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4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2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audio5.wav" ContentType="audio/x-wav"/>
  <Override PartName="/ppt/media/audio6.wav" ContentType="audio/x-wav"/>
  <Override PartName="/ppt/media/audio7.wav" ContentType="audio/x-wav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803" r:id="rId3"/>
    <p:sldMasterId id="2147483809" r:id="rId4"/>
  </p:sldMasterIdLst>
  <p:notesMasterIdLst>
    <p:notesMasterId r:id="rId32"/>
  </p:notesMasterIdLst>
  <p:sldIdLst>
    <p:sldId id="272" r:id="rId5"/>
    <p:sldId id="448" r:id="rId6"/>
    <p:sldId id="297" r:id="rId7"/>
    <p:sldId id="260" r:id="rId8"/>
    <p:sldId id="449" r:id="rId9"/>
    <p:sldId id="450" r:id="rId10"/>
    <p:sldId id="465" r:id="rId11"/>
    <p:sldId id="431" r:id="rId12"/>
    <p:sldId id="454" r:id="rId13"/>
    <p:sldId id="455" r:id="rId14"/>
    <p:sldId id="456" r:id="rId15"/>
    <p:sldId id="457" r:id="rId16"/>
    <p:sldId id="458" r:id="rId17"/>
    <p:sldId id="452" r:id="rId18"/>
    <p:sldId id="305" r:id="rId19"/>
    <p:sldId id="446" r:id="rId20"/>
    <p:sldId id="459" r:id="rId21"/>
    <p:sldId id="460" r:id="rId22"/>
    <p:sldId id="461" r:id="rId23"/>
    <p:sldId id="462" r:id="rId24"/>
    <p:sldId id="463" r:id="rId25"/>
    <p:sldId id="306" r:id="rId26"/>
    <p:sldId id="453" r:id="rId27"/>
    <p:sldId id="307" r:id="rId28"/>
    <p:sldId id="464" r:id="rId29"/>
    <p:sldId id="395" r:id="rId30"/>
    <p:sldId id="32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DFF5"/>
    <a:srgbClr val="97E3F6"/>
    <a:srgbClr val="3E74B8"/>
    <a:srgbClr val="FF3A5F"/>
    <a:srgbClr val="FF9999"/>
    <a:srgbClr val="000066"/>
    <a:srgbClr val="FF5050"/>
    <a:srgbClr val="EEEBD5"/>
    <a:srgbClr val="FF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2CFE8F-E82D-4465-96CE-133D736C78BC}" v="1520" dt="2024-06-13T08:41:38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1" autoAdjust="0"/>
    <p:restoredTop sz="89763" autoAdjust="0"/>
  </p:normalViewPr>
  <p:slideViewPr>
    <p:cSldViewPr snapToGrid="0">
      <p:cViewPr varScale="1">
        <p:scale>
          <a:sx n="62" d="100"/>
          <a:sy n="62" d="100"/>
        </p:scale>
        <p:origin x="7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ệu Ánh" userId="c5672c39bf0da1c1" providerId="LiveId" clId="{872CFE8F-E82D-4465-96CE-133D736C78BC}"/>
    <pc:docChg chg="undo custSel addSld delSld modSld delMainMaster">
      <pc:chgData name="Diệu Ánh" userId="c5672c39bf0da1c1" providerId="LiveId" clId="{872CFE8F-E82D-4465-96CE-133D736C78BC}" dt="2024-05-17T03:55:19.576" v="642" actId="14100"/>
      <pc:docMkLst>
        <pc:docMk/>
      </pc:docMkLst>
      <pc:sldChg chg="addSp delSp modSp add del mod">
        <pc:chgData name="Diệu Ánh" userId="c5672c39bf0da1c1" providerId="LiveId" clId="{872CFE8F-E82D-4465-96CE-133D736C78BC}" dt="2024-05-15T14:42:38.696" v="8" actId="47"/>
        <pc:sldMkLst>
          <pc:docMk/>
          <pc:sldMk cId="2262268501" sldId="256"/>
        </pc:sldMkLst>
        <pc:spChg chg="add del mod">
          <ac:chgData name="Diệu Ánh" userId="c5672c39bf0da1c1" providerId="LiveId" clId="{872CFE8F-E82D-4465-96CE-133D736C78BC}" dt="2024-05-15T14:42:23.012" v="3" actId="478"/>
          <ac:spMkLst>
            <pc:docMk/>
            <pc:sldMk cId="2262268501" sldId="256"/>
            <ac:spMk id="3" creationId="{61C8DDE7-8763-8CBC-1981-4EB5A82EC34F}"/>
          </ac:spMkLst>
        </pc:spChg>
        <pc:spChg chg="add del mod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" creationId="{46E6409B-23E0-1C6A-898A-347E94496F5F}"/>
          </ac:spMkLst>
        </pc:spChg>
        <pc:spChg chg="del">
          <ac:chgData name="Diệu Ánh" userId="c5672c39bf0da1c1" providerId="LiveId" clId="{872CFE8F-E82D-4465-96CE-133D736C78BC}" dt="2024-05-15T14:42:21.310" v="2" actId="478"/>
          <ac:spMkLst>
            <pc:docMk/>
            <pc:sldMk cId="2262268501" sldId="256"/>
            <ac:spMk id="517" creationId="{00000000-0000-0000-0000-000000000000}"/>
          </ac:spMkLst>
        </pc:spChg>
        <pc:spChg chg="add del">
          <ac:chgData name="Diệu Ánh" userId="c5672c39bf0da1c1" providerId="LiveId" clId="{872CFE8F-E82D-4465-96CE-133D736C78BC}" dt="2024-05-15T14:42:36.439" v="7" actId="478"/>
          <ac:spMkLst>
            <pc:docMk/>
            <pc:sldMk cId="2262268501" sldId="256"/>
            <ac:spMk id="518" creationId="{00000000-0000-0000-0000-000000000000}"/>
          </ac:spMkLst>
        </pc:spChg>
      </pc:sldChg>
      <pc:sldChg chg="addSp delSp modSp mod modClrScheme addAnim delAnim modAnim chgLayout">
        <pc:chgData name="Diệu Ánh" userId="c5672c39bf0da1c1" providerId="LiveId" clId="{872CFE8F-E82D-4465-96CE-133D736C78BC}" dt="2024-05-17T01:29:50.160" v="379" actId="478"/>
        <pc:sldMkLst>
          <pc:docMk/>
          <pc:sldMk cId="0" sldId="260"/>
        </pc:sldMkLst>
        <pc:spChg chg="add del mod ord">
          <ac:chgData name="Diệu Ánh" userId="c5672c39bf0da1c1" providerId="LiveId" clId="{872CFE8F-E82D-4465-96CE-133D736C78BC}" dt="2024-05-17T01:17:43.651" v="87" actId="478"/>
          <ac:spMkLst>
            <pc:docMk/>
            <pc:sldMk cId="0" sldId="260"/>
            <ac:spMk id="32" creationId="{9B75420F-80D9-03A5-81A6-8425390EB59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3" creationId="{FCC966A5-EF85-3C4B-ABFB-296F76FF0B8B}"/>
          </ac:spMkLst>
        </pc:spChg>
        <pc:spChg chg="add del mod ord">
          <ac:chgData name="Diệu Ánh" userId="c5672c39bf0da1c1" providerId="LiveId" clId="{872CFE8F-E82D-4465-96CE-133D736C78BC}" dt="2024-05-17T01:17:41.395" v="86" actId="478"/>
          <ac:spMkLst>
            <pc:docMk/>
            <pc:sldMk cId="0" sldId="260"/>
            <ac:spMk id="34" creationId="{B4B3163C-DC54-2A89-9120-2295D97AB106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8" creationId="{B29F924A-25E0-8744-9583-7336D0B2EAFF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39" creationId="{F72F2654-651C-C130-8ACF-7F2F6832568A}"/>
          </ac:spMkLst>
        </pc:spChg>
        <pc:spChg chg="add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40" creationId="{38ADC2B9-2590-87B3-F43A-9708C8A2B1A1}"/>
          </ac:spMkLst>
        </pc:spChg>
        <pc:spChg chg="del mod topLvl">
          <ac:chgData name="Diệu Ánh" userId="c5672c39bf0da1c1" providerId="LiveId" clId="{872CFE8F-E82D-4465-96CE-133D736C78BC}" dt="2024-05-17T01:29:47.399" v="378" actId="478"/>
          <ac:spMkLst>
            <pc:docMk/>
            <pc:sldMk cId="0" sldId="260"/>
            <ac:spMk id="514" creationId="{ED39CECD-2B97-0BCC-DF7B-2B78B470316B}"/>
          </ac:spMkLst>
        </pc:spChg>
        <pc:spChg chg="del mod topLvl">
          <ac:chgData name="Diệu Ánh" userId="c5672c39bf0da1c1" providerId="LiveId" clId="{872CFE8F-E82D-4465-96CE-133D736C78BC}" dt="2024-05-17T01:29:50.160" v="379" actId="478"/>
          <ac:spMkLst>
            <pc:docMk/>
            <pc:sldMk cId="0" sldId="260"/>
            <ac:spMk id="515" creationId="{10C096E8-2524-B53F-4B11-5DAB34AA2AC3}"/>
          </ac:spMkLst>
        </pc:spChg>
        <pc:spChg chg="add del mod">
          <ac:chgData name="Diệu Ánh" userId="c5672c39bf0da1c1" providerId="LiveId" clId="{872CFE8F-E82D-4465-96CE-133D736C78BC}" dt="2024-05-17T01:27:37.745" v="367" actId="1076"/>
          <ac:spMkLst>
            <pc:docMk/>
            <pc:sldMk cId="0" sldId="260"/>
            <ac:spMk id="517" creationId="{1915A4C6-2500-970A-01AF-A56BFC1EEAC3}"/>
          </ac:spMkLst>
        </pc:spChg>
        <pc:spChg chg="del">
          <ac:chgData name="Diệu Ánh" userId="c5672c39bf0da1c1" providerId="LiveId" clId="{872CFE8F-E82D-4465-96CE-133D736C78BC}" dt="2024-05-17T01:23:14.115" v="208" actId="478"/>
          <ac:spMkLst>
            <pc:docMk/>
            <pc:sldMk cId="0" sldId="260"/>
            <ac:spMk id="600" creationId="{00000000-0000-0000-0000-000000000000}"/>
          </ac:spMkLst>
        </pc:spChg>
        <pc:grpChg chg="add del mod">
          <ac:chgData name="Diệu Ánh" userId="c5672c39bf0da1c1" providerId="LiveId" clId="{872CFE8F-E82D-4465-96CE-133D736C78BC}" dt="2024-05-17T01:29:47.399" v="378" actId="478"/>
          <ac:grpSpMkLst>
            <pc:docMk/>
            <pc:sldMk cId="0" sldId="260"/>
            <ac:grpSpMk id="37" creationId="{C851E6B0-7776-70C4-1DDC-7062CC38B64D}"/>
          </ac:grpSpMkLst>
        </pc:grpChg>
        <pc:picChg chg="add mod ord">
          <ac:chgData name="Diệu Ánh" userId="c5672c39bf0da1c1" providerId="LiveId" clId="{872CFE8F-E82D-4465-96CE-133D736C78BC}" dt="2024-05-17T01:24:22.408" v="299" actId="1036"/>
          <ac:picMkLst>
            <pc:docMk/>
            <pc:sldMk cId="0" sldId="260"/>
            <ac:picMk id="36" creationId="{58463454-AB34-167E-9DDE-68B3A45D25E0}"/>
          </ac:picMkLst>
        </pc:picChg>
        <pc:picChg chg="add del mod">
          <ac:chgData name="Diệu Ánh" userId="c5672c39bf0da1c1" providerId="LiveId" clId="{872CFE8F-E82D-4465-96CE-133D736C78BC}" dt="2024-05-17T01:19:04.827" v="95" actId="478"/>
          <ac:picMkLst>
            <pc:docMk/>
            <pc:sldMk cId="0" sldId="260"/>
            <ac:picMk id="512" creationId="{C04057E6-F899-609A-CBE1-7A90D1361E47}"/>
          </ac:picMkLst>
        </pc:picChg>
        <pc:picChg chg="add del">
          <ac:chgData name="Diệu Ánh" userId="c5672c39bf0da1c1" providerId="LiveId" clId="{872CFE8F-E82D-4465-96CE-133D736C78BC}" dt="2024-05-17T01:18:39.475" v="90" actId="478"/>
          <ac:picMkLst>
            <pc:docMk/>
            <pc:sldMk cId="0" sldId="260"/>
            <ac:picMk id="518" creationId="{5EA29D91-1F2E-E578-8DE8-0D22B3B7D199}"/>
          </ac:picMkLst>
        </pc:pic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0" sldId="262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0" sldId="262"/>
            <ac:spMk id="5944" creationId="{00000000-0000-0000-0000-000000000000}"/>
          </ac:spMkLst>
        </pc:spChg>
      </pc:sldChg>
      <pc:sldChg chg="addSp modSp mod">
        <pc:chgData name="Diệu Ánh" userId="c5672c39bf0da1c1" providerId="LiveId" clId="{872CFE8F-E82D-4465-96CE-133D736C78BC}" dt="2024-05-17T01:33:10.013" v="384" actId="207"/>
        <pc:sldMkLst>
          <pc:docMk/>
          <pc:sldMk cId="0" sldId="272"/>
        </pc:sldMkLst>
        <pc:spChg chg="add mod ord">
          <ac:chgData name="Diệu Ánh" userId="c5672c39bf0da1c1" providerId="LiveId" clId="{872CFE8F-E82D-4465-96CE-133D736C78BC}" dt="2024-05-17T01:33:10.013" v="384" actId="207"/>
          <ac:spMkLst>
            <pc:docMk/>
            <pc:sldMk cId="0" sldId="272"/>
            <ac:spMk id="3" creationId="{7AB904E7-EEFE-7813-872D-70D8212CF81A}"/>
          </ac:spMkLst>
        </pc:spChg>
      </pc:sldChg>
      <pc:sldChg chg="del">
        <pc:chgData name="Diệu Ánh" userId="c5672c39bf0da1c1" providerId="LiveId" clId="{872CFE8F-E82D-4465-96CE-133D736C78BC}" dt="2024-05-15T14:41:49.087" v="1" actId="47"/>
        <pc:sldMkLst>
          <pc:docMk/>
          <pc:sldMk cId="1714911212" sldId="294"/>
        </pc:sldMkLst>
      </pc:sldChg>
      <pc:sldChg chg="addSp modSp mod">
        <pc:chgData name="Diệu Ánh" userId="c5672c39bf0da1c1" providerId="LiveId" clId="{872CFE8F-E82D-4465-96CE-133D736C78BC}" dt="2024-05-15T14:52:40.211" v="82" actId="207"/>
        <pc:sldMkLst>
          <pc:docMk/>
          <pc:sldMk cId="1562182612" sldId="295"/>
        </pc:sldMkLst>
        <pc:spChg chg="add mo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2" creationId="{C956FDA7-96B7-1E8E-41F7-8EF9644F3DE3}"/>
          </ac:spMkLst>
        </pc:spChg>
        <pc:spChg chg="add mod ord">
          <ac:chgData name="Diệu Ánh" userId="c5672c39bf0da1c1" providerId="LiveId" clId="{872CFE8F-E82D-4465-96CE-133D736C78BC}" dt="2024-05-15T14:50:20.131" v="75" actId="164"/>
          <ac:spMkLst>
            <pc:docMk/>
            <pc:sldMk cId="1562182612" sldId="295"/>
            <ac:spMk id="3" creationId="{41C7AA40-482D-72B3-FE44-667C274FBAA2}"/>
          </ac:spMkLst>
        </pc:spChg>
        <pc:spChg chg="add mod">
          <ac:chgData name="Diệu Ánh" userId="c5672c39bf0da1c1" providerId="LiveId" clId="{872CFE8F-E82D-4465-96CE-133D736C78BC}" dt="2024-05-15T14:50:17.932" v="73" actId="1076"/>
          <ac:spMkLst>
            <pc:docMk/>
            <pc:sldMk cId="1562182612" sldId="295"/>
            <ac:spMk id="5" creationId="{B89431D0-C554-500E-6A4F-DC59D0EDBF41}"/>
          </ac:spMkLst>
        </pc:spChg>
        <pc:spChg chg="add mod ord">
          <ac:chgData name="Diệu Ánh" userId="c5672c39bf0da1c1" providerId="LiveId" clId="{872CFE8F-E82D-4465-96CE-133D736C78BC}" dt="2024-05-15T14:50:56.179" v="79" actId="167"/>
          <ac:spMkLst>
            <pc:docMk/>
            <pc:sldMk cId="1562182612" sldId="295"/>
            <ac:spMk id="6" creationId="{2FC8C71C-7A7B-21C6-A1B1-BD9BF8E12D51}"/>
          </ac:spMkLst>
        </pc:spChg>
        <pc:spChg chg="add mod">
          <ac:chgData name="Diệu Ánh" userId="c5672c39bf0da1c1" providerId="LiveId" clId="{872CFE8F-E82D-4465-96CE-133D736C78BC}" dt="2024-05-15T14:52:40.211" v="82" actId="207"/>
          <ac:spMkLst>
            <pc:docMk/>
            <pc:sldMk cId="1562182612" sldId="295"/>
            <ac:spMk id="7" creationId="{909A0D68-195F-609A-1B79-CE471F169769}"/>
          </ac:spMkLst>
        </pc:spChg>
        <pc:grpChg chg="add mod">
          <ac:chgData name="Diệu Ánh" userId="c5672c39bf0da1c1" providerId="LiveId" clId="{872CFE8F-E82D-4465-96CE-133D736C78BC}" dt="2024-05-15T14:50:20.131" v="75" actId="164"/>
          <ac:grpSpMkLst>
            <pc:docMk/>
            <pc:sldMk cId="1562182612" sldId="295"/>
            <ac:grpSpMk id="4" creationId="{C9034946-D6A9-01E0-2D52-645525EEE31C}"/>
          </ac:grpSpMkLst>
        </pc:gr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265206030" sldId="29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265206030" sldId="297"/>
            <ac:spMk id="5944" creationId="{00000000-0000-0000-0000-000000000000}"/>
          </ac:spMkLst>
        </pc:sp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413889908" sldId="300"/>
        </pc:sldMkLst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3540067208" sldId="301"/>
        </pc:sldMkLst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2822779418" sldId="305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2822779418" sldId="305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547689859" sldId="306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547689859" sldId="306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1029668020" sldId="307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1029668020" sldId="307"/>
            <ac:spMk id="5944" creationId="{00000000-0000-0000-0000-000000000000}"/>
          </ac:spMkLst>
        </pc:spChg>
      </pc:sldChg>
      <pc:sldChg chg="modSp">
        <pc:chgData name="Diệu Ánh" userId="c5672c39bf0da1c1" providerId="LiveId" clId="{872CFE8F-E82D-4465-96CE-133D736C78BC}" dt="2024-05-17T01:16:45.907" v="84"/>
        <pc:sldMkLst>
          <pc:docMk/>
          <pc:sldMk cId="438644731" sldId="308"/>
        </pc:sldMkLst>
        <pc:spChg chg="mod">
          <ac:chgData name="Diệu Ánh" userId="c5672c39bf0da1c1" providerId="LiveId" clId="{872CFE8F-E82D-4465-96CE-133D736C78BC}" dt="2024-05-17T01:16:45.907" v="84"/>
          <ac:spMkLst>
            <pc:docMk/>
            <pc:sldMk cId="438644731" sldId="308"/>
            <ac:spMk id="5944" creationId="{00000000-0000-0000-0000-000000000000}"/>
          </ac:spMkLst>
        </pc:spChg>
      </pc:sldChg>
      <pc:sldChg chg="addSp delSp modSp mod modClrScheme delAnim chgLayout">
        <pc:chgData name="Diệu Ánh" userId="c5672c39bf0da1c1" providerId="LiveId" clId="{872CFE8F-E82D-4465-96CE-133D736C78BC}" dt="2024-05-17T03:54:32.468" v="573" actId="20577"/>
        <pc:sldMkLst>
          <pc:docMk/>
          <pc:sldMk cId="1037381492" sldId="431"/>
        </pc:sldMkLst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" creationId="{2F76F14D-AE7A-C367-1E2D-C5497A6FA8E7}"/>
          </ac:spMkLst>
        </pc:spChg>
        <pc:spChg chg="add del mod ord">
          <ac:chgData name="Diệu Ánh" userId="c5672c39bf0da1c1" providerId="LiveId" clId="{872CFE8F-E82D-4465-96CE-133D736C78BC}" dt="2024-05-17T03:51:42.226" v="562" actId="700"/>
          <ac:spMkLst>
            <pc:docMk/>
            <pc:sldMk cId="1037381492" sldId="431"/>
            <ac:spMk id="21" creationId="{FBD92A70-DB64-06B3-B297-C705BFE4019B}"/>
          </ac:spMkLst>
        </pc:spChg>
        <pc:spChg chg="mod">
          <ac:chgData name="Diệu Ánh" userId="c5672c39bf0da1c1" providerId="LiveId" clId="{872CFE8F-E82D-4465-96CE-133D736C78BC}" dt="2024-05-17T03:54:32.468" v="573" actId="20577"/>
          <ac:spMkLst>
            <pc:docMk/>
            <pc:sldMk cId="1037381492" sldId="431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3.384" v="563" actId="478"/>
          <ac:picMkLst>
            <pc:docMk/>
            <pc:sldMk cId="1037381492" sldId="431"/>
            <ac:picMk id="25" creationId="{04E37629-4E96-649D-A79C-8793625D0335}"/>
          </ac:picMkLst>
        </pc:picChg>
      </pc:sldChg>
      <pc:sldChg chg="delSp modSp mod delAnim">
        <pc:chgData name="Diệu Ánh" userId="c5672c39bf0da1c1" providerId="LiveId" clId="{872CFE8F-E82D-4465-96CE-133D736C78BC}" dt="2024-05-17T03:54:38.904" v="580" actId="122"/>
        <pc:sldMkLst>
          <pc:docMk/>
          <pc:sldMk cId="2896390038" sldId="432"/>
        </pc:sldMkLst>
        <pc:spChg chg="mod">
          <ac:chgData name="Diệu Ánh" userId="c5672c39bf0da1c1" providerId="LiveId" clId="{872CFE8F-E82D-4465-96CE-133D736C78BC}" dt="2024-05-17T03:54:38.904" v="580" actId="122"/>
          <ac:spMkLst>
            <pc:docMk/>
            <pc:sldMk cId="2896390038" sldId="432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25.928" v="564" actId="478"/>
          <ac:picMkLst>
            <pc:docMk/>
            <pc:sldMk cId="2896390038" sldId="432"/>
            <ac:picMk id="26" creationId="{BAB63D2C-B31A-882C-4DB2-BF14ECF7FE54}"/>
          </ac:picMkLst>
        </pc:picChg>
      </pc:sldChg>
      <pc:sldChg chg="delSp modSp mod delAnim modAnim">
        <pc:chgData name="Diệu Ánh" userId="c5672c39bf0da1c1" providerId="LiveId" clId="{872CFE8F-E82D-4465-96CE-133D736C78BC}" dt="2024-05-17T03:54:54.806" v="617" actId="20577"/>
        <pc:sldMkLst>
          <pc:docMk/>
          <pc:sldMk cId="190823001" sldId="433"/>
        </pc:sldMkLst>
        <pc:spChg chg="mod">
          <ac:chgData name="Diệu Ánh" userId="c5672c39bf0da1c1" providerId="LiveId" clId="{872CFE8F-E82D-4465-96CE-133D736C78BC}" dt="2024-05-17T03:54:54.806" v="617" actId="20577"/>
          <ac:spMkLst>
            <pc:docMk/>
            <pc:sldMk cId="190823001" sldId="433"/>
            <ac:spMk id="28" creationId="{F9586322-3846-1092-6DB5-3117570C530C}"/>
          </ac:spMkLst>
        </pc:spChg>
        <pc:grpChg chg="del">
          <ac:chgData name="Diệu Ánh" userId="c5672c39bf0da1c1" providerId="LiveId" clId="{872CFE8F-E82D-4465-96CE-133D736C78BC}" dt="2024-05-17T03:54:43.415" v="581" actId="478"/>
          <ac:grpSpMkLst>
            <pc:docMk/>
            <pc:sldMk cId="190823001" sldId="433"/>
            <ac:grpSpMk id="24" creationId="{6A151256-80CF-D71B-6207-7D47371815C5}"/>
          </ac:grpSpMkLst>
        </pc:grpChg>
        <pc:picChg chg="del">
          <ac:chgData name="Diệu Ánh" userId="c5672c39bf0da1c1" providerId="LiveId" clId="{872CFE8F-E82D-4465-96CE-133D736C78BC}" dt="2024-05-17T03:54:43.415" v="581" actId="478"/>
          <ac:picMkLst>
            <pc:docMk/>
            <pc:sldMk cId="190823001" sldId="433"/>
            <ac:picMk id="29" creationId="{62EFD308-645E-B952-F435-FDF1E2A18A70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30" creationId="{5385590C-620E-D0D3-294D-8AB8D9A85278}"/>
          </ac:picMkLst>
        </pc:picChg>
        <pc:picChg chg="del">
          <ac:chgData name="Diệu Ánh" userId="c5672c39bf0da1c1" providerId="LiveId" clId="{872CFE8F-E82D-4465-96CE-133D736C78BC}" dt="2024-05-17T03:53:31.028" v="565" actId="478"/>
          <ac:picMkLst>
            <pc:docMk/>
            <pc:sldMk cId="190823001" sldId="433"/>
            <ac:picMk id="2048" creationId="{81DDFF96-2979-DB59-0EAC-03667BA61F87}"/>
          </ac:picMkLst>
        </pc:picChg>
        <pc:picChg chg="del">
          <ac:chgData name="Diệu Ánh" userId="c5672c39bf0da1c1" providerId="LiveId" clId="{872CFE8F-E82D-4465-96CE-133D736C78BC}" dt="2024-05-17T03:54:45.416" v="582" actId="478"/>
          <ac:picMkLst>
            <pc:docMk/>
            <pc:sldMk cId="190823001" sldId="433"/>
            <ac:picMk id="2050" creationId="{AC6641C2-2CBA-8EAA-587D-9A448E19BE64}"/>
          </ac:picMkLst>
        </pc:picChg>
      </pc:sldChg>
      <pc:sldChg chg="delSp modSp mod delAnim">
        <pc:chgData name="Diệu Ánh" userId="c5672c39bf0da1c1" providerId="LiveId" clId="{872CFE8F-E82D-4465-96CE-133D736C78BC}" dt="2024-05-17T03:55:03.166" v="625" actId="14100"/>
        <pc:sldMkLst>
          <pc:docMk/>
          <pc:sldMk cId="3162594595" sldId="434"/>
        </pc:sldMkLst>
        <pc:spChg chg="mod">
          <ac:chgData name="Diệu Ánh" userId="c5672c39bf0da1c1" providerId="LiveId" clId="{872CFE8F-E82D-4465-96CE-133D736C78BC}" dt="2024-05-17T03:55:03.166" v="625" actId="14100"/>
          <ac:spMkLst>
            <pc:docMk/>
            <pc:sldMk cId="3162594595" sldId="434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4.887" v="566" actId="478"/>
          <ac:picMkLst>
            <pc:docMk/>
            <pc:sldMk cId="3162594595" sldId="434"/>
            <ac:picMk id="26" creationId="{F07259DD-A7EB-08E3-A4A9-8FC0F6C8B728}"/>
          </ac:picMkLst>
        </pc:picChg>
      </pc:sldChg>
      <pc:sldChg chg="delSp modSp mod delAnim">
        <pc:chgData name="Diệu Ánh" userId="c5672c39bf0da1c1" providerId="LiveId" clId="{872CFE8F-E82D-4465-96CE-133D736C78BC}" dt="2024-05-17T03:55:08.533" v="630" actId="20577"/>
        <pc:sldMkLst>
          <pc:docMk/>
          <pc:sldMk cId="72751867" sldId="435"/>
        </pc:sldMkLst>
        <pc:spChg chg="mod">
          <ac:chgData name="Diệu Ánh" userId="c5672c39bf0da1c1" providerId="LiveId" clId="{872CFE8F-E82D-4465-96CE-133D736C78BC}" dt="2024-05-17T03:55:08.533" v="630" actId="20577"/>
          <ac:spMkLst>
            <pc:docMk/>
            <pc:sldMk cId="72751867" sldId="435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37.689" v="567" actId="478"/>
          <ac:picMkLst>
            <pc:docMk/>
            <pc:sldMk cId="72751867" sldId="435"/>
            <ac:picMk id="26" creationId="{03C22E48-D11A-6C54-1F95-91230DB25ABC}"/>
          </ac:picMkLst>
        </pc:picChg>
      </pc:sldChg>
      <pc:sldChg chg="delSp modSp mod delAnim">
        <pc:chgData name="Diệu Ánh" userId="c5672c39bf0da1c1" providerId="LiveId" clId="{872CFE8F-E82D-4465-96CE-133D736C78BC}" dt="2024-05-17T03:55:19.576" v="642" actId="14100"/>
        <pc:sldMkLst>
          <pc:docMk/>
          <pc:sldMk cId="197462504" sldId="436"/>
        </pc:sldMkLst>
        <pc:spChg chg="mod">
          <ac:chgData name="Diệu Ánh" userId="c5672c39bf0da1c1" providerId="LiveId" clId="{872CFE8F-E82D-4465-96CE-133D736C78BC}" dt="2024-05-17T03:55:19.576" v="642" actId="14100"/>
          <ac:spMkLst>
            <pc:docMk/>
            <pc:sldMk cId="197462504" sldId="436"/>
            <ac:spMk id="23" creationId="{B6B0D3EA-C5BE-1A1E-F592-27C08F12413E}"/>
          </ac:spMkLst>
        </pc:spChg>
        <pc:picChg chg="del">
          <ac:chgData name="Diệu Ánh" userId="c5672c39bf0da1c1" providerId="LiveId" clId="{872CFE8F-E82D-4465-96CE-133D736C78BC}" dt="2024-05-17T03:53:41.231" v="568" actId="478"/>
          <ac:picMkLst>
            <pc:docMk/>
            <pc:sldMk cId="197462504" sldId="436"/>
            <ac:picMk id="26" creationId="{E28D1B94-5CEC-A789-EB0B-4C8EB99AEF6B}"/>
          </ac:picMkLst>
        </pc:picChg>
      </pc:sldChg>
      <pc:sldChg chg="del">
        <pc:chgData name="Diệu Ánh" userId="c5672c39bf0da1c1" providerId="LiveId" clId="{872CFE8F-E82D-4465-96CE-133D736C78BC}" dt="2024-05-17T03:18:48.968" v="560" actId="47"/>
        <pc:sldMkLst>
          <pc:docMk/>
          <pc:sldMk cId="1753506711" sldId="442"/>
        </pc:sldMkLst>
      </pc:sldChg>
      <pc:sldChg chg="delSp modSp add mod addAnim delAnim">
        <pc:chgData name="Diệu Ánh" userId="c5672c39bf0da1c1" providerId="LiveId" clId="{872CFE8F-E82D-4465-96CE-133D736C78BC}" dt="2024-05-17T03:18:31.122" v="559" actId="113"/>
        <pc:sldMkLst>
          <pc:docMk/>
          <pc:sldMk cId="23959624" sldId="449"/>
        </pc:sldMkLst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8" creationId="{B29F924A-25E0-8744-9583-7336D0B2EAFF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39" creationId="{F72F2654-651C-C130-8ACF-7F2F6832568A}"/>
          </ac:spMkLst>
        </pc:spChg>
        <pc:spChg chg="del">
          <ac:chgData name="Diệu Ánh" userId="c5672c39bf0da1c1" providerId="LiveId" clId="{872CFE8F-E82D-4465-96CE-133D736C78BC}" dt="2024-05-17T01:29:56.331" v="380" actId="478"/>
          <ac:spMkLst>
            <pc:docMk/>
            <pc:sldMk cId="23959624" sldId="449"/>
            <ac:spMk id="40" creationId="{38ADC2B9-2590-87B3-F43A-9708C8A2B1A1}"/>
          </ac:spMkLst>
        </pc:spChg>
        <pc:spChg chg="mod">
          <ac:chgData name="Diệu Ánh" userId="c5672c39bf0da1c1" providerId="LiveId" clId="{872CFE8F-E82D-4465-96CE-133D736C78BC}" dt="2024-05-17T03:17:17.532" v="557" actId="20577"/>
          <ac:spMkLst>
            <pc:docMk/>
            <pc:sldMk cId="23959624" sldId="449"/>
            <ac:spMk id="515" creationId="{10C096E8-2524-B53F-4B11-5DAB34AA2AC3}"/>
          </ac:spMkLst>
        </pc:spChg>
        <pc:spChg chg="mod">
          <ac:chgData name="Diệu Ánh" userId="c5672c39bf0da1c1" providerId="LiveId" clId="{872CFE8F-E82D-4465-96CE-133D736C78BC}" dt="2024-05-17T03:18:31.122" v="559" actId="113"/>
          <ac:spMkLst>
            <pc:docMk/>
            <pc:sldMk cId="23959624" sldId="449"/>
            <ac:spMk id="517" creationId="{1915A4C6-2500-970A-01AF-A56BFC1EEAC3}"/>
          </ac:spMkLst>
        </pc:spChg>
      </pc:sldChg>
      <pc:sldChg chg="modSp add mod">
        <pc:chgData name="Diệu Ánh" userId="c5672c39bf0da1c1" providerId="LiveId" clId="{872CFE8F-E82D-4465-96CE-133D736C78BC}" dt="2024-05-17T03:16:16.506" v="548" actId="207"/>
        <pc:sldMkLst>
          <pc:docMk/>
          <pc:sldMk cId="394275250" sldId="450"/>
        </pc:sldMkLst>
        <pc:spChg chg="mod">
          <ac:chgData name="Diệu Ánh" userId="c5672c39bf0da1c1" providerId="LiveId" clId="{872CFE8F-E82D-4465-96CE-133D736C78BC}" dt="2024-05-17T03:16:16.506" v="548" actId="207"/>
          <ac:spMkLst>
            <pc:docMk/>
            <pc:sldMk cId="394275250" sldId="450"/>
            <ac:spMk id="517" creationId="{1915A4C6-2500-970A-01AF-A56BFC1EEAC3}"/>
          </ac:spMkLst>
        </pc:spChg>
      </pc:sldChg>
      <pc:sldMasterChg chg="delSldLayout">
        <pc:chgData name="Diệu Ánh" userId="c5672c39bf0da1c1" providerId="LiveId" clId="{872CFE8F-E82D-4465-96CE-133D736C78BC}" dt="2024-05-17T03:18:48.968" v="560" actId="47"/>
        <pc:sldMasterMkLst>
          <pc:docMk/>
          <pc:sldMasterMk cId="3390907065" sldId="2147483660"/>
        </pc:sldMasterMkLst>
        <pc:sldLayoutChg chg="del">
          <pc:chgData name="Diệu Ánh" userId="c5672c39bf0da1c1" providerId="LiveId" clId="{872CFE8F-E82D-4465-96CE-133D736C78BC}" dt="2024-05-17T03:18:48.968" v="560" actId="47"/>
          <pc:sldLayoutMkLst>
            <pc:docMk/>
            <pc:sldMasterMk cId="3390907065" sldId="2147483660"/>
            <pc:sldLayoutMk cId="2031361100" sldId="2147483673"/>
          </pc:sldLayoutMkLst>
        </pc:sldLayoutChg>
      </pc:sldMasterChg>
      <pc:sldMasterChg chg="del delSldLayout">
        <pc:chgData name="Diệu Ánh" userId="c5672c39bf0da1c1" providerId="LiveId" clId="{872CFE8F-E82D-4465-96CE-133D736C78BC}" dt="2024-05-15T14:42:38.696" v="8" actId="47"/>
        <pc:sldMasterMkLst>
          <pc:docMk/>
          <pc:sldMasterMk cId="2687070979" sldId="2147483809"/>
        </pc:sldMasterMkLst>
        <pc:sldLayoutChg chg="del">
          <pc:chgData name="Diệu Ánh" userId="c5672c39bf0da1c1" providerId="LiveId" clId="{872CFE8F-E82D-4465-96CE-133D736C78BC}" dt="2024-05-15T14:42:38.696" v="8" actId="47"/>
          <pc:sldLayoutMkLst>
            <pc:docMk/>
            <pc:sldMasterMk cId="2687070979" sldId="2147483809"/>
            <pc:sldLayoutMk cId="3423252215" sldId="2147483810"/>
          </pc:sldLayoutMkLst>
        </pc:sldLayoutChg>
      </pc:sldMasterChg>
    </pc:docChg>
  </pc:docChgLst>
  <pc:docChgLst>
    <pc:chgData name="Ánh Diệu" userId="c5672c39bf0da1c1" providerId="LiveId" clId="{872CFE8F-E82D-4465-96CE-133D736C78BC}"/>
    <pc:docChg chg="undo redo custSel addSld delSld modSld sldOrd addMainMaster delMainMaster">
      <pc:chgData name="Ánh Diệu" userId="c5672c39bf0da1c1" providerId="LiveId" clId="{872CFE8F-E82D-4465-96CE-133D736C78BC}" dt="2024-06-13T08:41:38.235" v="7209" actId="478"/>
      <pc:docMkLst>
        <pc:docMk/>
      </pc:docMkLst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0" sldId="258"/>
        </pc:sldMkLst>
      </pc:sldChg>
      <pc:sldChg chg="addSp delSp modSp mod modTransition setBg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60"/>
        </pc:sldMkLst>
        <pc:spChg chg="add del mod ord">
          <ac:chgData name="Ánh Diệu" userId="c5672c39bf0da1c1" providerId="LiveId" clId="{872CFE8F-E82D-4465-96CE-133D736C78BC}" dt="2024-05-17T14:11:43.946" v="1363" actId="700"/>
          <ac:spMkLst>
            <pc:docMk/>
            <pc:sldMk cId="0" sldId="260"/>
            <ac:spMk id="32" creationId="{4EF18699-40DB-F1DE-8D7D-7712E90EA883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3" creationId="{7E713CEE-737C-2C21-2585-A6919E89E842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4" creationId="{B4174650-3376-65B7-000D-35A2E560DA00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0" sldId="260"/>
            <ac:spMk id="35" creationId="{A93B78E0-0E14-3860-9EFA-7527ACC3DCCD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8" creationId="{B29F924A-25E0-8744-9583-7336D0B2EAFF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39" creationId="{F72F2654-651C-C130-8ACF-7F2F6832568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40" creationId="{38ADC2B9-2590-87B3-F43A-9708C8A2B1A1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1" creationId="{F0BDE61E-5830-D7F3-7277-7E282E6D5F67}"/>
          </ac:spMkLst>
        </pc:spChg>
        <pc:spChg chg="mod topLvl">
          <ac:chgData name="Ánh Diệu" userId="c5672c39bf0da1c1" providerId="LiveId" clId="{872CFE8F-E82D-4465-96CE-133D736C78BC}" dt="2024-05-17T14:57:31.144" v="2939" actId="164"/>
          <ac:spMkLst>
            <pc:docMk/>
            <pc:sldMk cId="0" sldId="260"/>
            <ac:spMk id="42" creationId="{76C393A9-38EB-6BE4-DCB8-43F560D7519A}"/>
          </ac:spMkLst>
        </pc:spChg>
        <pc:spChg chg="mod">
          <ac:chgData name="Ánh Diệu" userId="c5672c39bf0da1c1" providerId="LiveId" clId="{872CFE8F-E82D-4465-96CE-133D736C78BC}" dt="2024-05-17T14:57:14.948" v="2938" actId="207"/>
          <ac:spMkLst>
            <pc:docMk/>
            <pc:sldMk cId="0" sldId="260"/>
            <ac:spMk id="517" creationId="{1915A4C6-2500-970A-01AF-A56BFC1EEAC3}"/>
          </ac:spMkLst>
        </pc:spChg>
        <pc:grpChg chg="add del mod">
          <ac:chgData name="Ánh Diệu" userId="c5672c39bf0da1c1" providerId="LiveId" clId="{872CFE8F-E82D-4465-96CE-133D736C78BC}" dt="2024-05-17T14:54:30.276" v="2885" actId="165"/>
          <ac:grpSpMkLst>
            <pc:docMk/>
            <pc:sldMk cId="0" sldId="260"/>
            <ac:grpSpMk id="37" creationId="{8B9FDD0F-348B-A50E-3232-B0AFB4087B97}"/>
          </ac:grpSpMkLst>
        </pc:grpChg>
        <pc:grpChg chg="add mod">
          <ac:chgData name="Ánh Diệu" userId="c5672c39bf0da1c1" providerId="LiveId" clId="{872CFE8F-E82D-4465-96CE-133D736C78BC}" dt="2024-05-17T14:57:31.144" v="2939" actId="164"/>
          <ac:grpSpMkLst>
            <pc:docMk/>
            <pc:sldMk cId="0" sldId="260"/>
            <ac:grpSpMk id="43" creationId="{A71908C2-240C-F305-B967-4421297D2596}"/>
          </ac:grpSpMkLst>
        </pc:grpChg>
        <pc:picChg chg="mod">
          <ac:chgData name="Ánh Diệu" userId="c5672c39bf0da1c1" providerId="LiveId" clId="{872CFE8F-E82D-4465-96CE-133D736C78BC}" dt="2024-05-17T14:58:46.634" v="2953" actId="1035"/>
          <ac:picMkLst>
            <pc:docMk/>
            <pc:sldMk cId="0" sldId="260"/>
            <ac:picMk id="36" creationId="{58463454-AB34-167E-9DDE-68B3A45D25E0}"/>
          </ac:picMkLst>
        </pc:picChg>
      </pc:sldChg>
      <pc:sldChg chg="addSp modSp mod modTransition">
        <pc:chgData name="Ánh Diệu" userId="c5672c39bf0da1c1" providerId="LiveId" clId="{872CFE8F-E82D-4465-96CE-133D736C78BC}" dt="2024-05-19T10:25:07.237" v="5913"/>
        <pc:sldMkLst>
          <pc:docMk/>
          <pc:sldMk cId="0" sldId="262"/>
        </pc:sldMkLst>
        <pc:spChg chg="add mod ord">
          <ac:chgData name="Ánh Diệu" userId="c5672c39bf0da1c1" providerId="LiveId" clId="{872CFE8F-E82D-4465-96CE-133D736C78BC}" dt="2024-05-19T10:14:46.085" v="5798" actId="14100"/>
          <ac:spMkLst>
            <pc:docMk/>
            <pc:sldMk cId="0" sldId="262"/>
            <ac:spMk id="2" creationId="{1E26EE59-6C15-B916-3869-2C15DED965D2}"/>
          </ac:spMkLst>
        </pc:spChg>
        <pc:spChg chg="mod">
          <ac:chgData name="Ánh Diệu" userId="c5672c39bf0da1c1" providerId="LiveId" clId="{872CFE8F-E82D-4465-96CE-133D736C78BC}" dt="2024-05-19T10:14:42.688" v="5796" actId="20577"/>
          <ac:spMkLst>
            <pc:docMk/>
            <pc:sldMk cId="0" sldId="262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0" sldId="262"/>
            <ac:spMk id="5944" creationId="{00000000-0000-0000-0000-000000000000}"/>
          </ac:spMkLst>
        </pc:spChg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3271574303" sldId="263"/>
        </pc:sldMkLst>
      </pc:sldChg>
      <pc:sldChg chg="add del">
        <pc:chgData name="Ánh Diệu" userId="c5672c39bf0da1c1" providerId="LiveId" clId="{872CFE8F-E82D-4465-96CE-133D736C78BC}" dt="2024-05-16T08:25:01.239" v="207"/>
        <pc:sldMkLst>
          <pc:docMk/>
          <pc:sldMk cId="4046314799" sldId="263"/>
        </pc:sldMkLst>
      </pc:sldChg>
      <pc:sldChg chg="add del">
        <pc:chgData name="Ánh Diệu" userId="c5672c39bf0da1c1" providerId="LiveId" clId="{872CFE8F-E82D-4465-96CE-133D736C78BC}" dt="2024-05-16T08:25:00.834" v="206"/>
        <pc:sldMkLst>
          <pc:docMk/>
          <pc:sldMk cId="1183831397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1368871640" sldId="264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2244213704" sldId="265"/>
        </pc:sldMkLst>
      </pc:sldChg>
      <pc:sldChg chg="add del">
        <pc:chgData name="Ánh Diệu" userId="c5672c39bf0da1c1" providerId="LiveId" clId="{872CFE8F-E82D-4465-96CE-133D736C78BC}" dt="2024-05-16T08:25:00.536" v="205"/>
        <pc:sldMkLst>
          <pc:docMk/>
          <pc:sldMk cId="3522683995" sldId="265"/>
        </pc:sldMkLst>
      </pc:sldChg>
      <pc:sldChg chg="add del">
        <pc:chgData name="Ánh Diệu" userId="c5672c39bf0da1c1" providerId="LiveId" clId="{872CFE8F-E82D-4465-96CE-133D736C78BC}" dt="2024-05-16T08:25:00.249" v="204"/>
        <pc:sldMkLst>
          <pc:docMk/>
          <pc:sldMk cId="680956947" sldId="266"/>
        </pc:sldMkLst>
      </pc:sldChg>
      <pc:sldChg chg="add del">
        <pc:chgData name="Ánh Diệu" userId="c5672c39bf0da1c1" providerId="LiveId" clId="{872CFE8F-E82D-4465-96CE-133D736C78BC}" dt="2024-05-17T16:44:35.219" v="3138" actId="47"/>
        <pc:sldMkLst>
          <pc:docMk/>
          <pc:sldMk cId="974706532" sldId="266"/>
        </pc:sldMkLst>
      </pc:sldChg>
      <pc:sldChg chg="addSp modSp del mod modClrScheme chgLayout">
        <pc:chgData name="Ánh Diệu" userId="c5672c39bf0da1c1" providerId="LiveId" clId="{872CFE8F-E82D-4465-96CE-133D736C78BC}" dt="2024-05-17T14:52:18.025" v="2795" actId="47"/>
        <pc:sldMkLst>
          <pc:docMk/>
          <pc:sldMk cId="0" sldId="267"/>
        </pc:sldMkLst>
        <pc:spChg chg="add mod ord">
          <ac:chgData name="Ánh Diệu" userId="c5672c39bf0da1c1" providerId="LiveId" clId="{872CFE8F-E82D-4465-96CE-133D736C78BC}" dt="2024-05-17T13:23:59.409" v="723"/>
          <ac:spMkLst>
            <pc:docMk/>
            <pc:sldMk cId="0" sldId="267"/>
            <ac:spMk id="2" creationId="{0BFEC83B-D164-98E7-DDE5-D0A60CA6BAB1}"/>
          </ac:spMkLst>
        </pc:spChg>
      </pc:sldChg>
      <pc:sldChg chg="addSp delSp modSp mod modTransition modClrScheme modAnim chgLayout">
        <pc:chgData name="Ánh Diệu" userId="c5672c39bf0da1c1" providerId="LiveId" clId="{872CFE8F-E82D-4465-96CE-133D736C78BC}" dt="2024-05-19T10:25:07.237" v="5913"/>
        <pc:sldMkLst>
          <pc:docMk/>
          <pc:sldMk cId="0" sldId="272"/>
        </pc:sldMkLst>
        <pc:spChg chg="del mod ord">
          <ac:chgData name="Ánh Diệu" userId="c5672c39bf0da1c1" providerId="LiveId" clId="{872CFE8F-E82D-4465-96CE-133D736C78BC}" dt="2024-05-17T13:43:18.535" v="903" actId="478"/>
          <ac:spMkLst>
            <pc:docMk/>
            <pc:sldMk cId="0" sldId="272"/>
            <ac:spMk id="3" creationId="{7AB904E7-EEFE-7813-872D-70D8212CF81A}"/>
          </ac:spMkLst>
        </pc:spChg>
        <pc:spChg chg="add del mod ord topLvl">
          <ac:chgData name="Ánh Diệu" userId="c5672c39bf0da1c1" providerId="LiveId" clId="{872CFE8F-E82D-4465-96CE-133D736C78BC}" dt="2024-05-17T13:49:38.710" v="1023" actId="478"/>
          <ac:spMkLst>
            <pc:docMk/>
            <pc:sldMk cId="0" sldId="272"/>
            <ac:spMk id="4" creationId="{F0519532-1751-EB85-6244-DD5243376516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5" creationId="{1FBB3F3D-98E0-D993-B909-9587782B710D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6" creationId="{723291D7-B873-D235-7245-45D2C98FB93B}"/>
          </ac:spMkLst>
        </pc:spChg>
        <pc:spChg chg="mod ord topLvl">
          <ac:chgData name="Ánh Diệu" userId="c5672c39bf0da1c1" providerId="LiveId" clId="{872CFE8F-E82D-4465-96CE-133D736C78BC}" dt="2024-05-17T13:51:40.085" v="1050" actId="208"/>
          <ac:spMkLst>
            <pc:docMk/>
            <pc:sldMk cId="0" sldId="272"/>
            <ac:spMk id="7" creationId="{CA4FBFBF-D7ED-0163-1623-D0372476F03A}"/>
          </ac:spMkLst>
        </pc:spChg>
        <pc:spChg chg="del mod ord topLvl">
          <ac:chgData name="Ánh Diệu" userId="c5672c39bf0da1c1" providerId="LiveId" clId="{872CFE8F-E82D-4465-96CE-133D736C78BC}" dt="2024-05-17T13:50:35.161" v="1026" actId="478"/>
          <ac:spMkLst>
            <pc:docMk/>
            <pc:sldMk cId="0" sldId="272"/>
            <ac:spMk id="8" creationId="{88D97CA9-EE45-A120-8629-555540D36A21}"/>
          </ac:spMkLst>
        </pc:spChg>
        <pc:spChg chg="mod ord topLvl">
          <ac:chgData name="Ánh Diệu" userId="c5672c39bf0da1c1" providerId="LiveId" clId="{872CFE8F-E82D-4465-96CE-133D736C78BC}" dt="2024-05-17T13:49:35.264" v="1022" actId="165"/>
          <ac:spMkLst>
            <pc:docMk/>
            <pc:sldMk cId="0" sldId="272"/>
            <ac:spMk id="9" creationId="{29F93A07-8A63-38FF-BDBD-EEA1A033B5D7}"/>
          </ac:spMkLst>
        </pc:spChg>
        <pc:spChg chg="add del mod ord">
          <ac:chgData name="Ánh Diệu" userId="c5672c39bf0da1c1" providerId="LiveId" clId="{872CFE8F-E82D-4465-96CE-133D736C78BC}" dt="2024-05-16T17:02:08.515" v="376" actId="700"/>
          <ac:spMkLst>
            <pc:docMk/>
            <pc:sldMk cId="0" sldId="272"/>
            <ac:spMk id="11" creationId="{DA3A5872-BA9A-CE09-0759-F5E7337A158C}"/>
          </ac:spMkLst>
        </pc:spChg>
        <pc:spChg chg="add mod ord">
          <ac:chgData name="Ánh Diệu" userId="c5672c39bf0da1c1" providerId="LiveId" clId="{872CFE8F-E82D-4465-96CE-133D736C78BC}" dt="2024-05-17T13:50:57.963" v="1040" actId="14100"/>
          <ac:spMkLst>
            <pc:docMk/>
            <pc:sldMk cId="0" sldId="272"/>
            <ac:spMk id="12" creationId="{C1D12148-0142-A16E-BE98-19931E18832F}"/>
          </ac:spMkLst>
        </pc:spChg>
        <pc:grpChg chg="add del mod">
          <ac:chgData name="Ánh Diệu" userId="c5672c39bf0da1c1" providerId="LiveId" clId="{872CFE8F-E82D-4465-96CE-133D736C78BC}" dt="2024-05-17T13:45:35.810" v="921" actId="165"/>
          <ac:grpSpMkLst>
            <pc:docMk/>
            <pc:sldMk cId="0" sldId="272"/>
            <ac:grpSpMk id="2" creationId="{BC658EC3-3CDA-0BF5-4742-F94E69ADA32D}"/>
          </ac:grpSpMkLst>
        </pc:grpChg>
        <pc:grpChg chg="add del mod ord topLvl">
          <ac:chgData name="Ánh Diệu" userId="c5672c39bf0da1c1" providerId="LiveId" clId="{872CFE8F-E82D-4465-96CE-133D736C78BC}" dt="2024-05-17T13:49:31.781" v="1021" actId="165"/>
          <ac:grpSpMkLst>
            <pc:docMk/>
            <pc:sldMk cId="0" sldId="272"/>
            <ac:grpSpMk id="5" creationId="{AC283762-DAA7-61B6-6563-A612F614C7B6}"/>
          </ac:grpSpMkLst>
        </pc:grpChg>
        <pc:grpChg chg="add del mod topLvl">
          <ac:chgData name="Ánh Diệu" userId="c5672c39bf0da1c1" providerId="LiveId" clId="{872CFE8F-E82D-4465-96CE-133D736C78BC}" dt="2024-05-17T13:49:35.264" v="1022" actId="165"/>
          <ac:grpSpMkLst>
            <pc:docMk/>
            <pc:sldMk cId="0" sldId="272"/>
            <ac:grpSpMk id="6" creationId="{95811075-AF71-F943-159A-DCB13249AF85}"/>
          </ac:grpSpMkLst>
        </pc:grpChg>
        <pc:grpChg chg="add del mod">
          <ac:chgData name="Ánh Diệu" userId="c5672c39bf0da1c1" providerId="LiveId" clId="{872CFE8F-E82D-4465-96CE-133D736C78BC}" dt="2024-05-17T13:49:27.538" v="1020" actId="165"/>
          <ac:grpSpMkLst>
            <pc:docMk/>
            <pc:sldMk cId="0" sldId="272"/>
            <ac:grpSpMk id="11" creationId="{5FFAB54A-4F36-7ACE-9881-F55AC861064A}"/>
          </ac:grpSpMkLst>
        </pc:grpChg>
        <pc:picChg chg="add del mod ord">
          <ac:chgData name="Ánh Diệu" userId="c5672c39bf0da1c1" providerId="LiveId" clId="{872CFE8F-E82D-4465-96CE-133D736C78BC}" dt="2024-05-16T17:05:33.445" v="414" actId="478"/>
          <ac:picMkLst>
            <pc:docMk/>
            <pc:sldMk cId="0" sldId="272"/>
            <ac:picMk id="4" creationId="{66673F98-B970-6C57-3BF3-0BC2DEB3452F}"/>
          </ac:picMkLst>
        </pc:picChg>
        <pc:picChg chg="add mod modCrop">
          <ac:chgData name="Ánh Diệu" userId="c5672c39bf0da1c1" providerId="LiveId" clId="{872CFE8F-E82D-4465-96CE-133D736C78BC}" dt="2024-05-17T13:46:53.317" v="956" actId="1037"/>
          <ac:picMkLst>
            <pc:docMk/>
            <pc:sldMk cId="0" sldId="272"/>
            <ac:picMk id="13" creationId="{E2C933B1-10BD-A9CB-35AD-0F829A2D27B1}"/>
          </ac:picMkLst>
        </pc:picChg>
      </pc:sldChg>
      <pc:sldChg chg="addSp delSp modSp mod modTransition modAnim modNotesTx">
        <pc:chgData name="Ánh Diệu" userId="c5672c39bf0da1c1" providerId="LiveId" clId="{872CFE8F-E82D-4465-96CE-133D736C78BC}" dt="2024-05-19T10:25:07.237" v="5913"/>
        <pc:sldMkLst>
          <pc:docMk/>
          <pc:sldMk cId="1562182612" sldId="295"/>
        </pc:sldMkLst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2" creationId="{C956FDA7-96B7-1E8E-41F7-8EF9644F3DE3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" creationId="{161077D9-DA6B-CDE5-91E5-9294F0708DC3}"/>
          </ac:spMkLst>
        </pc:spChg>
        <pc:spChg chg="del mod ord topLvl">
          <ac:chgData name="Ánh Diệu" userId="c5672c39bf0da1c1" providerId="LiveId" clId="{872CFE8F-E82D-4465-96CE-133D736C78BC}" dt="2024-05-18T14:43:29.035" v="4339" actId="478"/>
          <ac:spMkLst>
            <pc:docMk/>
            <pc:sldMk cId="1562182612" sldId="295"/>
            <ac:spMk id="3" creationId="{41C7AA40-482D-72B3-FE44-667C274FBAA2}"/>
          </ac:spMkLst>
        </pc:spChg>
        <pc:spChg chg="add del mod topLvl">
          <ac:chgData name="Ánh Diệu" userId="c5672c39bf0da1c1" providerId="LiveId" clId="{872CFE8F-E82D-4465-96CE-133D736C78BC}" dt="2024-05-18T14:52:33.251" v="4376" actId="478"/>
          <ac:spMkLst>
            <pc:docMk/>
            <pc:sldMk cId="1562182612" sldId="295"/>
            <ac:spMk id="4" creationId="{C063A4C8-9FD2-358B-DAAB-97B70CAA8762}"/>
          </ac:spMkLst>
        </pc:spChg>
        <pc:spChg chg="add 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" creationId="{CFB4A51E-EC53-8515-0E41-D0E68100DFD1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" creationId="{2FC8C71C-7A7B-21C6-A1B1-BD9BF8E12D51}"/>
          </ac:spMkLst>
        </pc:spChg>
        <pc:spChg chg="add 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7" creationId="{1F1B7D3A-D092-CEC9-1AEB-4F1EE44C1F80}"/>
          </ac:spMkLst>
        </pc:spChg>
        <pc:spChg chg="add del mod topLvl">
          <ac:chgData name="Ánh Diệu" userId="c5672c39bf0da1c1" providerId="LiveId" clId="{872CFE8F-E82D-4465-96CE-133D736C78BC}" dt="2024-05-18T14:51:56.893" v="4368" actId="478"/>
          <ac:spMkLst>
            <pc:docMk/>
            <pc:sldMk cId="1562182612" sldId="295"/>
            <ac:spMk id="7" creationId="{909A0D68-195F-609A-1B79-CE471F169769}"/>
          </ac:spMkLst>
        </pc:spChg>
        <pc:spChg chg="add del mod topLvl">
          <ac:chgData name="Ánh Diệu" userId="c5672c39bf0da1c1" providerId="LiveId" clId="{872CFE8F-E82D-4465-96CE-133D736C78BC}" dt="2024-05-19T09:46:16.818" v="5348" actId="478"/>
          <ac:spMkLst>
            <pc:docMk/>
            <pc:sldMk cId="1562182612" sldId="295"/>
            <ac:spMk id="10" creationId="{21F9A07C-2F51-8BCB-5B81-993C2A3EC8EF}"/>
          </ac:spMkLst>
        </pc:spChg>
        <pc:spChg chg="add del mod">
          <ac:chgData name="Ánh Diệu" userId="c5672c39bf0da1c1" providerId="LiveId" clId="{872CFE8F-E82D-4465-96CE-133D736C78BC}" dt="2024-05-16T08:06:24.810" v="147" actId="478"/>
          <ac:spMkLst>
            <pc:docMk/>
            <pc:sldMk cId="1562182612" sldId="295"/>
            <ac:spMk id="11" creationId="{A7DCB273-D6F5-7C36-0D0A-34BFD35DD802}"/>
          </ac:spMkLst>
        </pc:spChg>
        <pc:spChg chg="add del mod">
          <ac:chgData name="Ánh Diệu" userId="c5672c39bf0da1c1" providerId="LiveId" clId="{872CFE8F-E82D-4465-96CE-133D736C78BC}" dt="2024-05-16T08:08:40.845" v="157" actId="478"/>
          <ac:spMkLst>
            <pc:docMk/>
            <pc:sldMk cId="1562182612" sldId="295"/>
            <ac:spMk id="12" creationId="{01BEBB0D-7060-601B-16B3-FEBEE54D53A9}"/>
          </ac:spMkLst>
        </pc:spChg>
        <pc:spChg chg="mod or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12" creationId="{284DC573-A09A-3F64-E97D-3857A88C0961}"/>
          </ac:spMkLst>
        </pc:spChg>
        <pc:spChg chg="add del mod">
          <ac:chgData name="Ánh Diệu" userId="c5672c39bf0da1c1" providerId="LiveId" clId="{872CFE8F-E82D-4465-96CE-133D736C78BC}" dt="2024-05-18T14:41:46.197" v="4315" actId="478"/>
          <ac:spMkLst>
            <pc:docMk/>
            <pc:sldMk cId="1562182612" sldId="295"/>
            <ac:spMk id="13" creationId="{6AC05274-8467-F450-6CDC-A6D02826B31A}"/>
          </ac:spMkLst>
        </pc:spChg>
        <pc:spChg chg="add mod">
          <ac:chgData name="Ánh Diệu" userId="c5672c39bf0da1c1" providerId="LiveId" clId="{872CFE8F-E82D-4465-96CE-133D736C78BC}" dt="2024-05-19T10:00:16.813" v="5536" actId="165"/>
          <ac:spMkLst>
            <pc:docMk/>
            <pc:sldMk cId="1562182612" sldId="295"/>
            <ac:spMk id="14" creationId="{DD7353E0-F8F5-51B6-D23E-4025D7202355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15" creationId="{1446E1E8-5E7A-D163-7DB0-9F756C9C8B49}"/>
          </ac:spMkLst>
        </pc:spChg>
        <pc:spChg chg="add del mod or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20" creationId="{646C4FAB-6F80-2517-9F9B-B804015AEEDA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1" creationId="{5AF8ACE4-7447-8ED5-214E-C1A44BEE3FD2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2" creationId="{CA402ED4-4AE4-152D-9AE8-DBEF43330608}"/>
          </ac:spMkLst>
        </pc:spChg>
        <pc:spChg chg="add del mod">
          <ac:chgData name="Ánh Diệu" userId="c5672c39bf0da1c1" providerId="LiveId" clId="{872CFE8F-E82D-4465-96CE-133D736C78BC}" dt="2024-05-19T09:40:12.846" v="5255" actId="478"/>
          <ac:spMkLst>
            <pc:docMk/>
            <pc:sldMk cId="1562182612" sldId="295"/>
            <ac:spMk id="23" creationId="{B5B0D34A-7138-A634-805B-2A63BDD8CC0C}"/>
          </ac:spMkLst>
        </pc:spChg>
        <pc:spChg chg="add del mod">
          <ac:chgData name="Ánh Diệu" userId="c5672c39bf0da1c1" providerId="LiveId" clId="{872CFE8F-E82D-4465-96CE-133D736C78BC}" dt="2024-05-19T09:40:14.199" v="5256" actId="478"/>
          <ac:spMkLst>
            <pc:docMk/>
            <pc:sldMk cId="1562182612" sldId="295"/>
            <ac:spMk id="24" creationId="{69A2FA35-D831-44D0-841C-114C3314BC74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7" creationId="{633DFB17-F4FC-8F93-A826-853828FE9F11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28" creationId="{7B8E52AB-F7BE-0C48-2E58-820F6D5AA604}"/>
          </ac:spMkLst>
        </pc:spChg>
        <pc:spChg chg="add del">
          <ac:chgData name="Ánh Diệu" userId="c5672c39bf0da1c1" providerId="LiveId" clId="{872CFE8F-E82D-4465-96CE-133D736C78BC}" dt="2024-05-16T08:12:50.163" v="178" actId="478"/>
          <ac:spMkLst>
            <pc:docMk/>
            <pc:sldMk cId="1562182612" sldId="295"/>
            <ac:spMk id="29" creationId="{44189AC4-8239-4382-BB1F-971628290019}"/>
          </ac:spMkLst>
        </pc:spChg>
        <pc:spChg chg="add del">
          <ac:chgData name="Ánh Diệu" userId="c5672c39bf0da1c1" providerId="LiveId" clId="{872CFE8F-E82D-4465-96CE-133D736C78BC}" dt="2024-05-16T08:13:10.722" v="180" actId="11529"/>
          <ac:spMkLst>
            <pc:docMk/>
            <pc:sldMk cId="1562182612" sldId="295"/>
            <ac:spMk id="30" creationId="{7DDAC932-A8F3-00EF-7494-DBECE3576F22}"/>
          </ac:spMkLst>
        </pc:spChg>
        <pc:spChg chg="add del">
          <ac:chgData name="Ánh Diệu" userId="c5672c39bf0da1c1" providerId="LiveId" clId="{872CFE8F-E82D-4465-96CE-133D736C78BC}" dt="2024-05-16T08:13:42.010" v="182" actId="11529"/>
          <ac:spMkLst>
            <pc:docMk/>
            <pc:sldMk cId="1562182612" sldId="295"/>
            <ac:spMk id="31" creationId="{0C76AB57-DB1D-45AC-3333-4F4B7E61BE7B}"/>
          </ac:spMkLst>
        </pc:spChg>
        <pc:spChg chg="add del mod">
          <ac:chgData name="Ánh Diệu" userId="c5672c39bf0da1c1" providerId="LiveId" clId="{872CFE8F-E82D-4465-96CE-133D736C78BC}" dt="2024-05-16T08:16:26.222" v="185" actId="478"/>
          <ac:spMkLst>
            <pc:docMk/>
            <pc:sldMk cId="1562182612" sldId="295"/>
            <ac:spMk id="32" creationId="{47868AF6-684B-8BFC-884D-8877D3551266}"/>
          </ac:spMkLst>
        </pc:spChg>
        <pc:spChg chg="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33" creationId="{A2EBE841-463E-61CC-4602-F5EE17A9D69E}"/>
          </ac:spMkLst>
        </pc:spChg>
        <pc:spChg chg="add del mod">
          <ac:chgData name="Ánh Diệu" userId="c5672c39bf0da1c1" providerId="LiveId" clId="{872CFE8F-E82D-4465-96CE-133D736C78BC}" dt="2024-05-16T08:17:08.528" v="188" actId="478"/>
          <ac:spMkLst>
            <pc:docMk/>
            <pc:sldMk cId="1562182612" sldId="295"/>
            <ac:spMk id="33" creationId="{A45DEFEC-254E-2F97-88CD-A31B6D25489F}"/>
          </ac:spMkLst>
        </pc:spChg>
        <pc:spChg chg="add del mod topLvl">
          <ac:chgData name="Ánh Diệu" userId="c5672c39bf0da1c1" providerId="LiveId" clId="{872CFE8F-E82D-4465-96CE-133D736C78BC}" dt="2024-05-19T10:01:27.715" v="5560" actId="478"/>
          <ac:spMkLst>
            <pc:docMk/>
            <pc:sldMk cId="1562182612" sldId="295"/>
            <ac:spMk id="34" creationId="{13BA6A46-3397-6445-3401-B361497D4074}"/>
          </ac:spMkLst>
        </pc:spChg>
        <pc:spChg chg="add del mod">
          <ac:chgData name="Ánh Diệu" userId="c5672c39bf0da1c1" providerId="LiveId" clId="{872CFE8F-E82D-4465-96CE-133D736C78BC}" dt="2024-05-16T08:17:47.227" v="192" actId="478"/>
          <ac:spMkLst>
            <pc:docMk/>
            <pc:sldMk cId="1562182612" sldId="295"/>
            <ac:spMk id="34" creationId="{D5409F02-C54A-B611-D132-4EECF26121F6}"/>
          </ac:spMkLst>
        </pc:spChg>
        <pc:spChg chg="add del">
          <ac:chgData name="Ánh Diệu" userId="c5672c39bf0da1c1" providerId="LiveId" clId="{872CFE8F-E82D-4465-96CE-133D736C78BC}" dt="2024-05-16T08:18:03.220" v="194" actId="478"/>
          <ac:spMkLst>
            <pc:docMk/>
            <pc:sldMk cId="1562182612" sldId="295"/>
            <ac:spMk id="35" creationId="{9A74525A-CF3D-292C-0DD8-E4EBF4506C2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36" creationId="{09841D47-8124-E757-963C-23E64FD40740}"/>
          </ac:spMkLst>
        </pc:spChg>
        <pc:spChg chg="add del mod">
          <ac:chgData name="Ánh Diệu" userId="c5672c39bf0da1c1" providerId="LiveId" clId="{872CFE8F-E82D-4465-96CE-133D736C78BC}" dt="2024-05-19T10:01:11.743" v="5543" actId="478"/>
          <ac:spMkLst>
            <pc:docMk/>
            <pc:sldMk cId="1562182612" sldId="295"/>
            <ac:spMk id="38" creationId="{B23A688F-BDAD-2726-1108-F1620B530E32}"/>
          </ac:spMkLst>
        </pc:spChg>
        <pc:spChg chg="add 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0" creationId="{98766ACA-2A71-F949-0645-F4286B8CDC85}"/>
          </ac:spMkLst>
        </pc:spChg>
        <pc:spChg chg="add del mod ord">
          <ac:chgData name="Ánh Diệu" userId="c5672c39bf0da1c1" providerId="LiveId" clId="{872CFE8F-E82D-4465-96CE-133D736C78BC}" dt="2024-05-19T09:41:27.399" v="5301" actId="478"/>
          <ac:spMkLst>
            <pc:docMk/>
            <pc:sldMk cId="1562182612" sldId="295"/>
            <ac:spMk id="41" creationId="{2EBF72B8-20F9-BA5D-BCB1-D8109962E701}"/>
          </ac:spMkLst>
        </pc:spChg>
        <pc:spChg chg="add del mo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4" creationId="{9711919E-469B-740B-6F97-FCD11E9ED7E3}"/>
          </ac:spMkLst>
        </pc:spChg>
        <pc:spChg chg="del mod ord topLvl">
          <ac:chgData name="Ánh Diệu" userId="c5672c39bf0da1c1" providerId="LiveId" clId="{872CFE8F-E82D-4465-96CE-133D736C78BC}" dt="2024-05-19T10:00:08.808" v="5535" actId="478"/>
          <ac:spMkLst>
            <pc:docMk/>
            <pc:sldMk cId="1562182612" sldId="295"/>
            <ac:spMk id="48" creationId="{96F14733-C77C-7B01-CB97-71ABE6596712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49" creationId="{240022BC-1BCB-43C5-DE2A-31F4DFF81347}"/>
          </ac:spMkLst>
        </pc:spChg>
        <pc:spChg chg="del mod topLvl">
          <ac:chgData name="Ánh Diệu" userId="c5672c39bf0da1c1" providerId="LiveId" clId="{872CFE8F-E82D-4465-96CE-133D736C78BC}" dt="2024-05-19T10:01:02.863" v="5539" actId="478"/>
          <ac:spMkLst>
            <pc:docMk/>
            <pc:sldMk cId="1562182612" sldId="295"/>
            <ac:spMk id="50" creationId="{81603376-D417-4AE4-0026-24BA687A72BD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7" creationId="{79B8D164-2718-19D2-2A1F-9D42272F633A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8" creationId="{E9EAD125-C41E-1E39-F7C8-37C5750CD8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59" creationId="{FE0DE920-9819-84E2-AA91-2B6A5EA93281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0" creationId="{E5251AA3-C2CA-3195-A82C-1F591B16434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1" creationId="{677B4500-6BB0-ECF9-750C-BFDCE34F8005}"/>
          </ac:spMkLst>
        </pc:spChg>
        <pc:spChg chg="mod topLvl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63" creationId="{E857D13B-5428-E12E-4964-0F98A50CCF6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5" creationId="{8DC59A35-029C-D0E8-8B74-ECB5343AA98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6" creationId="{6284BF98-592C-9D6E-E06D-5CF3F3C974AB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7" creationId="{D67D448B-AFC8-1E4A-B2AB-320EE974052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8" creationId="{7E09AF4A-D793-15F0-F9B1-171225ACB7C3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69" creationId="{A0FB4B80-9DC8-01BC-94C3-FA518068CD75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1" creationId="{8DC3C34C-97DD-FE53-F055-C3352451E8F4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3" creationId="{0091F4E7-F713-616E-6450-C83D661EB399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4" creationId="{84E06FF5-B4FA-D116-3A2D-F201061DF6A7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5" creationId="{74295C5F-5D6E-FB34-52AA-29F00A984EEC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6" creationId="{C063AB1E-8557-DF6E-DA5E-9A9B99B23246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7" creationId="{90E500CD-C0EF-B75B-3F7E-962FF1FA5F60}"/>
          </ac:spMkLst>
        </pc:spChg>
        <pc:spChg chg="del mod topLvl">
          <ac:chgData name="Ánh Diệu" userId="c5672c39bf0da1c1" providerId="LiveId" clId="{872CFE8F-E82D-4465-96CE-133D736C78BC}" dt="2024-05-19T10:05:25.557" v="5658" actId="478"/>
          <ac:spMkLst>
            <pc:docMk/>
            <pc:sldMk cId="1562182612" sldId="295"/>
            <ac:spMk id="79" creationId="{FB2F205B-CC19-A30D-677E-B53CFA922B01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1" creationId="{98AB3AA3-61E4-4098-B901-D80F556D2B02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2" creationId="{7886B7C6-B867-3601-F8CB-663851A73D63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3" creationId="{F625BA2F-C331-1D4B-C9A1-E0CDA18CDF7F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4" creationId="{1C45A052-6EFA-0A62-5559-13C553C388E6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5" creationId="{45CE6661-FA86-09C3-B3E2-6402DD486C6A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7" creationId="{0817E02F-F8AB-4346-F0AA-14A8DB5D84C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8" creationId="{3D6E3DAF-361F-E57E-2671-B87497A4E9C5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89" creationId="{DF1CBED6-2363-B37D-E284-1193188E9C2B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0" creationId="{00A9622A-8F9D-7AF5-5E8C-C2769A2F7E8D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1" creationId="{7751C9C6-6BBE-6C2C-A688-9A7CD8D1DA64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2" creationId="{83450EB7-555F-FC9E-33CD-193667DE077E}"/>
          </ac:spMkLst>
        </pc:spChg>
        <pc:spChg chg="add mod">
          <ac:chgData name="Ánh Diệu" userId="c5672c39bf0da1c1" providerId="LiveId" clId="{872CFE8F-E82D-4465-96CE-133D736C78BC}" dt="2024-05-19T10:14:26.732" v="5775" actId="1036"/>
          <ac:spMkLst>
            <pc:docMk/>
            <pc:sldMk cId="1562182612" sldId="295"/>
            <ac:spMk id="95" creationId="{409D8905-188B-E528-FF06-87E12B454CA9}"/>
          </ac:spMkLst>
        </pc:s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" creationId="{0A8E488A-5DEB-4A92-AC6F-34D211F07726}"/>
          </ac:grpSpMkLst>
        </pc:grpChg>
        <pc:grpChg chg="add del mod">
          <ac:chgData name="Ánh Diệu" userId="c5672c39bf0da1c1" providerId="LiveId" clId="{872CFE8F-E82D-4465-96CE-133D736C78BC}" dt="2024-05-18T14:52:33.251" v="4376" actId="478"/>
          <ac:grpSpMkLst>
            <pc:docMk/>
            <pc:sldMk cId="1562182612" sldId="295"/>
            <ac:grpSpMk id="8" creationId="{164391C4-52CF-EC71-6199-078B99B1D2E4}"/>
          </ac:grpSpMkLst>
        </pc:grpChg>
        <pc:grpChg chg="add del mod or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8" creationId="{FCA7DAD9-80C2-D6AA-A9EE-1D2B2ECD4B28}"/>
          </ac:grpSpMkLst>
        </pc:grpChg>
        <pc:grpChg chg="add del mod ord">
          <ac:chgData name="Ánh Diệu" userId="c5672c39bf0da1c1" providerId="LiveId" clId="{872CFE8F-E82D-4465-96CE-133D736C78BC}" dt="2024-05-18T14:42:30.007" v="4326" actId="165"/>
          <ac:grpSpMkLst>
            <pc:docMk/>
            <pc:sldMk cId="1562182612" sldId="295"/>
            <ac:grpSpMk id="9" creationId="{07DC8F68-48A1-C30A-7BDC-69C8DD78D3FA}"/>
          </ac:grpSpMkLst>
        </pc:grpChg>
        <pc:grpChg chg="add del mod ord topLvl">
          <ac:chgData name="Ánh Diệu" userId="c5672c39bf0da1c1" providerId="LiveId" clId="{872CFE8F-E82D-4465-96CE-133D736C78BC}" dt="2024-05-19T09:46:16.818" v="5348" actId="478"/>
          <ac:grpSpMkLst>
            <pc:docMk/>
            <pc:sldMk cId="1562182612" sldId="295"/>
            <ac:grpSpMk id="9" creationId="{7512E639-330C-536F-DB5B-BD1B1EE5B4CB}"/>
          </ac:grpSpMkLst>
        </pc:grpChg>
        <pc:grpChg chg="add del mod">
          <ac:chgData name="Ánh Diệu" userId="c5672c39bf0da1c1" providerId="LiveId" clId="{872CFE8F-E82D-4465-96CE-133D736C78BC}" dt="2024-05-18T14:51:56.893" v="4368" actId="478"/>
          <ac:grpSpMkLst>
            <pc:docMk/>
            <pc:sldMk cId="1562182612" sldId="295"/>
            <ac:grpSpMk id="10" creationId="{9710A4CA-D68F-55F3-A1F4-85E7C67E3C6F}"/>
          </ac:grpSpMkLst>
        </pc:grpChg>
        <pc:grpChg chg="del mod topLvl">
          <ac:chgData name="Ánh Diệu" userId="c5672c39bf0da1c1" providerId="LiveId" clId="{872CFE8F-E82D-4465-96CE-133D736C78BC}" dt="2024-05-19T09:49:07.687" v="5376" actId="165"/>
          <ac:grpSpMkLst>
            <pc:docMk/>
            <pc:sldMk cId="1562182612" sldId="295"/>
            <ac:grpSpMk id="11" creationId="{4551A435-F074-EA65-983B-3D9868ACDC97}"/>
          </ac:grpSpMkLst>
        </pc:grpChg>
        <pc:grpChg chg="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13" creationId="{863863F4-9F68-2F6E-0E18-0115D13B50C8}"/>
          </ac:grpSpMkLst>
        </pc:grpChg>
        <pc:grpChg chg="add del mod topLvl">
          <ac:chgData name="Ánh Diệu" userId="c5672c39bf0da1c1" providerId="LiveId" clId="{872CFE8F-E82D-4465-96CE-133D736C78BC}" dt="2024-05-19T10:01:02.863" v="5539" actId="478"/>
          <ac:grpSpMkLst>
            <pc:docMk/>
            <pc:sldMk cId="1562182612" sldId="295"/>
            <ac:grpSpMk id="18" creationId="{A00BE20B-0254-7D44-4F04-92224C260C0F}"/>
          </ac:grpSpMkLst>
        </pc:grpChg>
        <pc:grpChg chg="add del mod topLvl">
          <ac:chgData name="Ánh Diệu" userId="c5672c39bf0da1c1" providerId="LiveId" clId="{872CFE8F-E82D-4465-96CE-133D736C78BC}" dt="2024-05-19T10:00:16.813" v="5536" actId="165"/>
          <ac:grpSpMkLst>
            <pc:docMk/>
            <pc:sldMk cId="1562182612" sldId="295"/>
            <ac:grpSpMk id="19" creationId="{2113BC63-E7F2-49A1-645C-04A349E2224A}"/>
          </ac:grpSpMkLst>
        </pc:grpChg>
        <pc:grpChg chg="add del mod ord topLvl">
          <ac:chgData name="Ánh Diệu" userId="c5672c39bf0da1c1" providerId="LiveId" clId="{872CFE8F-E82D-4465-96CE-133D736C78BC}" dt="2024-05-19T10:00:20.501" v="5537" actId="165"/>
          <ac:grpSpMkLst>
            <pc:docMk/>
            <pc:sldMk cId="1562182612" sldId="295"/>
            <ac:grpSpMk id="25" creationId="{C8FC6F83-4A87-80A2-C9BC-0A97A9EB63F5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26" creationId="{E97F2177-450B-F694-9010-15D9ED0720E3}"/>
          </ac:grpSpMkLst>
        </pc:grpChg>
        <pc:grpChg chg="add del mod ord">
          <ac:chgData name="Ánh Diệu" userId="c5672c39bf0da1c1" providerId="LiveId" clId="{872CFE8F-E82D-4465-96CE-133D736C78BC}" dt="2024-05-19T09:44:53.690" v="5340" actId="165"/>
          <ac:grpSpMkLst>
            <pc:docMk/>
            <pc:sldMk cId="1562182612" sldId="295"/>
            <ac:grpSpMk id="29" creationId="{9E5CB6E2-AE67-B4D7-285C-57060581FEE4}"/>
          </ac:grpSpMkLst>
        </pc:grpChg>
        <pc:grpChg chg="add del mod ord topLvl">
          <ac:chgData name="Ánh Diệu" userId="c5672c39bf0da1c1" providerId="LiveId" clId="{872CFE8F-E82D-4465-96CE-133D736C78BC}" dt="2024-05-19T09:45:34.791" v="5343" actId="165"/>
          <ac:grpSpMkLst>
            <pc:docMk/>
            <pc:sldMk cId="1562182612" sldId="295"/>
            <ac:grpSpMk id="30" creationId="{75BEBDBD-6979-020E-2CA4-E0A60CEA4FB3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31" creationId="{AF87FE37-AE36-EAE7-2253-77A32A44A816}"/>
          </ac:grpSpMkLst>
        </pc:grpChg>
        <pc:grpChg chg="del mod topLvl">
          <ac:chgData name="Ánh Diệu" userId="c5672c39bf0da1c1" providerId="LiveId" clId="{872CFE8F-E82D-4465-96CE-133D736C78BC}" dt="2024-05-19T10:01:07.787" v="5540" actId="165"/>
          <ac:grpSpMkLst>
            <pc:docMk/>
            <pc:sldMk cId="1562182612" sldId="295"/>
            <ac:grpSpMk id="32" creationId="{2B9616E8-CAE9-91A9-54DE-EA080468AB7D}"/>
          </ac:grpSpMkLst>
        </pc:grpChg>
        <pc:grpChg chg="add del mod topLvl">
          <ac:chgData name="Ánh Diệu" userId="c5672c39bf0da1c1" providerId="LiveId" clId="{872CFE8F-E82D-4465-96CE-133D736C78BC}" dt="2024-05-19T10:02:49.514" v="5578" actId="165"/>
          <ac:grpSpMkLst>
            <pc:docMk/>
            <pc:sldMk cId="1562182612" sldId="295"/>
            <ac:grpSpMk id="35" creationId="{25846651-96C9-8A36-5C98-795495B84A8B}"/>
          </ac:grpSpMkLst>
        </pc:grpChg>
        <pc:grpChg chg="add del mod">
          <ac:chgData name="Ánh Diệu" userId="c5672c39bf0da1c1" providerId="LiveId" clId="{872CFE8F-E82D-4465-96CE-133D736C78BC}" dt="2024-05-19T10:01:11.743" v="5543" actId="478"/>
          <ac:grpSpMkLst>
            <pc:docMk/>
            <pc:sldMk cId="1562182612" sldId="295"/>
            <ac:grpSpMk id="37" creationId="{B0FECD60-C57D-C7E5-978E-D7B44407DE7D}"/>
          </ac:grpSpMkLst>
        </pc:grpChg>
        <pc:grpChg chg="add del mod ord">
          <ac:chgData name="Ánh Diệu" userId="c5672c39bf0da1c1" providerId="LiveId" clId="{872CFE8F-E82D-4465-96CE-133D736C78BC}" dt="2024-05-19T09:41:27.399" v="5301" actId="478"/>
          <ac:grpSpMkLst>
            <pc:docMk/>
            <pc:sldMk cId="1562182612" sldId="295"/>
            <ac:grpSpMk id="42" creationId="{8DC2008E-6448-D2B9-D90D-AC1BB660CB3C}"/>
          </ac:grpSpMkLst>
        </pc:grpChg>
        <pc:grpChg chg="add del mod ord">
          <ac:chgData name="Ánh Diệu" userId="c5672c39bf0da1c1" providerId="LiveId" clId="{872CFE8F-E82D-4465-96CE-133D736C78BC}" dt="2024-05-19T09:42:47.118" v="5317" actId="165"/>
          <ac:grpSpMkLst>
            <pc:docMk/>
            <pc:sldMk cId="1562182612" sldId="295"/>
            <ac:grpSpMk id="43" creationId="{5F2BA37A-F20F-5214-D73F-445100F5A4DA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5" creationId="{CBCB9A81-D60D-F783-2FF4-9580D1E29B2D}"/>
          </ac:grpSpMkLst>
        </pc:grpChg>
        <pc:grpChg chg="add del mod ord topLvl">
          <ac:chgData name="Ánh Diệu" userId="c5672c39bf0da1c1" providerId="LiveId" clId="{872CFE8F-E82D-4465-96CE-133D736C78BC}" dt="2024-05-19T09:59:57.919" v="5534" actId="165"/>
          <ac:grpSpMkLst>
            <pc:docMk/>
            <pc:sldMk cId="1562182612" sldId="295"/>
            <ac:grpSpMk id="46" creationId="{CE3E2D53-72AA-EAEC-BAA0-E5B4AFCDDC31}"/>
          </ac:grpSpMkLst>
        </pc:grpChg>
        <pc:grpChg chg="del mod topLvl">
          <ac:chgData name="Ánh Diệu" userId="c5672c39bf0da1c1" providerId="LiveId" clId="{872CFE8F-E82D-4465-96CE-133D736C78BC}" dt="2024-05-19T10:00:23.283" v="5538" actId="165"/>
          <ac:grpSpMkLst>
            <pc:docMk/>
            <pc:sldMk cId="1562182612" sldId="295"/>
            <ac:grpSpMk id="47" creationId="{F0DA1D2A-6A6B-E6EA-8B89-4885F55EB29C}"/>
          </ac:grpSpMkLst>
        </pc:grpChg>
        <pc:grpChg chg="add del mod">
          <ac:chgData name="Ánh Diệu" userId="c5672c39bf0da1c1" providerId="LiveId" clId="{872CFE8F-E82D-4465-96CE-133D736C78BC}" dt="2024-05-19T09:58:50.884" v="5532" actId="165"/>
          <ac:grpSpMkLst>
            <pc:docMk/>
            <pc:sldMk cId="1562182612" sldId="295"/>
            <ac:grpSpMk id="52" creationId="{F1B690CF-D383-B6FE-44B6-C841F9E58D88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5" creationId="{85D54152-A20C-E6CA-D485-5EB083030FF9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56" creationId="{718F5EE9-3721-9E10-2203-EE4FF3A208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64" creationId="{FDC3EE6A-41DA-DFD7-E1CA-EE7996F4FB33}"/>
          </ac:grpSpMkLst>
        </pc:grpChg>
        <pc:grpChg chg="add del mod topLvl">
          <ac:chgData name="Ánh Diệu" userId="c5672c39bf0da1c1" providerId="LiveId" clId="{872CFE8F-E82D-4465-96CE-133D736C78BC}" dt="2024-05-19T10:04:33.859" v="5648" actId="165"/>
          <ac:grpSpMkLst>
            <pc:docMk/>
            <pc:sldMk cId="1562182612" sldId="295"/>
            <ac:grpSpMk id="72" creationId="{83345273-BDE4-71AD-81FD-A2C4EFB62598}"/>
          </ac:grpSpMkLst>
        </pc:grpChg>
        <pc:grpChg chg="add del mod">
          <ac:chgData name="Ánh Diệu" userId="c5672c39bf0da1c1" providerId="LiveId" clId="{872CFE8F-E82D-4465-96CE-133D736C78BC}" dt="2024-05-19T10:04:31.548" v="5647" actId="165"/>
          <ac:grpSpMkLst>
            <pc:docMk/>
            <pc:sldMk cId="1562182612" sldId="295"/>
            <ac:grpSpMk id="80" creationId="{9A418932-E36E-F8B4-A365-C088865BB026}"/>
          </ac:grpSpMkLst>
        </pc:grpChg>
        <pc:picChg chg="add del mod modCrop">
          <ac:chgData name="Ánh Diệu" userId="c5672c39bf0da1c1" providerId="LiveId" clId="{872CFE8F-E82D-4465-96CE-133D736C78BC}" dt="2024-05-18T14:34:41.771" v="4287" actId="478"/>
          <ac:picMkLst>
            <pc:docMk/>
            <pc:sldMk cId="1562182612" sldId="295"/>
            <ac:picMk id="12" creationId="{BAB6537D-D56F-E4C8-215A-2C6D4C8AA0B2}"/>
          </ac:picMkLst>
        </pc:picChg>
        <pc:picChg chg="add mod ord">
          <ac:chgData name="Ánh Diệu" userId="c5672c39bf0da1c1" providerId="LiveId" clId="{872CFE8F-E82D-4465-96CE-133D736C78BC}" dt="2024-05-19T10:14:26.732" v="5775" actId="1036"/>
          <ac:picMkLst>
            <pc:docMk/>
            <pc:sldMk cId="1562182612" sldId="295"/>
            <ac:picMk id="53" creationId="{003F5FDA-26E2-DB8D-5C11-DCEBF2B59E68}"/>
          </ac:picMkLst>
        </pc:picChg>
        <pc:cxnChg chg="add del mod">
          <ac:chgData name="Ánh Diệu" userId="c5672c39bf0da1c1" providerId="LiveId" clId="{872CFE8F-E82D-4465-96CE-133D736C78BC}" dt="2024-05-16T08:09:52.879" v="164" actId="478"/>
          <ac:cxnSpMkLst>
            <pc:docMk/>
            <pc:sldMk cId="1562182612" sldId="295"/>
            <ac:cxnSpMk id="15" creationId="{B7B5CC9D-AB58-64AF-7462-048EA52A216A}"/>
          </ac:cxnSpMkLst>
        </pc:cxnChg>
        <pc:cxnChg chg="add mod">
          <ac:chgData name="Ánh Diệu" userId="c5672c39bf0da1c1" providerId="LiveId" clId="{872CFE8F-E82D-4465-96CE-133D736C78BC}" dt="2024-05-19T10:00:16.813" v="5536" actId="165"/>
          <ac:cxnSpMkLst>
            <pc:docMk/>
            <pc:sldMk cId="1562182612" sldId="295"/>
            <ac:cxnSpMk id="16" creationId="{B928C1B3-5A38-D4BA-313B-665B5DC9D80B}"/>
          </ac:cxnSpMkLst>
        </pc:cxnChg>
        <pc:cxnChg chg="del mod topLvl">
          <ac:chgData name="Ánh Diệu" userId="c5672c39bf0da1c1" providerId="LiveId" clId="{872CFE8F-E82D-4465-96CE-133D736C78BC}" dt="2024-05-19T10:00:08.808" v="5535" actId="478"/>
          <ac:cxnSpMkLst>
            <pc:docMk/>
            <pc:sldMk cId="1562182612" sldId="295"/>
            <ac:cxnSpMk id="17" creationId="{05EE251E-9223-0572-E35A-F5B762600AD9}"/>
          </ac:cxnSpMkLst>
        </pc:cxnChg>
        <pc:cxnChg chg="add del mod">
          <ac:chgData name="Ánh Diệu" userId="c5672c39bf0da1c1" providerId="LiveId" clId="{872CFE8F-E82D-4465-96CE-133D736C78BC}" dt="2024-05-16T08:10:29.774" v="167" actId="478"/>
          <ac:cxnSpMkLst>
            <pc:docMk/>
            <pc:sldMk cId="1562182612" sldId="295"/>
            <ac:cxnSpMk id="19" creationId="{9BECCC7B-0EDC-ADA3-1E41-55742A839135}"/>
          </ac:cxnSpMkLst>
        </pc:cxnChg>
        <pc:cxnChg chg="add del mod">
          <ac:chgData name="Ánh Diệu" userId="c5672c39bf0da1c1" providerId="LiveId" clId="{872CFE8F-E82D-4465-96CE-133D736C78BC}" dt="2024-05-16T08:11:18.672" v="172" actId="478"/>
          <ac:cxnSpMkLst>
            <pc:docMk/>
            <pc:sldMk cId="1562182612" sldId="295"/>
            <ac:cxnSpMk id="21" creationId="{8B2E6A8B-1575-3598-ADEC-2CF2927D228F}"/>
          </ac:cxnSpMkLst>
        </pc:cxnChg>
        <pc:cxnChg chg="add del mod">
          <ac:chgData name="Ánh Diệu" userId="c5672c39bf0da1c1" providerId="LiveId" clId="{872CFE8F-E82D-4465-96CE-133D736C78BC}" dt="2024-05-16T08:11:45.229" v="176" actId="478"/>
          <ac:cxnSpMkLst>
            <pc:docMk/>
            <pc:sldMk cId="1562182612" sldId="295"/>
            <ac:cxnSpMk id="26" creationId="{3CB4E09C-CB21-4AF8-3000-52F5C9F6369C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39" creationId="{117A5D3C-62BE-423F-8A29-41F7103D9C08}"/>
          </ac:cxnSpMkLst>
        </pc:cxnChg>
        <pc:cxnChg chg="mod topLvl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62" creationId="{BD980B66-5A73-7A84-44A2-40E053657ADE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0" creationId="{CFB14FEB-7736-D56B-6ACF-BF304BB86826}"/>
          </ac:cxnSpMkLst>
        </pc:cxnChg>
        <pc:cxnChg chg="del mod topLvl">
          <ac:chgData name="Ánh Diệu" userId="c5672c39bf0da1c1" providerId="LiveId" clId="{872CFE8F-E82D-4465-96CE-133D736C78BC}" dt="2024-05-19T10:05:25.557" v="5658" actId="478"/>
          <ac:cxnSpMkLst>
            <pc:docMk/>
            <pc:sldMk cId="1562182612" sldId="295"/>
            <ac:cxnSpMk id="78" creationId="{983F10D1-9C7E-2621-BC2D-43664AA81871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86" creationId="{86D68F85-4D6D-03B8-84C1-62D9536D50D2}"/>
          </ac:cxnSpMkLst>
        </pc:cxnChg>
        <pc:cxnChg chg="add mod">
          <ac:chgData name="Ánh Diệu" userId="c5672c39bf0da1c1" providerId="LiveId" clId="{872CFE8F-E82D-4465-96CE-133D736C78BC}" dt="2024-05-19T10:14:26.732" v="5775" actId="1036"/>
          <ac:cxnSpMkLst>
            <pc:docMk/>
            <pc:sldMk cId="1562182612" sldId="295"/>
            <ac:cxnSpMk id="93" creationId="{49D63BA6-DA64-946C-0EB8-C39E0712E690}"/>
          </ac:cxnSpMkLst>
        </pc:cxnChg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1265206030" sldId="297"/>
        </pc:sldMkLst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1:16:48.476" v="557" actId="478"/>
          <ac:spMkLst>
            <pc:docMk/>
            <pc:sldMk cId="1265206030" sldId="297"/>
            <ac:spMk id="4" creationId="{672E4921-1786-09BA-D9D2-9C9EA9E8021F}"/>
          </ac:spMkLst>
        </pc:spChg>
        <pc:spChg chg="del">
          <ac:chgData name="Ánh Diệu" userId="c5672c39bf0da1c1" providerId="LiveId" clId="{872CFE8F-E82D-4465-96CE-133D736C78BC}" dt="2024-05-17T11:16:45.824" v="556" actId="478"/>
          <ac:spMkLst>
            <pc:docMk/>
            <pc:sldMk cId="1265206030" sldId="297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265206030" sldId="297"/>
            <ac:spMk id="5944" creationId="{00000000-0000-0000-0000-000000000000}"/>
          </ac:spMkLst>
        </pc:spChg>
      </pc:sldChg>
      <pc:sldChg chg="addSp delSp modSp modTransition modAnim">
        <pc:chgData name="Ánh Diệu" userId="c5672c39bf0da1c1" providerId="LiveId" clId="{872CFE8F-E82D-4465-96CE-133D736C78BC}" dt="2024-06-13T08:41:38.235" v="7209" actId="478"/>
        <pc:sldMkLst>
          <pc:docMk/>
          <pc:sldMk cId="2510270777" sldId="299"/>
        </pc:sldMkLst>
        <pc:picChg chg="add del mod">
          <ac:chgData name="Ánh Diệu" userId="c5672c39bf0da1c1" providerId="LiveId" clId="{872CFE8F-E82D-4465-96CE-133D736C78BC}" dt="2024-06-13T08:41:38.235" v="7209" actId="478"/>
          <ac:picMkLst>
            <pc:docMk/>
            <pc:sldMk cId="2510270777" sldId="299"/>
            <ac:picMk id="2" creationId="{AC7D6981-735E-F191-9329-0388CA47EAC6}"/>
          </ac:picMkLst>
        </pc:picChg>
        <pc:picChg chg="add mod">
          <ac:chgData name="Ánh Diệu" userId="c5672c39bf0da1c1" providerId="LiveId" clId="{872CFE8F-E82D-4465-96CE-133D736C78BC}" dt="2024-06-13T08:41:36.141" v="7208"/>
          <ac:picMkLst>
            <pc:docMk/>
            <pc:sldMk cId="2510270777" sldId="299"/>
            <ac:picMk id="3" creationId="{604EB3E7-5809-2A16-2A20-01EF55197098}"/>
          </ac:picMkLst>
        </pc:picChg>
        <pc:picChg chg="del">
          <ac:chgData name="Ánh Diệu" userId="c5672c39bf0da1c1" providerId="LiveId" clId="{872CFE8F-E82D-4465-96CE-133D736C78BC}" dt="2024-06-13T02:56:16.926" v="7206" actId="478"/>
          <ac:picMkLst>
            <pc:docMk/>
            <pc:sldMk cId="2510270777" sldId="299"/>
            <ac:picMk id="120" creationId="{00000000-0000-0000-0000-000000000000}"/>
          </ac:picMkLst>
        </pc:picChg>
      </pc:sldChg>
      <pc:sldChg chg="del">
        <pc:chgData name="Ánh Diệu" userId="c5672c39bf0da1c1" providerId="LiveId" clId="{872CFE8F-E82D-4465-96CE-133D736C78BC}" dt="2024-05-15T04:24:56.234" v="10" actId="47"/>
        <pc:sldMkLst>
          <pc:docMk/>
          <pc:sldMk cId="2444829761" sldId="303"/>
        </pc:sldMkLst>
      </pc:sldChg>
      <pc:sldChg chg="del">
        <pc:chgData name="Ánh Diệu" userId="c5672c39bf0da1c1" providerId="LiveId" clId="{872CFE8F-E82D-4465-96CE-133D736C78BC}" dt="2024-05-15T04:24:53.294" v="9" actId="47"/>
        <pc:sldMkLst>
          <pc:docMk/>
          <pc:sldMk cId="2186569524" sldId="304"/>
        </pc:sldMkLst>
      </pc:sldChg>
      <pc:sldChg chg="addSp delSp modSp mod modTransition">
        <pc:chgData name="Ánh Diệu" userId="c5672c39bf0da1c1" providerId="LiveId" clId="{872CFE8F-E82D-4465-96CE-133D736C78BC}" dt="2024-05-19T10:25:07.237" v="5913"/>
        <pc:sldMkLst>
          <pc:docMk/>
          <pc:sldMk cId="2822779418" sldId="305"/>
        </pc:sldMkLst>
        <pc:spChg chg="add del">
          <ac:chgData name="Ánh Diệu" userId="c5672c39bf0da1c1" providerId="LiveId" clId="{872CFE8F-E82D-4465-96CE-133D736C78BC}" dt="2024-05-17T13:08:08.597" v="682" actId="478"/>
          <ac:spMkLst>
            <pc:docMk/>
            <pc:sldMk cId="2822779418" sldId="305"/>
            <ac:spMk id="2" creationId="{7F623B60-7003-B840-A983-C116EFF3B7E2}"/>
          </ac:spMkLst>
        </pc:spChg>
        <pc:spChg chg="add del mod">
          <ac:chgData name="Ánh Diệu" userId="c5672c39bf0da1c1" providerId="LiveId" clId="{872CFE8F-E82D-4465-96CE-133D736C78BC}" dt="2024-05-17T13:08:09.281" v="683" actId="478"/>
          <ac:spMkLst>
            <pc:docMk/>
            <pc:sldMk cId="2822779418" sldId="305"/>
            <ac:spMk id="5" creationId="{D933A6F1-2EA6-61EC-F66F-A6EEE2E8161F}"/>
          </ac:spMkLst>
        </pc:spChg>
        <pc:spChg chg="add del mod">
          <ac:chgData name="Ánh Diệu" userId="c5672c39bf0da1c1" providerId="LiveId" clId="{872CFE8F-E82D-4465-96CE-133D736C78BC}" dt="2024-05-17T13:08:15.091" v="700" actId="20577"/>
          <ac:spMkLst>
            <pc:docMk/>
            <pc:sldMk cId="2822779418" sldId="305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2822779418" sldId="305"/>
            <ac:spMk id="5944" creationId="{00000000-0000-0000-0000-000000000000}"/>
          </ac:spMkLst>
        </pc:spChg>
      </pc:sldChg>
      <pc:sldChg chg="modSp mod modTransition">
        <pc:chgData name="Ánh Diệu" userId="c5672c39bf0da1c1" providerId="LiveId" clId="{872CFE8F-E82D-4465-96CE-133D736C78BC}" dt="2024-05-19T11:10:33.207" v="6556" actId="403"/>
        <pc:sldMkLst>
          <pc:docMk/>
          <pc:sldMk cId="1547689859" sldId="306"/>
        </pc:sldMkLst>
        <pc:spChg chg="mod">
          <ac:chgData name="Ánh Diệu" userId="c5672c39bf0da1c1" providerId="LiveId" clId="{872CFE8F-E82D-4465-96CE-133D736C78BC}" dt="2024-05-19T11:10:33.207" v="6556" actId="403"/>
          <ac:spMkLst>
            <pc:docMk/>
            <pc:sldMk cId="1547689859" sldId="306"/>
            <ac:spMk id="5943" creationId="{00000000-0000-0000-0000-000000000000}"/>
          </ac:spMkLst>
        </pc:spChg>
        <pc:spChg chg="mod">
          <ac:chgData name="Ánh Diệu" userId="c5672c39bf0da1c1" providerId="LiveId" clId="{872CFE8F-E82D-4465-96CE-133D736C78BC}" dt="2024-05-17T13:23:59.409" v="723"/>
          <ac:spMkLst>
            <pc:docMk/>
            <pc:sldMk cId="1547689859" sldId="306"/>
            <ac:spMk id="5944" creationId="{00000000-0000-0000-0000-000000000000}"/>
          </ac:spMkLst>
        </pc:spChg>
      </pc:sldChg>
      <pc:sldChg chg="modSp modTransition">
        <pc:chgData name="Ánh Diệu" userId="c5672c39bf0da1c1" providerId="LiveId" clId="{872CFE8F-E82D-4465-96CE-133D736C78BC}" dt="2024-05-19T10:25:07.237" v="5913"/>
        <pc:sldMkLst>
          <pc:docMk/>
          <pc:sldMk cId="1029668020" sldId="307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1029668020" sldId="307"/>
            <ac:spMk id="5944" creationId="{00000000-0000-0000-0000-000000000000}"/>
          </ac:spMkLst>
        </pc:spChg>
      </pc:sldChg>
      <pc:sldChg chg="modSp del">
        <pc:chgData name="Ánh Diệu" userId="c5672c39bf0da1c1" providerId="LiveId" clId="{872CFE8F-E82D-4465-96CE-133D736C78BC}" dt="2024-05-17T13:40:23.228" v="857" actId="47"/>
        <pc:sldMkLst>
          <pc:docMk/>
          <pc:sldMk cId="438644731" sldId="308"/>
        </pc:sldMkLst>
        <pc:spChg chg="mod">
          <ac:chgData name="Ánh Diệu" userId="c5672c39bf0da1c1" providerId="LiveId" clId="{872CFE8F-E82D-4465-96CE-133D736C78BC}" dt="2024-05-17T13:23:59.409" v="723"/>
          <ac:spMkLst>
            <pc:docMk/>
            <pc:sldMk cId="438644731" sldId="308"/>
            <ac:spMk id="5944" creationId="{00000000-0000-0000-0000-000000000000}"/>
          </ac:spMkLst>
        </pc:spChg>
      </pc:sldChg>
      <pc:sldChg chg="modTransition">
        <pc:chgData name="Ánh Diệu" userId="c5672c39bf0da1c1" providerId="LiveId" clId="{872CFE8F-E82D-4465-96CE-133D736C78BC}" dt="2024-05-19T10:25:07.237" v="5913"/>
        <pc:sldMkLst>
          <pc:docMk/>
          <pc:sldMk cId="144742508" sldId="325"/>
        </pc:sldMkLst>
      </pc:sldChg>
      <pc:sldChg chg="addSp delSp modSp mod modTransition setBg modAnim">
        <pc:chgData name="Ánh Diệu" userId="c5672c39bf0da1c1" providerId="LiveId" clId="{872CFE8F-E82D-4465-96CE-133D736C78BC}" dt="2024-05-19T11:20:10.112" v="6743"/>
        <pc:sldMkLst>
          <pc:docMk/>
          <pc:sldMk cId="2612431147" sldId="395"/>
        </pc:sldMkLst>
        <pc:spChg chg="mod">
          <ac:chgData name="Ánh Diệu" userId="c5672c39bf0da1c1" providerId="LiveId" clId="{872CFE8F-E82D-4465-96CE-133D736C78BC}" dt="2024-05-19T11:19:41.837" v="6735" actId="14100"/>
          <ac:spMkLst>
            <pc:docMk/>
            <pc:sldMk cId="2612431147" sldId="395"/>
            <ac:spMk id="7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3.297" v="4259" actId="478"/>
          <ac:spMkLst>
            <pc:docMk/>
            <pc:sldMk cId="2612431147" sldId="395"/>
            <ac:spMk id="16" creationId="{B88B4249-2D06-D882-0405-83537EE30136}"/>
          </ac:spMkLst>
        </pc:spChg>
        <pc:spChg chg="del topLvl">
          <ac:chgData name="Ánh Diệu" userId="c5672c39bf0da1c1" providerId="LiveId" clId="{872CFE8F-E82D-4465-96CE-133D736C78BC}" dt="2024-05-18T14:27:50.468" v="4258" actId="478"/>
          <ac:spMkLst>
            <pc:docMk/>
            <pc:sldMk cId="2612431147" sldId="395"/>
            <ac:spMk id="18" creationId="{BF6448DA-D9C0-EA48-FA75-9CF96856B8EB}"/>
          </ac:spMkLst>
        </pc:spChg>
        <pc:spChg chg="mod">
          <ac:chgData name="Ánh Diệu" userId="c5672c39bf0da1c1" providerId="LiveId" clId="{872CFE8F-E82D-4465-96CE-133D736C78BC}" dt="2024-05-19T11:14:44.142" v="6572" actId="403"/>
          <ac:spMkLst>
            <pc:docMk/>
            <pc:sldMk cId="2612431147" sldId="395"/>
            <ac:spMk id="19" creationId="{05AB322A-DB64-4685-80E2-0E5D3D805E6A}"/>
          </ac:spMkLst>
        </pc:spChg>
        <pc:spChg chg="mod">
          <ac:chgData name="Ánh Diệu" userId="c5672c39bf0da1c1" providerId="LiveId" clId="{872CFE8F-E82D-4465-96CE-133D736C78BC}" dt="2024-05-19T11:18:24.842" v="6708" actId="1038"/>
          <ac:spMkLst>
            <pc:docMk/>
            <pc:sldMk cId="2612431147" sldId="395"/>
            <ac:spMk id="23" creationId="{BF6448DA-D9C0-EA48-FA75-9CF96856B8EB}"/>
          </ac:spMkLst>
        </pc:spChg>
        <pc:spChg chg="del mod">
          <ac:chgData name="Ánh Diệu" userId="c5672c39bf0da1c1" providerId="LiveId" clId="{872CFE8F-E82D-4465-96CE-133D736C78BC}" dt="2024-05-18T14:27:56.282" v="4260" actId="478"/>
          <ac:spMkLst>
            <pc:docMk/>
            <pc:sldMk cId="2612431147" sldId="395"/>
            <ac:spMk id="26" creationId="{62E30935-71FA-6F35-F5DB-019247F847C2}"/>
          </ac:spMkLst>
        </pc:spChg>
        <pc:spChg chg="mod">
          <ac:chgData name="Ánh Diệu" userId="c5672c39bf0da1c1" providerId="LiveId" clId="{872CFE8F-E82D-4465-96CE-133D736C78BC}" dt="2024-05-19T11:19:44.890" v="6740" actId="1036"/>
          <ac:spMkLst>
            <pc:docMk/>
            <pc:sldMk cId="2612431147" sldId="395"/>
            <ac:spMk id="29" creationId="{62E30935-71FA-6F35-F5DB-019247F847C2}"/>
          </ac:spMkLst>
        </pc:spChg>
        <pc:grpChg chg="add del mod">
          <ac:chgData name="Ánh Diệu" userId="c5672c39bf0da1c1" providerId="LiveId" clId="{872CFE8F-E82D-4465-96CE-133D736C78BC}" dt="2024-05-19T11:19:14.623" v="6728" actId="14100"/>
          <ac:grpSpMkLst>
            <pc:docMk/>
            <pc:sldMk cId="2612431147" sldId="395"/>
            <ac:grpSpMk id="8" creationId="{43DBA092-3582-1CDC-59AC-03C8FF91DBED}"/>
          </ac:grpSpMkLst>
        </pc:grpChg>
        <pc:grpChg chg="add del">
          <ac:chgData name="Ánh Diệu" userId="c5672c39bf0da1c1" providerId="LiveId" clId="{872CFE8F-E82D-4465-96CE-133D736C78BC}" dt="2024-05-18T14:27:50.468" v="4258" actId="478"/>
          <ac:grpSpMkLst>
            <pc:docMk/>
            <pc:sldMk cId="2612431147" sldId="395"/>
            <ac:grpSpMk id="15" creationId="{43DBA092-3582-1CDC-59AC-03C8FF91DBED}"/>
          </ac:grpSpMkLst>
        </pc:grpChg>
        <pc:picChg chg="add mod ord modCrop">
          <ac:chgData name="Ánh Diệu" userId="c5672c39bf0da1c1" providerId="LiveId" clId="{872CFE8F-E82D-4465-96CE-133D736C78BC}" dt="2024-05-18T16:58:36.643" v="4693" actId="29295"/>
          <ac:picMkLst>
            <pc:docMk/>
            <pc:sldMk cId="2612431147" sldId="395"/>
            <ac:picMk id="3" creationId="{11BEF6E4-8FA1-BD03-A98F-3DC4DCB15BD7}"/>
          </ac:picMkLst>
        </pc:picChg>
        <pc:picChg chg="del mod">
          <ac:chgData name="Ánh Diệu" userId="c5672c39bf0da1c1" providerId="LiveId" clId="{872CFE8F-E82D-4465-96CE-133D736C78BC}" dt="2024-05-18T13:47:31.223" v="3389" actId="478"/>
          <ac:picMkLst>
            <pc:docMk/>
            <pc:sldMk cId="2612431147" sldId="395"/>
            <ac:picMk id="4" creationId="{E63813E5-CAEC-55D0-CF6E-33E802016680}"/>
          </ac:picMkLst>
        </pc:picChg>
      </pc:sldChg>
      <pc:sldChg chg="del">
        <pc:chgData name="Ánh Diệu" userId="c5672c39bf0da1c1" providerId="LiveId" clId="{872CFE8F-E82D-4465-96CE-133D736C78BC}" dt="2024-05-17T13:42:08.350" v="882" actId="47"/>
        <pc:sldMkLst>
          <pc:docMk/>
          <pc:sldMk cId="2163103184" sldId="39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870993724" sldId="41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74888177" sldId="41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714436955" sldId="418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2495570226" sldId="41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504943268" sldId="420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18426266" sldId="421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62972328" sldId="422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4028467604" sldId="423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807457903" sldId="424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50784555" sldId="425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685887857" sldId="426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3581757252" sldId="427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1002266711" sldId="428"/>
        </pc:sldMkLst>
      </pc:sldChg>
      <pc:sldChg chg="addSp delSp modSp del mod setBg modClrScheme chgLayout">
        <pc:chgData name="Ánh Diệu" userId="c5672c39bf0da1c1" providerId="LiveId" clId="{872CFE8F-E82D-4465-96CE-133D736C78BC}" dt="2024-05-18T13:52:23.865" v="3420" actId="47"/>
        <pc:sldMkLst>
          <pc:docMk/>
          <pc:sldMk cId="124094280" sldId="430"/>
        </pc:sldMkLst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2" creationId="{E6847B27-DD7D-4F5A-9085-F3E3EE45C187}"/>
          </ac:spMkLst>
        </pc:spChg>
        <pc:spChg chg="add del mod ord">
          <ac:chgData name="Ánh Diệu" userId="c5672c39bf0da1c1" providerId="LiveId" clId="{872CFE8F-E82D-4465-96CE-133D736C78BC}" dt="2024-05-18T13:51:34.056" v="3406" actId="700"/>
          <ac:spMkLst>
            <pc:docMk/>
            <pc:sldMk cId="124094280" sldId="430"/>
            <ac:spMk id="3" creationId="{C5AC5851-6E17-C7E2-A106-CE3F7A0FCAF3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4" creationId="{D2600107-55B0-C4A6-C835-03293A481612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5" creationId="{7ED665BC-5760-C360-DD7F-27BF7A681A1C}"/>
          </ac:spMkLst>
        </pc:spChg>
        <pc:spChg chg="add mod ord">
          <ac:chgData name="Ánh Diệu" userId="c5672c39bf0da1c1" providerId="LiveId" clId="{872CFE8F-E82D-4465-96CE-133D736C78BC}" dt="2024-05-18T13:52:01.156" v="3411" actId="700"/>
          <ac:spMkLst>
            <pc:docMk/>
            <pc:sldMk cId="124094280" sldId="430"/>
            <ac:spMk id="8" creationId="{202A0028-28E9-963F-2720-3AF99AFBC1A1}"/>
          </ac:spMkLst>
        </pc:spChg>
      </pc:sldChg>
      <pc:sldChg chg="addSp delSp modSp mod modTransition modClrScheme delAnim modAnim chgLayout modNotesTx">
        <pc:chgData name="Ánh Diệu" userId="c5672c39bf0da1c1" providerId="LiveId" clId="{872CFE8F-E82D-4465-96CE-133D736C78BC}" dt="2024-05-20T00:40:46.727" v="7167" actId="404"/>
        <pc:sldMkLst>
          <pc:docMk/>
          <pc:sldMk cId="1037381492" sldId="431"/>
        </pc:sldMkLst>
        <pc:spChg chg="del mod ord">
          <ac:chgData name="Ánh Diệu" userId="c5672c39bf0da1c1" providerId="LiveId" clId="{872CFE8F-E82D-4465-96CE-133D736C78BC}" dt="2024-05-17T13:05:21.364" v="664" actId="700"/>
          <ac:spMkLst>
            <pc:docMk/>
            <pc:sldMk cId="1037381492" sldId="431"/>
            <ac:spMk id="2" creationId="{2F76F14D-AE7A-C367-1E2D-C5497A6FA8E7}"/>
          </ac:spMkLst>
        </pc:spChg>
        <pc:spChg chg="mod">
          <ac:chgData name="Ánh Diệu" userId="c5672c39bf0da1c1" providerId="LiveId" clId="{872CFE8F-E82D-4465-96CE-133D736C78BC}" dt="2024-05-17T14:13:42.191" v="1389" actId="122"/>
          <ac:spMkLst>
            <pc:docMk/>
            <pc:sldMk cId="1037381492" sldId="431"/>
            <ac:spMk id="22" creationId="{9CCA03C7-52F0-CF00-FBD9-25FA1F1BFA19}"/>
          </ac:spMkLst>
        </pc:spChg>
        <pc:spChg chg="mod">
          <ac:chgData name="Ánh Diệu" userId="c5672c39bf0da1c1" providerId="LiveId" clId="{872CFE8F-E82D-4465-96CE-133D736C78BC}" dt="2024-05-20T00:40:46.727" v="7167" actId="404"/>
          <ac:spMkLst>
            <pc:docMk/>
            <pc:sldMk cId="1037381492" sldId="431"/>
            <ac:spMk id="23" creationId="{B6B0D3EA-C5BE-1A1E-F592-27C08F12413E}"/>
          </ac:spMkLst>
        </pc:spChg>
        <pc:spChg chg="add del mod ord">
          <ac:chgData name="Ánh Diệu" userId="c5672c39bf0da1c1" providerId="LiveId" clId="{872CFE8F-E82D-4465-96CE-133D736C78BC}" dt="2024-05-17T13:39:32.861" v="850" actId="478"/>
          <ac:spMkLst>
            <pc:docMk/>
            <pc:sldMk cId="1037381492" sldId="431"/>
            <ac:spMk id="38" creationId="{5FFF2759-51F8-6EF1-B824-59C75BD82737}"/>
          </ac:spMkLst>
        </pc:spChg>
        <pc:spChg chg="add del mod ord">
          <ac:chgData name="Ánh Diệu" userId="c5672c39bf0da1c1" providerId="LiveId" clId="{872CFE8F-E82D-4465-96CE-133D736C78BC}" dt="2024-05-17T14:09:48.372" v="1347" actId="700"/>
          <ac:spMkLst>
            <pc:docMk/>
            <pc:sldMk cId="1037381492" sldId="431"/>
            <ac:spMk id="41" creationId="{D6676A95-CE94-EEA2-952A-2DB5FD50620B}"/>
          </ac:spMkLst>
        </pc:spChg>
        <pc:spChg chg="add del mod ord">
          <ac:chgData name="Ánh Diệu" userId="c5672c39bf0da1c1" providerId="LiveId" clId="{872CFE8F-E82D-4465-96CE-133D736C78BC}" dt="2024-05-17T14:09:59.981" v="1348" actId="700"/>
          <ac:spMkLst>
            <pc:docMk/>
            <pc:sldMk cId="1037381492" sldId="431"/>
            <ac:spMk id="42" creationId="{BCDD4487-2CE2-8FF7-A387-917B76D632E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3" creationId="{BBD263D8-05F7-9A5C-C3F5-DAC885623FEC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4" creationId="{E9C1948A-2E25-0985-4E90-9B51F705C5F7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5" creationId="{EC3D0620-BB45-4A53-E997-8EBF44510B23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6" creationId="{62F64668-E8E0-8E62-6A80-EA217A21977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7" creationId="{E06C2F16-AD1C-628F-ABF2-2C399B447E0A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8" creationId="{4ED901E3-1722-42C0-EE9C-7580C526449D}"/>
          </ac:spMkLst>
        </pc:spChg>
        <pc:spChg chg="add del mod ord">
          <ac:chgData name="Ánh Diệu" userId="c5672c39bf0da1c1" providerId="LiveId" clId="{872CFE8F-E82D-4465-96CE-133D736C78BC}" dt="2024-05-17T14:10:13.356" v="1349" actId="700"/>
          <ac:spMkLst>
            <pc:docMk/>
            <pc:sldMk cId="1037381492" sldId="431"/>
            <ac:spMk id="49" creationId="{3E38CDD5-DAB7-3332-03A7-BAFCDD7F622E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0" creationId="{C89D0434-C603-B3C5-A5BC-5F9B00AC939B}"/>
          </ac:spMkLst>
        </pc:spChg>
        <pc:spChg chg="add del mod ord">
          <ac:chgData name="Ánh Diệu" userId="c5672c39bf0da1c1" providerId="LiveId" clId="{872CFE8F-E82D-4465-96CE-133D736C78BC}" dt="2024-05-17T14:11:06.017" v="1357" actId="700"/>
          <ac:spMkLst>
            <pc:docMk/>
            <pc:sldMk cId="1037381492" sldId="431"/>
            <ac:spMk id="51" creationId="{AC707BA5-C417-8134-A2C0-E3E115453A49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2" creationId="{C362C17C-5B44-AD35-8EE4-759C725AA6A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3" creationId="{7A78C479-F2D5-645E-EA33-52B6ED7CC03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4" creationId="{CA994DB4-0460-5959-DBD1-F04BC110C143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5" creationId="{106DBC30-D6CE-EAF6-8732-301BE595EEB4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6" creationId="{C545852A-DB0E-A9DD-FBC4-C4C6FFF0D965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7" creationId="{7163B1D5-948E-E82E-D195-A6B4EFC684EF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8" creationId="{41E5B20D-1EAA-1476-8748-44E30693C480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59" creationId="{40FA228A-6DEE-65D6-5E06-06F8628A721C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0" creationId="{8E01715B-4049-EBE9-7276-21B625C5F4A7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1" creationId="{E4D07DFC-FBAE-C58B-EC24-E80E804EEAA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2" creationId="{CB0428E6-F619-655A-8752-01F8C8ACC70D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3" creationId="{3F453B80-DAE2-32E2-6FFB-C086F4127622}"/>
          </ac:spMkLst>
        </pc:spChg>
        <pc:spChg chg="add del mod ord">
          <ac:chgData name="Ánh Diệu" userId="c5672c39bf0da1c1" providerId="LiveId" clId="{872CFE8F-E82D-4465-96CE-133D736C78BC}" dt="2024-05-17T14:11:09.738" v="1358" actId="700"/>
          <ac:spMkLst>
            <pc:docMk/>
            <pc:sldMk cId="1037381492" sldId="431"/>
            <ac:spMk id="64" creationId="{21E42A75-467A-849E-AE78-ECB58CE5D095}"/>
          </ac:spMkLst>
        </pc:spChg>
        <pc:grpChg chg="del">
          <ac:chgData name="Ánh Diệu" userId="c5672c39bf0da1c1" providerId="LiveId" clId="{872CFE8F-E82D-4465-96CE-133D736C78BC}" dt="2024-05-17T13:39:30.546" v="849" actId="478"/>
          <ac:grpSpMkLst>
            <pc:docMk/>
            <pc:sldMk cId="1037381492" sldId="431"/>
            <ac:grpSpMk id="3" creationId="{30A431F7-11E2-64D0-E1BC-516FF3AE2E85}"/>
          </ac:grpSpMkLst>
        </pc:grpChg>
        <pc:grpChg chg="mod ord">
          <ac:chgData name="Ánh Diệu" userId="c5672c39bf0da1c1" providerId="LiveId" clId="{872CFE8F-E82D-4465-96CE-133D736C78BC}" dt="2024-05-17T14:20:33.431" v="1761" actId="1038"/>
          <ac:grpSpMkLst>
            <pc:docMk/>
            <pc:sldMk cId="1037381492" sldId="431"/>
            <ac:grpSpMk id="24" creationId="{6A151256-80CF-D71B-6207-7D47371815C5}"/>
          </ac:grpSpMkLst>
        </pc:grpChg>
        <pc:picChg chg="add mod">
          <ac:chgData name="Ánh Diệu" userId="c5672c39bf0da1c1" providerId="LiveId" clId="{872CFE8F-E82D-4465-96CE-133D736C78BC}" dt="2024-05-20T00:37:00.300" v="7116" actId="1076"/>
          <ac:picMkLst>
            <pc:docMk/>
            <pc:sldMk cId="1037381492" sldId="431"/>
            <ac:picMk id="2" creationId="{EF256B2E-0BE2-B9F2-0781-824C10679779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33.239" v="2039" actId="478"/>
          <ac:picMkLst>
            <pc:docMk/>
            <pc:sldMk cId="1037381492" sldId="431"/>
            <ac:picMk id="26" creationId="{DAB2E453-EEBE-E81D-11DF-AA9A3A0B8ED0}"/>
          </ac:picMkLst>
        </pc:picChg>
        <pc:picChg chg="add del mod">
          <ac:chgData name="Ánh Diệu" userId="c5672c39bf0da1c1" providerId="LiveId" clId="{872CFE8F-E82D-4465-96CE-133D736C78BC}" dt="2024-05-17T11:25:36.466" v="652" actId="21"/>
          <ac:picMkLst>
            <pc:docMk/>
            <pc:sldMk cId="1037381492" sldId="431"/>
            <ac:picMk id="29" creationId="{45405F19-5769-D97F-B1E0-7ED501063265}"/>
          </ac:picMkLst>
        </pc:picChg>
        <pc:picChg chg="add del mod">
          <ac:chgData name="Ánh Diệu" userId="c5672c39bf0da1c1" providerId="LiveId" clId="{872CFE8F-E82D-4465-96CE-133D736C78BC}" dt="2024-05-17T11:25:31.576" v="650" actId="21"/>
          <ac:picMkLst>
            <pc:docMk/>
            <pc:sldMk cId="1037381492" sldId="431"/>
            <ac:picMk id="31" creationId="{C1A00C1C-85FF-9643-A0D5-8365F0ABCE8B}"/>
          </ac:picMkLst>
        </pc:picChg>
        <pc:picChg chg="add del mod">
          <ac:chgData name="Ánh Diệu" userId="c5672c39bf0da1c1" providerId="LiveId" clId="{872CFE8F-E82D-4465-96CE-133D736C78BC}" dt="2024-05-17T11:25:26.603" v="648" actId="21"/>
          <ac:picMkLst>
            <pc:docMk/>
            <pc:sldMk cId="1037381492" sldId="431"/>
            <ac:picMk id="33" creationId="{CB1C3852-6DD7-E27F-6CF1-61C59DDF715A}"/>
          </ac:picMkLst>
        </pc:picChg>
        <pc:picChg chg="add del mod">
          <ac:chgData name="Ánh Diệu" userId="c5672c39bf0da1c1" providerId="LiveId" clId="{872CFE8F-E82D-4465-96CE-133D736C78BC}" dt="2024-05-17T11:25:22.816" v="646" actId="21"/>
          <ac:picMkLst>
            <pc:docMk/>
            <pc:sldMk cId="1037381492" sldId="431"/>
            <ac:picMk id="35" creationId="{867CB744-0F5A-ADD5-5A26-5454659AEB32}"/>
          </ac:picMkLst>
        </pc:picChg>
        <pc:picChg chg="add del mod">
          <ac:chgData name="Ánh Diệu" userId="c5672c39bf0da1c1" providerId="LiveId" clId="{872CFE8F-E82D-4465-96CE-133D736C78BC}" dt="2024-05-17T11:25:09.835" v="640" actId="21"/>
          <ac:picMkLst>
            <pc:docMk/>
            <pc:sldMk cId="1037381492" sldId="431"/>
            <ac:picMk id="37" creationId="{FEDF5416-DFBE-03CA-902E-979A62D4AC72}"/>
          </ac:picMkLst>
        </pc:picChg>
        <pc:picChg chg="add mod modCrop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40" creationId="{D0BD7E3E-498C-C259-6FE6-B7DD425681AF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5" creationId="{BC88E516-4C4A-9A45-B833-69545266E7D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6" creationId="{ADB852A5-E535-638D-7FCB-EE14595FEA9C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7" creationId="{6515AD3A-9D5F-93DF-46F3-FBF85EB850F7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8" creationId="{CA4EF230-F6DF-4D55-91A6-BD75B0A5A2C5}"/>
          </ac:picMkLst>
        </pc:picChg>
        <pc:picChg chg="add mod ord">
          <ac:chgData name="Ánh Diệu" userId="c5672c39bf0da1c1" providerId="LiveId" clId="{872CFE8F-E82D-4465-96CE-133D736C78BC}" dt="2024-05-17T14:20:33.431" v="1761" actId="1038"/>
          <ac:picMkLst>
            <pc:docMk/>
            <pc:sldMk cId="1037381492" sldId="431"/>
            <ac:picMk id="69" creationId="{1E09F58F-1267-67F2-ED97-0502258EDFD0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8:19.230" v="1661" actId="47"/>
        <pc:sldMkLst>
          <pc:docMk/>
          <pc:sldMk cId="2896390038" sldId="432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2896390038" sldId="432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3:39:37.257" v="852" actId="478"/>
          <ac:spMkLst>
            <pc:docMk/>
            <pc:sldMk cId="2896390038" sldId="432"/>
            <ac:spMk id="21" creationId="{024CA407-49EC-2430-EB8D-15A9AD1C37E5}"/>
          </ac:spMkLst>
        </pc:spChg>
        <pc:grpChg chg="del">
          <ac:chgData name="Ánh Diệu" userId="c5672c39bf0da1c1" providerId="LiveId" clId="{872CFE8F-E82D-4465-96CE-133D736C78BC}" dt="2024-05-17T13:39:34.559" v="851" actId="478"/>
          <ac:grpSpMkLst>
            <pc:docMk/>
            <pc:sldMk cId="2896390038" sldId="432"/>
            <ac:grpSpMk id="3" creationId="{30A431F7-11E2-64D0-E1BC-516FF3AE2E85}"/>
          </ac:grpSpMkLst>
        </pc:grpChg>
        <pc:picChg chg="add mod">
          <ac:chgData name="Ánh Diệu" userId="c5672c39bf0da1c1" providerId="LiveId" clId="{872CFE8F-E82D-4465-96CE-133D736C78BC}" dt="2024-05-17T11:25:39.287" v="653"/>
          <ac:picMkLst>
            <pc:docMk/>
            <pc:sldMk cId="2896390038" sldId="432"/>
            <ac:picMk id="29" creationId="{45405F19-5769-D97F-B1E0-7ED501063265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19:57.171" v="1744" actId="47"/>
        <pc:sldMkLst>
          <pc:docMk/>
          <pc:sldMk cId="190823001" sldId="433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0823001" sldId="433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0823001" sldId="433"/>
            <ac:spMk id="21" creationId="{8C52433F-BB50-7CE5-A342-B137518A2378}"/>
          </ac:spMkLst>
        </pc:spChg>
        <pc:grpChg chg="del">
          <ac:chgData name="Ánh Diệu" userId="c5672c39bf0da1c1" providerId="LiveId" clId="{872CFE8F-E82D-4465-96CE-133D736C78BC}" dt="2024-05-17T13:39:38.778" v="853" actId="478"/>
          <ac:grpSpMkLst>
            <pc:docMk/>
            <pc:sldMk cId="190823001" sldId="433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18:28.009" v="1663" actId="21"/>
          <ac:picMkLst>
            <pc:docMk/>
            <pc:sldMk cId="190823001" sldId="433"/>
            <ac:picMk id="33" creationId="{CB1C3852-6DD7-E27F-6CF1-61C59DDF715A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3162594595" sldId="434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3162594595" sldId="434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3162594595" sldId="434"/>
            <ac:spMk id="21" creationId="{FA582B2C-3461-6DE2-C811-38B9484B6EA8}"/>
          </ac:spMkLst>
        </pc:spChg>
        <pc:grpChg chg="del">
          <ac:chgData name="Ánh Diệu" userId="c5672c39bf0da1c1" providerId="LiveId" clId="{872CFE8F-E82D-4465-96CE-133D736C78BC}" dt="2024-05-17T13:39:40.594" v="854" actId="478"/>
          <ac:grpSpMkLst>
            <pc:docMk/>
            <pc:sldMk cId="3162594595" sldId="434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0:06.044" v="1747" actId="21"/>
          <ac:picMkLst>
            <pc:docMk/>
            <pc:sldMk cId="3162594595" sldId="434"/>
            <ac:picMk id="31" creationId="{C1A00C1C-85FF-9643-A0D5-8365F0ABCE8B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72751867" sldId="435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72751867" sldId="435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72751867" sldId="435"/>
            <ac:spMk id="21" creationId="{3FA83950-1898-CDC4-B9C1-FAF78642314B}"/>
          </ac:spMkLst>
        </pc:spChg>
        <pc:grpChg chg="del">
          <ac:chgData name="Ánh Diệu" userId="c5672c39bf0da1c1" providerId="LiveId" clId="{872CFE8F-E82D-4465-96CE-133D736C78BC}" dt="2024-05-17T13:39:42.615" v="855" actId="478"/>
          <ac:grpSpMkLst>
            <pc:docMk/>
            <pc:sldMk cId="72751867" sldId="435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3.211" v="1837" actId="21"/>
          <ac:picMkLst>
            <pc:docMk/>
            <pc:sldMk cId="72751867" sldId="435"/>
            <ac:picMk id="35" creationId="{867CB744-0F5A-ADD5-5A26-5454659AEB32}"/>
          </ac:picMkLst>
        </pc:picChg>
      </pc:sldChg>
      <pc:sldChg chg="addSp delSp modSp del mod modClrScheme chgLayout">
        <pc:chgData name="Ánh Diệu" userId="c5672c39bf0da1c1" providerId="LiveId" clId="{872CFE8F-E82D-4465-96CE-133D736C78BC}" dt="2024-05-17T14:23:43.403" v="1841" actId="47"/>
        <pc:sldMkLst>
          <pc:docMk/>
          <pc:sldMk cId="197462504" sldId="436"/>
        </pc:sldMkLst>
        <pc:spChg chg="del mod ord">
          <ac:chgData name="Ánh Diệu" userId="c5672c39bf0da1c1" providerId="LiveId" clId="{872CFE8F-E82D-4465-96CE-133D736C78BC}" dt="2024-05-17T13:06:38.282" v="670" actId="700"/>
          <ac:spMkLst>
            <pc:docMk/>
            <pc:sldMk cId="197462504" sldId="436"/>
            <ac:spMk id="2" creationId="{2F76F14D-AE7A-C367-1E2D-C5497A6FA8E7}"/>
          </ac:spMkLst>
        </pc:spChg>
        <pc:spChg chg="add del mod ord">
          <ac:chgData name="Ánh Diệu" userId="c5672c39bf0da1c1" providerId="LiveId" clId="{872CFE8F-E82D-4465-96CE-133D736C78BC}" dt="2024-05-17T14:11:21.442" v="1359" actId="700"/>
          <ac:spMkLst>
            <pc:docMk/>
            <pc:sldMk cId="197462504" sldId="436"/>
            <ac:spMk id="21" creationId="{E37AB29D-FEA5-6617-4A87-16C9B5330AB5}"/>
          </ac:spMkLst>
        </pc:spChg>
        <pc:grpChg chg="del">
          <ac:chgData name="Ánh Diệu" userId="c5672c39bf0da1c1" providerId="LiveId" clId="{872CFE8F-E82D-4465-96CE-133D736C78BC}" dt="2024-05-17T13:39:44.922" v="856" actId="478"/>
          <ac:grpSpMkLst>
            <pc:docMk/>
            <pc:sldMk cId="197462504" sldId="436"/>
            <ac:grpSpMk id="3" creationId="{30A431F7-11E2-64D0-E1BC-516FF3AE2E85}"/>
          </ac:grpSpMkLst>
        </pc:grpChg>
        <pc:picChg chg="add del mod">
          <ac:chgData name="Ánh Diệu" userId="c5672c39bf0da1c1" providerId="LiveId" clId="{872CFE8F-E82D-4465-96CE-133D736C78BC}" dt="2024-05-17T14:23:38.502" v="1839" actId="21"/>
          <ac:picMkLst>
            <pc:docMk/>
            <pc:sldMk cId="197462504" sldId="436"/>
            <ac:picMk id="37" creationId="{FEDF5416-DFBE-03CA-902E-979A62D4AC72}"/>
          </ac:picMkLst>
        </pc:picChg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154156676" sldId="438"/>
        </pc:sldMkLst>
      </pc:sldChg>
      <pc:sldChg chg="del">
        <pc:chgData name="Ánh Diệu" userId="c5672c39bf0da1c1" providerId="LiveId" clId="{872CFE8F-E82D-4465-96CE-133D736C78BC}" dt="2024-05-17T13:10:37.296" v="701" actId="47"/>
        <pc:sldMkLst>
          <pc:docMk/>
          <pc:sldMk cId="762424598" sldId="439"/>
        </pc:sldMkLst>
      </pc:sldChg>
      <pc:sldChg chg="del">
        <pc:chgData name="Ánh Diệu" userId="c5672c39bf0da1c1" providerId="LiveId" clId="{872CFE8F-E82D-4465-96CE-133D736C78BC}" dt="2024-05-17T13:22:54.370" v="717" actId="47"/>
        <pc:sldMkLst>
          <pc:docMk/>
          <pc:sldMk cId="70505167" sldId="441"/>
        </pc:sldMkLst>
      </pc:sldChg>
      <pc:sldChg chg="addSp delSp modSp del mod modClrScheme modAnim chgLayout">
        <pc:chgData name="Ánh Diệu" userId="c5672c39bf0da1c1" providerId="LiveId" clId="{872CFE8F-E82D-4465-96CE-133D736C78BC}" dt="2024-05-17T13:33:34.455" v="848" actId="47"/>
        <pc:sldMkLst>
          <pc:docMk/>
          <pc:sldMk cId="2183264628" sldId="443"/>
        </pc:sldMkLst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2" creationId="{99BA25D4-FC1C-CD27-99B2-0086CA9676FE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3" creationId="{0F52C7AF-4D06-9FE9-3356-3BEB40BD2B53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4" creationId="{DE40EC22-C156-DB77-E9A3-35790322C93D}"/>
          </ac:spMkLst>
        </pc:spChg>
        <pc:spChg chg="add del mod ord">
          <ac:chgData name="Ánh Diệu" userId="c5672c39bf0da1c1" providerId="LiveId" clId="{872CFE8F-E82D-4465-96CE-133D736C78BC}" dt="2024-05-17T13:23:29.369" v="722" actId="700"/>
          <ac:spMkLst>
            <pc:docMk/>
            <pc:sldMk cId="2183264628" sldId="443"/>
            <ac:spMk id="5" creationId="{AEF0A3A3-63A3-F184-E1C6-4D5643CAB902}"/>
          </ac:spMkLst>
        </pc:spChg>
        <pc:spChg chg="del">
          <ac:chgData name="Ánh Diệu" userId="c5672c39bf0da1c1" providerId="LiveId" clId="{872CFE8F-E82D-4465-96CE-133D736C78BC}" dt="2024-05-17T13:23:01.727" v="718" actId="478"/>
          <ac:spMkLst>
            <pc:docMk/>
            <pc:sldMk cId="2183264628" sldId="443"/>
            <ac:spMk id="7" creationId="{7F4229AB-DD03-A6AB-FE48-72783919578F}"/>
          </ac:spMkLst>
        </pc:spChg>
        <pc:spChg chg="del">
          <ac:chgData name="Ánh Diệu" userId="c5672c39bf0da1c1" providerId="LiveId" clId="{872CFE8F-E82D-4465-96CE-133D736C78BC}" dt="2024-05-17T13:23:07.024" v="719" actId="478"/>
          <ac:spMkLst>
            <pc:docMk/>
            <pc:sldMk cId="2183264628" sldId="443"/>
            <ac:spMk id="10" creationId="{A4B3F71A-2947-8BA0-5A38-20318D54D16C}"/>
          </ac:spMkLst>
        </pc:spChg>
        <pc:picChg chg="add del">
          <ac:chgData name="Ánh Diệu" userId="c5672c39bf0da1c1" providerId="LiveId" clId="{872CFE8F-E82D-4465-96CE-133D736C78BC}" dt="2024-05-17T13:24:48.813" v="732" actId="21"/>
          <ac:picMkLst>
            <pc:docMk/>
            <pc:sldMk cId="2183264628" sldId="44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3:01.727" v="718" actId="478"/>
          <ac:picMkLst>
            <pc:docMk/>
            <pc:sldMk cId="2183264628" sldId="443"/>
            <ac:picMk id="1030" creationId="{A19632CA-D387-23D0-1F27-EA61551C9F35}"/>
          </ac:picMkLst>
        </pc:picChg>
      </pc:sldChg>
      <pc:sldChg chg="add del">
        <pc:chgData name="Ánh Diệu" userId="c5672c39bf0da1c1" providerId="LiveId" clId="{872CFE8F-E82D-4465-96CE-133D736C78BC}" dt="2024-05-16T08:37:56.767" v="312" actId="47"/>
        <pc:sldMkLst>
          <pc:docMk/>
          <pc:sldMk cId="28441897" sldId="444"/>
        </pc:sldMkLst>
      </pc:sldChg>
      <pc:sldChg chg="delSp add del mod">
        <pc:chgData name="Ánh Diệu" userId="c5672c39bf0da1c1" providerId="LiveId" clId="{872CFE8F-E82D-4465-96CE-133D736C78BC}" dt="2024-05-16T08:37:58.140" v="313" actId="47"/>
        <pc:sldMkLst>
          <pc:docMk/>
          <pc:sldMk cId="1267420672" sldId="445"/>
        </pc:sldMkLst>
        <pc:spChg chg="del">
          <ac:chgData name="Ánh Diệu" userId="c5672c39bf0da1c1" providerId="LiveId" clId="{872CFE8F-E82D-4465-96CE-133D736C78BC}" dt="2024-05-15T04:24:47.062" v="8" actId="478"/>
          <ac:spMkLst>
            <pc:docMk/>
            <pc:sldMk cId="1267420672" sldId="445"/>
            <ac:spMk id="7" creationId="{CA4FBFBF-D7ED-0163-1623-D0372476F03A}"/>
          </ac:spMkLst>
        </pc:spChg>
        <pc:spChg chg="del">
          <ac:chgData name="Ánh Diệu" userId="c5672c39bf0da1c1" providerId="LiveId" clId="{872CFE8F-E82D-4465-96CE-133D736C78BC}" dt="2024-05-15T04:24:43.890" v="7" actId="478"/>
          <ac:spMkLst>
            <pc:docMk/>
            <pc:sldMk cId="1267420672" sldId="445"/>
            <ac:spMk id="8" creationId="{88D97CA9-EE45-A120-8629-555540D36A21}"/>
          </ac:spMkLst>
        </pc:spChg>
        <pc:spChg chg="del">
          <ac:chgData name="Ánh Diệu" userId="c5672c39bf0da1c1" providerId="LiveId" clId="{872CFE8F-E82D-4465-96CE-133D736C78BC}" dt="2024-05-15T04:24:42.698" v="6" actId="478"/>
          <ac:spMkLst>
            <pc:docMk/>
            <pc:sldMk cId="1267420672" sldId="445"/>
            <ac:spMk id="9" creationId="{29F93A07-8A63-38FF-BDBD-EEA1A033B5D7}"/>
          </ac:spMkLst>
        </pc:spChg>
      </pc:sldChg>
      <pc:sldChg chg="add del">
        <pc:chgData name="Ánh Diệu" userId="c5672c39bf0da1c1" providerId="LiveId" clId="{872CFE8F-E82D-4465-96CE-133D736C78BC}" dt="2024-05-16T08:25:02.080" v="208"/>
        <pc:sldMkLst>
          <pc:docMk/>
          <pc:sldMk cId="491369777" sldId="446"/>
        </pc:sldMkLst>
      </pc:sldChg>
      <pc:sldChg chg="addSp modSp add mod modTransition modAnim">
        <pc:chgData name="Ánh Diệu" userId="c5672c39bf0da1c1" providerId="LiveId" clId="{872CFE8F-E82D-4465-96CE-133D736C78BC}" dt="2024-05-19T10:25:07.237" v="5913"/>
        <pc:sldMkLst>
          <pc:docMk/>
          <pc:sldMk cId="1597345136" sldId="446"/>
        </pc:sldMkLst>
        <pc:spChg chg="add mod or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7T16:45:00.248" v="3139" actId="962"/>
          <ac:spMkLst>
            <pc:docMk/>
            <pc:sldMk cId="1597345136" sldId="446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26.980" v="3543" actId="2711"/>
          <ac:spMkLst>
            <pc:docMk/>
            <pc:sldMk cId="1597345136" sldId="446"/>
            <ac:spMk id="19" creationId="{1BC11B95-AAA6-C3E0-D0F6-BEBD7DFC69DA}"/>
          </ac:spMkLst>
        </pc:spChg>
        <pc:grpChg chg="add mod">
          <ac:chgData name="Ánh Diệu" userId="c5672c39bf0da1c1" providerId="LiveId" clId="{872CFE8F-E82D-4465-96CE-133D736C78BC}" dt="2024-05-17T15:35:56.765" v="3125" actId="164"/>
          <ac:grpSpMkLst>
            <pc:docMk/>
            <pc:sldMk cId="1597345136" sldId="446"/>
            <ac:grpSpMk id="5" creationId="{993C9969-DA19-F713-AA4B-A9B4EE681A6C}"/>
          </ac:grpSpMkLst>
        </pc:grpChg>
        <pc:grpChg chg="add mod">
          <ac:chgData name="Ánh Diệu" userId="c5672c39bf0da1c1" providerId="LiveId" clId="{872CFE8F-E82D-4465-96CE-133D736C78BC}" dt="2024-05-18T14:06:26.980" v="3543" actId="2711"/>
          <ac:grpSpMkLst>
            <pc:docMk/>
            <pc:sldMk cId="1597345136" sldId="446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4:06:26.980" v="3543" actId="2711"/>
          <ac:picMkLst>
            <pc:docMk/>
            <pc:sldMk cId="1597345136" sldId="446"/>
            <ac:picMk id="17" creationId="{90670756-1DEA-E45F-3DBC-14A96BA8CCBE}"/>
          </ac:picMkLst>
        </pc:picChg>
        <pc:picChg chg="mod modVis">
          <ac:chgData name="Ánh Diệu" userId="c5672c39bf0da1c1" providerId="LiveId" clId="{872CFE8F-E82D-4465-96CE-133D736C78BC}" dt="2024-05-17T15:36:26.040" v="3127" actId="164"/>
          <ac:picMkLst>
            <pc:docMk/>
            <pc:sldMk cId="1597345136" sldId="446"/>
            <ac:picMk id="1030" creationId="{01F8BA53-82F3-C65E-A0F9-9A00EA49C9E7}"/>
          </ac:picMkLst>
        </pc:picChg>
      </pc:sldChg>
      <pc:sldChg chg="add del">
        <pc:chgData name="Ánh Diệu" userId="c5672c39bf0da1c1" providerId="LiveId" clId="{872CFE8F-E82D-4465-96CE-133D736C78BC}" dt="2024-05-16T08:24:59.902" v="203"/>
        <pc:sldMkLst>
          <pc:docMk/>
          <pc:sldMk cId="1363477847" sldId="447"/>
        </pc:sldMkLst>
      </pc:sldChg>
      <pc:sldChg chg="addSp modSp add del">
        <pc:chgData name="Ánh Diệu" userId="c5672c39bf0da1c1" providerId="LiveId" clId="{872CFE8F-E82D-4465-96CE-133D736C78BC}" dt="2024-05-17T16:44:35.219" v="3138" actId="47"/>
        <pc:sldMkLst>
          <pc:docMk/>
          <pc:sldMk cId="1369898815" sldId="447"/>
        </pc:sldMkLst>
        <pc:picChg chg="add mod">
          <ac:chgData name="Ánh Diệu" userId="c5672c39bf0da1c1" providerId="LiveId" clId="{872CFE8F-E82D-4465-96CE-133D736C78BC}" dt="2024-05-17T13:25:05.492" v="738"/>
          <ac:picMkLst>
            <pc:docMk/>
            <pc:sldMk cId="1369898815" sldId="447"/>
            <ac:picMk id="3" creationId="{1F7A7D21-16FF-D34F-1352-768FC14505FE}"/>
          </ac:picMkLst>
        </pc:picChg>
      </pc:sldChg>
      <pc:sldChg chg="addSp delSp modSp add mod ord modTransition modAnim modNotesTx">
        <pc:chgData name="Ánh Diệu" userId="c5672c39bf0da1c1" providerId="LiveId" clId="{872CFE8F-E82D-4465-96CE-133D736C78BC}" dt="2024-05-19T10:25:07.237" v="5913"/>
        <pc:sldMkLst>
          <pc:docMk/>
          <pc:sldMk cId="1897887426" sldId="448"/>
        </pc:sldMkLst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3" creationId="{0ED30E59-9621-F766-B1CC-ED7431A62B09}"/>
          </ac:spMkLst>
        </pc:spChg>
        <pc:spChg chg="add mod ord">
          <ac:chgData name="Ánh Diệu" userId="c5672c39bf0da1c1" providerId="LiveId" clId="{872CFE8F-E82D-4465-96CE-133D736C78BC}" dt="2024-05-19T10:19:06.361" v="5886" actId="1038"/>
          <ac:spMkLst>
            <pc:docMk/>
            <pc:sldMk cId="1897887426" sldId="448"/>
            <ac:spMk id="4" creationId="{3596A125-0118-6A13-984B-92AE7F3139C7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6" creationId="{D12BBF16-8722-895F-A17E-4AE83C008AEC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7" creationId="{B0FCE7AB-F46E-42F0-69BB-423731DED4E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8" creationId="{0B5BC4CC-D28A-DAEB-1226-2F2091E16FAB}"/>
          </ac:spMkLst>
        </pc:spChg>
        <pc:spChg chg="add mod">
          <ac:chgData name="Ánh Diệu" userId="c5672c39bf0da1c1" providerId="LiveId" clId="{872CFE8F-E82D-4465-96CE-133D736C78BC}" dt="2024-05-19T10:16:59.770" v="5807" actId="164"/>
          <ac:spMkLst>
            <pc:docMk/>
            <pc:sldMk cId="1897887426" sldId="448"/>
            <ac:spMk id="9" creationId="{41415C8F-77AD-246C-D866-A19F2E9D6159}"/>
          </ac:spMkLst>
        </pc:spChg>
        <pc:spChg chg="del">
          <ac:chgData name="Ánh Diệu" userId="c5672c39bf0da1c1" providerId="LiveId" clId="{872CFE8F-E82D-4465-96CE-133D736C78BC}" dt="2024-05-16T08:38:05.569" v="314" actId="478"/>
          <ac:spMkLst>
            <pc:docMk/>
            <pc:sldMk cId="1897887426" sldId="448"/>
            <ac:spMk id="13" creationId="{6AC05274-8467-F450-6CDC-A6D02826B31A}"/>
          </ac:spMkLst>
        </pc:spChg>
        <pc:spChg chg="add mod ord">
          <ac:chgData name="Ánh Diệu" userId="c5672c39bf0da1c1" providerId="LiveId" clId="{872CFE8F-E82D-4465-96CE-133D736C78BC}" dt="2024-05-19T10:17:15.119" v="5809" actId="1076"/>
          <ac:spMkLst>
            <pc:docMk/>
            <pc:sldMk cId="1897887426" sldId="448"/>
            <ac:spMk id="14" creationId="{05266AF7-B7CA-CF71-66DD-3089EBC901E0}"/>
          </ac:spMkLst>
        </pc:s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2" creationId="{A9547787-CA0C-72B4-4687-837CB90B9448}"/>
          </ac:grpSpMkLst>
        </pc:grpChg>
        <pc:grpChg chg="add mod ord">
          <ac:chgData name="Ánh Diệu" userId="c5672c39bf0da1c1" providerId="LiveId" clId="{872CFE8F-E82D-4465-96CE-133D736C78BC}" dt="2024-05-19T10:16:59.770" v="5807" actId="164"/>
          <ac:grpSpMkLst>
            <pc:docMk/>
            <pc:sldMk cId="1897887426" sldId="448"/>
            <ac:grpSpMk id="5" creationId="{3C20829C-110D-4003-98F6-45CBCFE04D43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8" creationId="{164391C4-52CF-EC71-6199-078B99B1D2E4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9" creationId="{07DC8F68-48A1-C30A-7BDC-69C8DD78D3FA}"/>
          </ac:grpSpMkLst>
        </pc:grpChg>
        <pc:grpChg chg="add mod">
          <ac:chgData name="Ánh Diệu" userId="c5672c39bf0da1c1" providerId="LiveId" clId="{872CFE8F-E82D-4465-96CE-133D736C78BC}" dt="2024-05-19T10:17:41.536" v="5817" actId="1076"/>
          <ac:grpSpMkLst>
            <pc:docMk/>
            <pc:sldMk cId="1897887426" sldId="448"/>
            <ac:grpSpMk id="10" creationId="{5025FDDD-F828-B4DF-CF81-BCB4D82CBA26}"/>
          </ac:grpSpMkLst>
        </pc:grpChg>
        <pc:grpChg chg="del">
          <ac:chgData name="Ánh Diệu" userId="c5672c39bf0da1c1" providerId="LiveId" clId="{872CFE8F-E82D-4465-96CE-133D736C78BC}" dt="2024-05-16T08:38:05.569" v="314" actId="478"/>
          <ac:grpSpMkLst>
            <pc:docMk/>
            <pc:sldMk cId="1897887426" sldId="448"/>
            <ac:grpSpMk id="10" creationId="{9710A4CA-D68F-55F3-A1F4-85E7C67E3C6F}"/>
          </ac:grpSpMkLst>
        </pc:grpChg>
        <pc:picChg chg="add mod">
          <ac:chgData name="Ánh Diệu" userId="c5672c39bf0da1c1" providerId="LiveId" clId="{872CFE8F-E82D-4465-96CE-133D736C78BC}" dt="2024-05-19T10:18:49.707" v="5843" actId="1036"/>
          <ac:picMkLst>
            <pc:docMk/>
            <pc:sldMk cId="1897887426" sldId="448"/>
            <ac:picMk id="12" creationId="{434F892E-7B9B-302F-CEB6-45FF6392835F}"/>
          </ac:picMkLst>
        </pc:picChg>
        <pc:picChg chg="add mod">
          <ac:chgData name="Ánh Diệu" userId="c5672c39bf0da1c1" providerId="LiveId" clId="{872CFE8F-E82D-4465-96CE-133D736C78BC}" dt="2024-05-19T10:20:34.792" v="5893" actId="1076"/>
          <ac:picMkLst>
            <pc:docMk/>
            <pc:sldMk cId="1897887426" sldId="448"/>
            <ac:picMk id="13" creationId="{D3E9004A-C582-E4A9-C712-ADE305FCFE80}"/>
          </ac:picMkLst>
        </pc:picChg>
      </pc:sldChg>
      <pc:sldChg chg="addSp delSp modSp mod modTransition setBg modClrScheme modAnim chgLayout modNotesTx">
        <pc:chgData name="Ánh Diệu" userId="c5672c39bf0da1c1" providerId="LiveId" clId="{872CFE8F-E82D-4465-96CE-133D736C78BC}" dt="2024-06-13T02:21:11.422" v="7199"/>
        <pc:sldMkLst>
          <pc:docMk/>
          <pc:sldMk cId="23959624" sldId="449"/>
        </pc:sldMkLst>
        <pc:spChg chg="add del mod ord">
          <ac:chgData name="Ánh Diệu" userId="c5672c39bf0da1c1" providerId="LiveId" clId="{872CFE8F-E82D-4465-96CE-133D736C78BC}" dt="2024-05-17T13:05:59.217" v="668" actId="478"/>
          <ac:spMkLst>
            <pc:docMk/>
            <pc:sldMk cId="23959624" sldId="449"/>
            <ac:spMk id="32" creationId="{39DC83F8-E4CA-85E9-5820-E911ED36CACE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3" creationId="{4C429B8D-2459-2C31-4849-4CF0E2B65389}"/>
          </ac:spMkLst>
        </pc:spChg>
        <pc:spChg chg="add mod ord">
          <ac:chgData name="Ánh Diệu" userId="c5672c39bf0da1c1" providerId="LiveId" clId="{872CFE8F-E82D-4465-96CE-133D736C78BC}" dt="2024-05-19T11:30:54.943" v="7046" actId="14100"/>
          <ac:spMkLst>
            <pc:docMk/>
            <pc:sldMk cId="23959624" sldId="449"/>
            <ac:spMk id="33" creationId="{DF7DCABE-7418-3E74-A09A-1422C5B4B23C}"/>
          </ac:spMkLst>
        </pc:spChg>
        <pc:spChg chg="add mod ord">
          <ac:chgData name="Ánh Diệu" userId="c5672c39bf0da1c1" providerId="LiveId" clId="{872CFE8F-E82D-4465-96CE-133D736C78BC}" dt="2024-06-13T02:21:11.422" v="7199"/>
          <ac:spMkLst>
            <pc:docMk/>
            <pc:sldMk cId="23959624" sldId="449"/>
            <ac:spMk id="34" creationId="{C1A20E62-DC68-0B0C-1DC1-CB3BDF96544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4" creationId="{E070541B-6071-0A72-A39B-447530F733D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23959624" sldId="449"/>
            <ac:spMk id="35" creationId="{3E998B7E-E636-F25E-E6EF-AEFDDB47B800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39" creationId="{6E76391C-2484-4EE3-E34C-F16FEFCC4ECA}"/>
          </ac:spMkLst>
        </pc:spChg>
        <pc:spChg chg="mod">
          <ac:chgData name="Ánh Diệu" userId="c5672c39bf0da1c1" providerId="LiveId" clId="{872CFE8F-E82D-4465-96CE-133D736C78BC}" dt="2024-05-17T14:57:50.815" v="2944"/>
          <ac:spMkLst>
            <pc:docMk/>
            <pc:sldMk cId="23959624" sldId="449"/>
            <ac:spMk id="40" creationId="{6F28B62A-F1F0-21E2-A192-802E756E5607}"/>
          </ac:spMkLst>
        </pc:spChg>
        <pc:spChg chg="mod">
          <ac:chgData name="Ánh Diệu" userId="c5672c39bf0da1c1" providerId="LiveId" clId="{872CFE8F-E82D-4465-96CE-133D736C78BC}" dt="2024-05-19T11:31:52.153" v="7100" actId="14100"/>
          <ac:spMkLst>
            <pc:docMk/>
            <pc:sldMk cId="23959624" sldId="449"/>
            <ac:spMk id="517" creationId="{1915A4C6-2500-970A-01AF-A56BFC1EEAC3}"/>
          </ac:spMkLst>
        </pc:spChg>
        <pc:grpChg chg="del mod">
          <ac:chgData name="Ánh Diệu" userId="c5672c39bf0da1c1" providerId="LiveId" clId="{872CFE8F-E82D-4465-96CE-133D736C78BC}" dt="2024-05-17T14:57:49.712" v="2943" actId="478"/>
          <ac:grpSpMkLst>
            <pc:docMk/>
            <pc:sldMk cId="23959624" sldId="449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0.815" v="2944"/>
          <ac:grpSpMkLst>
            <pc:docMk/>
            <pc:sldMk cId="23959624" sldId="449"/>
            <ac:grpSpMk id="38" creationId="{8D4B86A7-6A58-AF69-553C-0CE170C05F26}"/>
          </ac:grpSpMkLst>
        </pc:grpChg>
        <pc:picChg chg="add mod">
          <ac:chgData name="Ánh Diệu" userId="c5672c39bf0da1c1" providerId="LiveId" clId="{872CFE8F-E82D-4465-96CE-133D736C78BC}" dt="2024-05-19T10:26:59.100" v="5926" actId="1076"/>
          <ac:picMkLst>
            <pc:docMk/>
            <pc:sldMk cId="23959624" sldId="449"/>
            <ac:picMk id="32" creationId="{BA33016B-F9F3-A129-899F-685FADD92258}"/>
          </ac:picMkLst>
        </pc:picChg>
        <pc:picChg chg="mod">
          <ac:chgData name="Ánh Diệu" userId="c5672c39bf0da1c1" providerId="LiveId" clId="{872CFE8F-E82D-4465-96CE-133D736C78BC}" dt="2024-05-17T14:58:21.689" v="2948" actId="1036"/>
          <ac:picMkLst>
            <pc:docMk/>
            <pc:sldMk cId="23959624" sldId="449"/>
            <ac:picMk id="36" creationId="{58463454-AB34-167E-9DDE-68B3A45D25E0}"/>
          </ac:picMkLst>
        </pc:picChg>
      </pc:sldChg>
      <pc:sldChg chg="addSp delSp modSp mod modTransition setBg modClrScheme modAnim chgLayout">
        <pc:chgData name="Ánh Diệu" userId="c5672c39bf0da1c1" providerId="LiveId" clId="{872CFE8F-E82D-4465-96CE-133D736C78BC}" dt="2024-05-19T11:29:14.542" v="6945" actId="113"/>
        <pc:sldMkLst>
          <pc:docMk/>
          <pc:sldMk cId="394275250" sldId="450"/>
        </pc:sldMkLst>
        <pc:spChg chg="add del mod ord">
          <ac:chgData name="Ánh Diệu" userId="c5672c39bf0da1c1" providerId="LiveId" clId="{872CFE8F-E82D-4465-96CE-133D736C78BC}" dt="2024-05-17T13:05:55.034" v="667" actId="478"/>
          <ac:spMkLst>
            <pc:docMk/>
            <pc:sldMk cId="394275250" sldId="450"/>
            <ac:spMk id="32" creationId="{164E09B8-B650-E3F3-7FE4-98988A08BF88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3" creationId="{BF371B4D-BE45-74F6-767D-5E8CC122D0A4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4" creationId="{A9AA1B5C-F4C8-27A3-83C8-B9F7B35ADB02}"/>
          </ac:spMkLst>
        </pc:spChg>
        <pc:spChg chg="add mod">
          <ac:chgData name="Ánh Diệu" userId="c5672c39bf0da1c1" providerId="LiveId" clId="{872CFE8F-E82D-4465-96CE-133D736C78BC}" dt="2024-05-19T11:26:22.980" v="6927" actId="20577"/>
          <ac:spMkLst>
            <pc:docMk/>
            <pc:sldMk cId="394275250" sldId="450"/>
            <ac:spMk id="34" creationId="{B0D746EA-4FEB-63A4-ABA1-A4F8C6810C8D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94275250" sldId="450"/>
            <ac:spMk id="35" creationId="{4CFAE321-C787-8BC1-D3FD-CDABE352F983}"/>
          </ac:spMkLst>
        </pc:spChg>
        <pc:spChg chg="add mod ord">
          <ac:chgData name="Ánh Diệu" userId="c5672c39bf0da1c1" providerId="LiveId" clId="{872CFE8F-E82D-4465-96CE-133D736C78BC}" dt="2024-05-19T11:26:41.601" v="6933" actId="170"/>
          <ac:spMkLst>
            <pc:docMk/>
            <pc:sldMk cId="394275250" sldId="450"/>
            <ac:spMk id="35" creationId="{4EE2E0BB-3798-F564-03FA-2E0506345C14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39" creationId="{0B5DF3B7-0D06-A651-1D01-B9543EFFEBA2}"/>
          </ac:spMkLst>
        </pc:spChg>
        <pc:spChg chg="mod">
          <ac:chgData name="Ánh Diệu" userId="c5672c39bf0da1c1" providerId="LiveId" clId="{872CFE8F-E82D-4465-96CE-133D736C78BC}" dt="2024-05-17T14:57:38.191" v="2941"/>
          <ac:spMkLst>
            <pc:docMk/>
            <pc:sldMk cId="394275250" sldId="450"/>
            <ac:spMk id="40" creationId="{FECBAA38-FBAF-ED4B-0936-C56CECFD7E51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2" creationId="{F0591A12-7DF9-1601-43D7-451770247835}"/>
          </ac:spMkLst>
        </pc:spChg>
        <pc:spChg chg="mod">
          <ac:chgData name="Ánh Diệu" userId="c5672c39bf0da1c1" providerId="LiveId" clId="{872CFE8F-E82D-4465-96CE-133D736C78BC}" dt="2024-05-17T14:57:45.440" v="2942"/>
          <ac:spMkLst>
            <pc:docMk/>
            <pc:sldMk cId="394275250" sldId="450"/>
            <ac:spMk id="43" creationId="{604BBE5A-4965-8836-9789-4C3F47D99199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4" creationId="{ED39CECD-2B97-0BCC-DF7B-2B78B470316B}"/>
          </ac:spMkLst>
        </pc:spChg>
        <pc:spChg chg="del topLvl">
          <ac:chgData name="Ánh Diệu" userId="c5672c39bf0da1c1" providerId="LiveId" clId="{872CFE8F-E82D-4465-96CE-133D736C78BC}" dt="2024-05-17T14:57:37.219" v="2940" actId="478"/>
          <ac:spMkLst>
            <pc:docMk/>
            <pc:sldMk cId="394275250" sldId="450"/>
            <ac:spMk id="515" creationId="{10C096E8-2524-B53F-4B11-5DAB34AA2AC3}"/>
          </ac:spMkLst>
        </pc:spChg>
        <pc:spChg chg="mod">
          <ac:chgData name="Ánh Diệu" userId="c5672c39bf0da1c1" providerId="LiveId" clId="{872CFE8F-E82D-4465-96CE-133D736C78BC}" dt="2024-05-19T11:29:14.542" v="6945" actId="113"/>
          <ac:spMkLst>
            <pc:docMk/>
            <pc:sldMk cId="394275250" sldId="450"/>
            <ac:spMk id="517" creationId="{1915A4C6-2500-970A-01AF-A56BFC1EEAC3}"/>
          </ac:spMkLst>
        </pc:spChg>
        <pc:spChg chg="del">
          <ac:chgData name="Ánh Diệu" userId="c5672c39bf0da1c1" providerId="LiveId" clId="{872CFE8F-E82D-4465-96CE-133D736C78BC}" dt="2024-05-19T11:26:30.810" v="6928" actId="478"/>
          <ac:spMkLst>
            <pc:docMk/>
            <pc:sldMk cId="394275250" sldId="450"/>
            <ac:spMk id="532" creationId="{00000000-0000-0000-0000-000000000000}"/>
          </ac:spMkLst>
        </pc:spChg>
        <pc:grpChg chg="del">
          <ac:chgData name="Ánh Diệu" userId="c5672c39bf0da1c1" providerId="LiveId" clId="{872CFE8F-E82D-4465-96CE-133D736C78BC}" dt="2024-05-17T14:57:37.219" v="2940" actId="478"/>
          <ac:grpSpMkLst>
            <pc:docMk/>
            <pc:sldMk cId="394275250" sldId="450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38.191" v="2941"/>
          <ac:grpSpMkLst>
            <pc:docMk/>
            <pc:sldMk cId="394275250" sldId="450"/>
            <ac:grpSpMk id="38" creationId="{E1DDE235-3693-7825-84F3-A69C75DD7F1E}"/>
          </ac:grpSpMkLst>
        </pc:grpChg>
        <pc:grpChg chg="add mod">
          <ac:chgData name="Ánh Diệu" userId="c5672c39bf0da1c1" providerId="LiveId" clId="{872CFE8F-E82D-4465-96CE-133D736C78BC}" dt="2024-05-17T14:57:45.440" v="2942"/>
          <ac:grpSpMkLst>
            <pc:docMk/>
            <pc:sldMk cId="394275250" sldId="450"/>
            <ac:grpSpMk id="41" creationId="{0DFF1D98-1B9E-E799-EACD-08400F76AB8F}"/>
          </ac:grpSpMkLst>
        </pc:grpChg>
        <pc:picChg chg="add mod">
          <ac:chgData name="Ánh Diệu" userId="c5672c39bf0da1c1" providerId="LiveId" clId="{872CFE8F-E82D-4465-96CE-133D736C78BC}" dt="2024-05-19T10:28:07.064" v="5927"/>
          <ac:picMkLst>
            <pc:docMk/>
            <pc:sldMk cId="394275250" sldId="450"/>
            <ac:picMk id="32" creationId="{C44DA41C-B270-C493-3682-469CAF513574}"/>
          </ac:picMkLst>
        </pc:picChg>
        <pc:picChg chg="ord">
          <ac:chgData name="Ánh Diệu" userId="c5672c39bf0da1c1" providerId="LiveId" clId="{872CFE8F-E82D-4465-96CE-133D736C78BC}" dt="2024-05-19T11:25:25.438" v="6865" actId="167"/>
          <ac:picMkLst>
            <pc:docMk/>
            <pc:sldMk cId="394275250" sldId="450"/>
            <ac:picMk id="36" creationId="{58463454-AB34-167E-9DDE-68B3A45D25E0}"/>
          </ac:picMkLst>
        </pc:picChg>
      </pc:sldChg>
      <pc:sldChg chg="addSp delSp modSp add del mod modTransition setBg modClrScheme delAnim modAnim chgLayout">
        <pc:chgData name="Ánh Diệu" userId="c5672c39bf0da1c1" providerId="LiveId" clId="{872CFE8F-E82D-4465-96CE-133D736C78BC}" dt="2024-05-19T10:55:25.946" v="6391" actId="47"/>
        <pc:sldMkLst>
          <pc:docMk/>
          <pc:sldMk cId="3897139110" sldId="451"/>
        </pc:sldMkLst>
        <pc:spChg chg="add mod">
          <ac:chgData name="Ánh Diệu" userId="c5672c39bf0da1c1" providerId="LiveId" clId="{872CFE8F-E82D-4465-96CE-133D736C78BC}" dt="2024-05-18T13:23:45.388" v="3142" actId="108"/>
          <ac:spMkLst>
            <pc:docMk/>
            <pc:sldMk cId="3897139110" sldId="451"/>
            <ac:spMk id="32" creationId="{D4522C81-1E42-627B-32B2-666199C32304}"/>
          </ac:spMkLst>
        </pc:spChg>
        <pc:spChg chg="add mod">
          <ac:chgData name="Ánh Diệu" userId="c5672c39bf0da1c1" providerId="LiveId" clId="{872CFE8F-E82D-4465-96CE-133D736C78BC}" dt="2024-05-18T13:23:49.970" v="3143" actId="108"/>
          <ac:spMkLst>
            <pc:docMk/>
            <pc:sldMk cId="3897139110" sldId="451"/>
            <ac:spMk id="33" creationId="{7742B0A8-B429-E8D7-35BD-99D055125914}"/>
          </ac:spMkLst>
        </pc:spChg>
        <pc:spChg chg="add del mod ord">
          <ac:chgData name="Ánh Diệu" userId="c5672c39bf0da1c1" providerId="LiveId" clId="{872CFE8F-E82D-4465-96CE-133D736C78BC}" dt="2024-05-17T14:58:14.206" v="2947" actId="478"/>
          <ac:spMkLst>
            <pc:docMk/>
            <pc:sldMk cId="3897139110" sldId="451"/>
            <ac:spMk id="34" creationId="{A4600D86-894E-30F3-E987-AF299796C8EB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5" creationId="{D81AC2FD-0D20-2D4C-C6A4-8CE92F2B716F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8" creationId="{B477B8BA-1B59-27D3-4D6D-95261B0FD776}"/>
          </ac:spMkLst>
        </pc:spChg>
        <pc:spChg chg="add del mod ord">
          <ac:chgData name="Ánh Diệu" userId="c5672c39bf0da1c1" providerId="LiveId" clId="{872CFE8F-E82D-4465-96CE-133D736C78BC}" dt="2024-05-17T14:12:40.103" v="1370" actId="700"/>
          <ac:spMkLst>
            <pc:docMk/>
            <pc:sldMk cId="3897139110" sldId="451"/>
            <ac:spMk id="39" creationId="{208C100D-C8F3-89E8-0046-2AE48F8ACFDE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1" creationId="{9687DF53-A374-732B-6AA1-68FDDBAF2F17}"/>
          </ac:spMkLst>
        </pc:spChg>
        <pc:spChg chg="mod">
          <ac:chgData name="Ánh Diệu" userId="c5672c39bf0da1c1" providerId="LiveId" clId="{872CFE8F-E82D-4465-96CE-133D736C78BC}" dt="2024-05-17T14:57:56.261" v="2946"/>
          <ac:spMkLst>
            <pc:docMk/>
            <pc:sldMk cId="3897139110" sldId="451"/>
            <ac:spMk id="42" creationId="{58610470-B3F9-E659-FFEF-9C8558A81C1B}"/>
          </ac:spMkLst>
        </pc:spChg>
        <pc:spChg chg="del">
          <ac:chgData name="Ánh Diệu" userId="c5672c39bf0da1c1" providerId="LiveId" clId="{872CFE8F-E82D-4465-96CE-133D736C78BC}" dt="2024-05-17T11:21:11.711" v="581" actId="478"/>
          <ac:spMkLst>
            <pc:docMk/>
            <pc:sldMk cId="3897139110" sldId="451"/>
            <ac:spMk id="517" creationId="{1915A4C6-2500-970A-01AF-A56BFC1EEAC3}"/>
          </ac:spMkLst>
        </pc:spChg>
        <pc:grpChg chg="del">
          <ac:chgData name="Ánh Diệu" userId="c5672c39bf0da1c1" providerId="LiveId" clId="{872CFE8F-E82D-4465-96CE-133D736C78BC}" dt="2024-05-17T14:57:55.806" v="2945" actId="478"/>
          <ac:grpSpMkLst>
            <pc:docMk/>
            <pc:sldMk cId="3897139110" sldId="451"/>
            <ac:grpSpMk id="37" creationId="{C851E6B0-7776-70C4-1DDC-7062CC38B64D}"/>
          </ac:grpSpMkLst>
        </pc:grpChg>
        <pc:grpChg chg="add mod">
          <ac:chgData name="Ánh Diệu" userId="c5672c39bf0da1c1" providerId="LiveId" clId="{872CFE8F-E82D-4465-96CE-133D736C78BC}" dt="2024-05-17T14:57:56.261" v="2946"/>
          <ac:grpSpMkLst>
            <pc:docMk/>
            <pc:sldMk cId="3897139110" sldId="451"/>
            <ac:grpSpMk id="40" creationId="{95A3F235-CDD6-9C9E-8D5B-94C2367FF649}"/>
          </ac:grpSpMkLst>
        </pc:grpChg>
      </pc:sldChg>
      <pc:sldChg chg="addSp delSp modSp add mod modTransition modClrScheme delAnim modAnim chgLayout">
        <pc:chgData name="Ánh Diệu" userId="c5672c39bf0da1c1" providerId="LiveId" clId="{872CFE8F-E82D-4465-96CE-133D736C78BC}" dt="2024-05-19T11:04:27.926" v="6522"/>
        <pc:sldMkLst>
          <pc:docMk/>
          <pc:sldMk cId="1662816936" sldId="452"/>
        </pc:sldMkLst>
        <pc:spChg chg="add mod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2" creationId="{49D95F1B-F00A-2E85-50D2-BE2D32694228}"/>
          </ac:spMkLst>
        </pc:spChg>
        <pc:spChg chg="del">
          <ac:chgData name="Ánh Diệu" userId="c5672c39bf0da1c1" providerId="LiveId" clId="{872CFE8F-E82D-4465-96CE-133D736C78BC}" dt="2024-05-17T13:06:55.909" v="674" actId="478"/>
          <ac:spMkLst>
            <pc:docMk/>
            <pc:sldMk cId="1662816936" sldId="452"/>
            <ac:spMk id="21" creationId="{E37AB29D-FEA5-6617-4A87-16C9B5330AB5}"/>
          </ac:spMkLst>
        </pc:spChg>
        <pc:spChg chg="add mod ord topLvl">
          <ac:chgData name="Ánh Diệu" userId="c5672c39bf0da1c1" providerId="LiveId" clId="{872CFE8F-E82D-4465-96CE-133D736C78BC}" dt="2024-05-17T14:37:33.815" v="2074" actId="164"/>
          <ac:spMkLst>
            <pc:docMk/>
            <pc:sldMk cId="1662816936" sldId="452"/>
            <ac:spMk id="44" creationId="{297176FD-940A-E0FA-B174-50CCD90D1087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7" creationId="{11DBE911-9DE6-2B43-B2C5-2925BA9351B4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8" creationId="{6DA33514-1A75-1FCC-09DE-E6973DB31CC1}"/>
          </ac:spMkLst>
        </pc:spChg>
        <pc:spChg chg="add mod">
          <ac:chgData name="Ánh Diệu" userId="c5672c39bf0da1c1" providerId="LiveId" clId="{872CFE8F-E82D-4465-96CE-133D736C78BC}" dt="2024-05-17T14:46:48.395" v="2571" actId="164"/>
          <ac:spMkLst>
            <pc:docMk/>
            <pc:sldMk cId="1662816936" sldId="452"/>
            <ac:spMk id="49" creationId="{9EB41FE5-C241-DA48-0151-F79667C3877A}"/>
          </ac:spMkLst>
        </pc:spChg>
        <pc:spChg chg="add mod topLvl">
          <ac:chgData name="Ánh Diệu" userId="c5672c39bf0da1c1" providerId="LiveId" clId="{872CFE8F-E82D-4465-96CE-133D736C78BC}" dt="2024-05-17T14:47:34.791" v="2671" actId="164"/>
          <ac:spMkLst>
            <pc:docMk/>
            <pc:sldMk cId="1662816936" sldId="452"/>
            <ac:spMk id="50" creationId="{93FF5691-803B-F9EB-DEC6-6A0F9878DBBD}"/>
          </ac:spMkLst>
        </pc:spChg>
        <pc:spChg chg="add mod topLvl">
          <ac:chgData name="Ánh Diệu" userId="c5672c39bf0da1c1" providerId="LiveId" clId="{872CFE8F-E82D-4465-96CE-133D736C78BC}" dt="2024-05-17T14:48:02.430" v="2675" actId="164"/>
          <ac:spMkLst>
            <pc:docMk/>
            <pc:sldMk cId="1662816936" sldId="452"/>
            <ac:spMk id="51" creationId="{B6B7D6FF-8F1F-DA3B-941C-FFB6369A058B}"/>
          </ac:spMkLst>
        </pc:spChg>
        <pc:spChg chg="add mod topLvl">
          <ac:chgData name="Ánh Diệu" userId="c5672c39bf0da1c1" providerId="LiveId" clId="{872CFE8F-E82D-4465-96CE-133D736C78BC}" dt="2024-05-17T14:47:44.848" v="2673" actId="164"/>
          <ac:spMkLst>
            <pc:docMk/>
            <pc:sldMk cId="1662816936" sldId="452"/>
            <ac:spMk id="52" creationId="{C4842EA7-74F9-1DD4-5EDA-6C40455B4F53}"/>
          </ac:spMkLst>
        </pc:spChg>
        <pc:spChg chg="mod ord topLvl">
          <ac:chgData name="Ánh Diệu" userId="c5672c39bf0da1c1" providerId="LiveId" clId="{872CFE8F-E82D-4465-96CE-133D736C78BC}" dt="2024-05-17T14:53:33.250" v="2846" actId="164"/>
          <ac:spMkLst>
            <pc:docMk/>
            <pc:sldMk cId="1662816936" sldId="452"/>
            <ac:spMk id="61" creationId="{BB64640E-558E-F2BD-C796-989DD82EF4D1}"/>
          </ac:spMkLst>
        </pc:spChg>
        <pc:spChg chg="del mod topLvl">
          <ac:chgData name="Ánh Diệu" userId="c5672c39bf0da1c1" providerId="LiveId" clId="{872CFE8F-E82D-4465-96CE-133D736C78BC}" dt="2024-05-17T14:52:31.542" v="2799" actId="478"/>
          <ac:spMkLst>
            <pc:docMk/>
            <pc:sldMk cId="1662816936" sldId="452"/>
            <ac:spMk id="62" creationId="{ACD514BB-C83D-8F58-8489-CB5E21640A56}"/>
          </ac:spMkLst>
        </pc:s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3" creationId="{30A431F7-11E2-64D0-E1BC-516FF3AE2E85}"/>
          </ac:grpSpMkLst>
        </pc:grpChg>
        <pc:grpChg chg="del">
          <ac:chgData name="Ánh Diệu" userId="c5672c39bf0da1c1" providerId="LiveId" clId="{872CFE8F-E82D-4465-96CE-133D736C78BC}" dt="2024-05-17T13:06:53.322" v="673" actId="478"/>
          <ac:grpSpMkLst>
            <pc:docMk/>
            <pc:sldMk cId="1662816936" sldId="452"/>
            <ac:grpSpMk id="24" creationId="{6A151256-80CF-D71B-6207-7D47371815C5}"/>
          </ac:grpSpMkLst>
        </pc:grpChg>
        <pc:grpChg chg="add del mod">
          <ac:chgData name="Ánh Diệu" userId="c5672c39bf0da1c1" providerId="LiveId" clId="{872CFE8F-E82D-4465-96CE-133D736C78BC}" dt="2024-05-17T14:36:40.376" v="2064" actId="165"/>
          <ac:grpSpMkLst>
            <pc:docMk/>
            <pc:sldMk cId="1662816936" sldId="452"/>
            <ac:grpSpMk id="45" creationId="{D47DD28B-B0BF-0EF8-78A5-F90C42326DC1}"/>
          </ac:grpSpMkLst>
        </pc:grpChg>
        <pc:grpChg chg="add del mod">
          <ac:chgData name="Ánh Diệu" userId="c5672c39bf0da1c1" providerId="LiveId" clId="{872CFE8F-E82D-4465-96CE-133D736C78BC}" dt="2024-05-17T14:38:38.919" v="2092" actId="478"/>
          <ac:grpSpMkLst>
            <pc:docMk/>
            <pc:sldMk cId="1662816936" sldId="452"/>
            <ac:grpSpMk id="46" creationId="{623D7B8A-FDA1-C41A-652E-ECE3170A0BE1}"/>
          </ac:grpSpMkLst>
        </pc:grpChg>
        <pc:grpChg chg="add mod">
          <ac:chgData name="Ánh Diệu" userId="c5672c39bf0da1c1" providerId="LiveId" clId="{872CFE8F-E82D-4465-96CE-133D736C78BC}" dt="2024-05-17T14:46:42.534" v="2570" actId="164"/>
          <ac:grpSpMkLst>
            <pc:docMk/>
            <pc:sldMk cId="1662816936" sldId="452"/>
            <ac:grpSpMk id="53" creationId="{2A9E138D-6B6F-16B4-6E73-FFEB4A595676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4" creationId="{CC3C1FDD-D733-62ED-F290-53631745022D}"/>
          </ac:grpSpMkLst>
        </pc:grpChg>
        <pc:grpChg chg="add del mod">
          <ac:chgData name="Ánh Diệu" userId="c5672c39bf0da1c1" providerId="LiveId" clId="{872CFE8F-E82D-4465-96CE-133D736C78BC}" dt="2024-05-17T14:47:27.921" v="2670" actId="165"/>
          <ac:grpSpMkLst>
            <pc:docMk/>
            <pc:sldMk cId="1662816936" sldId="452"/>
            <ac:grpSpMk id="55" creationId="{DABEC1FD-802E-0582-ABDE-026852654D1A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6" creationId="{3C5E1121-B594-0331-BEF4-4B00F6F2004C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7" creationId="{AC4DAFB2-8134-F458-54EC-01CB3EA81F7D}"/>
          </ac:grpSpMkLst>
        </pc:grpChg>
        <pc:grpChg chg="add mod">
          <ac:chgData name="Ánh Diệu" userId="c5672c39bf0da1c1" providerId="LiveId" clId="{872CFE8F-E82D-4465-96CE-133D736C78BC}" dt="2024-05-17T14:48:40.309" v="2677" actId="164"/>
          <ac:grpSpMkLst>
            <pc:docMk/>
            <pc:sldMk cId="1662816936" sldId="452"/>
            <ac:grpSpMk id="58" creationId="{9BF46405-76DB-434D-34A5-4D29A26BA4F1}"/>
          </ac:grpSpMkLst>
        </pc:grpChg>
        <pc:grpChg chg="add mod">
          <ac:chgData name="Ánh Diệu" userId="c5672c39bf0da1c1" providerId="LiveId" clId="{872CFE8F-E82D-4465-96CE-133D736C78BC}" dt="2024-05-17T14:53:39.368" v="2849" actId="1036"/>
          <ac:grpSpMkLst>
            <pc:docMk/>
            <pc:sldMk cId="1662816936" sldId="452"/>
            <ac:grpSpMk id="59" creationId="{E70937A3-A527-8F09-7793-5DD7EB8D6175}"/>
          </ac:grpSpMkLst>
        </pc:grpChg>
        <pc:grpChg chg="add del mod">
          <ac:chgData name="Ánh Diệu" userId="c5672c39bf0da1c1" providerId="LiveId" clId="{872CFE8F-E82D-4465-96CE-133D736C78BC}" dt="2024-05-17T14:52:31.542" v="2799" actId="478"/>
          <ac:grpSpMkLst>
            <pc:docMk/>
            <pc:sldMk cId="1662816936" sldId="452"/>
            <ac:grpSpMk id="60" creationId="{10F38B85-3365-70BF-9372-BFA4D4E5EF44}"/>
          </ac:grpSpMkLst>
        </pc:grpChg>
        <pc:grpChg chg="add mod">
          <ac:chgData name="Ánh Diệu" userId="c5672c39bf0da1c1" providerId="LiveId" clId="{872CFE8F-E82D-4465-96CE-133D736C78BC}" dt="2024-05-17T14:53:33.250" v="2846" actId="164"/>
          <ac:grpSpMkLst>
            <pc:docMk/>
            <pc:sldMk cId="1662816936" sldId="452"/>
            <ac:grpSpMk id="63" creationId="{A44ADAFE-34C6-CF55-27AD-D5815E3ECD55}"/>
          </ac:grpSpMkLst>
        </pc:grpChg>
        <pc:picChg chg="add mod">
          <ac:chgData name="Ánh Diệu" userId="c5672c39bf0da1c1" providerId="LiveId" clId="{872CFE8F-E82D-4465-96CE-133D736C78BC}" dt="2024-05-19T11:02:07.928" v="6511" actId="1076"/>
          <ac:picMkLst>
            <pc:docMk/>
            <pc:sldMk cId="1662816936" sldId="452"/>
            <ac:picMk id="3" creationId="{AA782421-40A8-C6A8-BB01-AA05733FDE80}"/>
          </ac:picMkLst>
        </pc:picChg>
        <pc:picChg chg="add del mod modCrop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26" creationId="{1E5D4167-AE5B-0C62-CD5C-CE3FBB4DA407}"/>
          </ac:picMkLst>
        </pc:picChg>
        <pc:picChg chg="del">
          <ac:chgData name="Ánh Diệu" userId="c5672c39bf0da1c1" providerId="LiveId" clId="{872CFE8F-E82D-4465-96CE-133D736C78BC}" dt="2024-05-17T14:52:23.165" v="2796" actId="478"/>
          <ac:picMkLst>
            <pc:docMk/>
            <pc:sldMk cId="1662816936" sldId="452"/>
            <ac:picMk id="27" creationId="{AB310404-40DE-F7D9-E6BF-354F29D7465E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0" creationId="{9A0A869B-87CF-1BAD-3781-A93499B7D1BC}"/>
          </ac:picMkLst>
        </pc:picChg>
        <pc:picChg chg="add del mod topLvl modCrop">
          <ac:chgData name="Ánh Diệu" userId="c5672c39bf0da1c1" providerId="LiveId" clId="{872CFE8F-E82D-4465-96CE-133D736C78BC}" dt="2024-05-17T14:48:02.430" v="2675" actId="164"/>
          <ac:picMkLst>
            <pc:docMk/>
            <pc:sldMk cId="1662816936" sldId="452"/>
            <ac:picMk id="32" creationId="{945C8CC0-9248-80F3-BCF8-E156C9014CBC}"/>
          </ac:picMkLst>
        </pc:picChg>
        <pc:picChg chg="add del mod">
          <ac:chgData name="Ánh Diệu" userId="c5672c39bf0da1c1" providerId="LiveId" clId="{872CFE8F-E82D-4465-96CE-133D736C78BC}" dt="2024-05-17T14:46:48.395" v="2571" actId="164"/>
          <ac:picMkLst>
            <pc:docMk/>
            <pc:sldMk cId="1662816936" sldId="452"/>
            <ac:picMk id="34" creationId="{48F01949-DEF0-EE84-D6AF-E89237B0A900}"/>
          </ac:picMkLst>
        </pc:picChg>
        <pc:picChg chg="add del mod topLvl">
          <ac:chgData name="Ánh Diệu" userId="c5672c39bf0da1c1" providerId="LiveId" clId="{872CFE8F-E82D-4465-96CE-133D736C78BC}" dt="2024-05-17T14:47:44.848" v="2673" actId="164"/>
          <ac:picMkLst>
            <pc:docMk/>
            <pc:sldMk cId="1662816936" sldId="452"/>
            <ac:picMk id="36" creationId="{3528B2CF-6F62-CCCE-4FF4-C778D0D9E513}"/>
          </ac:picMkLst>
        </pc:picChg>
        <pc:picChg chg="del">
          <ac:chgData name="Ánh Diệu" userId="c5672c39bf0da1c1" providerId="LiveId" clId="{872CFE8F-E82D-4465-96CE-133D736C78BC}" dt="2024-05-17T13:06:53.322" v="673" actId="478"/>
          <ac:picMkLst>
            <pc:docMk/>
            <pc:sldMk cId="1662816936" sldId="452"/>
            <ac:picMk id="37" creationId="{FEDF5416-DFBE-03CA-902E-979A62D4AC72}"/>
          </ac:picMkLst>
        </pc:picChg>
        <pc:picChg chg="add del mod topLvl">
          <ac:chgData name="Ánh Diệu" userId="c5672c39bf0da1c1" providerId="LiveId" clId="{872CFE8F-E82D-4465-96CE-133D736C78BC}" dt="2024-05-17T14:47:34.791" v="2671" actId="164"/>
          <ac:picMkLst>
            <pc:docMk/>
            <pc:sldMk cId="1662816936" sldId="452"/>
            <ac:picMk id="39" creationId="{5A72F485-E44D-1A01-7BD2-6B312C64A7A5}"/>
          </ac:picMkLst>
        </pc:picChg>
        <pc:picChg chg="add del">
          <ac:chgData name="Ánh Diệu" userId="c5672c39bf0da1c1" providerId="LiveId" clId="{872CFE8F-E82D-4465-96CE-133D736C78BC}" dt="2024-05-17T14:31:25.662" v="2043" actId="22"/>
          <ac:picMkLst>
            <pc:docMk/>
            <pc:sldMk cId="1662816936" sldId="452"/>
            <ac:picMk id="41" creationId="{DEA44A6A-D90C-2571-546A-48E48D052FF8}"/>
          </ac:picMkLst>
        </pc:picChg>
        <pc:picChg chg="add mod ord topLvl modCrop">
          <ac:chgData name="Ánh Diệu" userId="c5672c39bf0da1c1" providerId="LiveId" clId="{872CFE8F-E82D-4465-96CE-133D736C78BC}" dt="2024-05-17T14:37:33.815" v="2074" actId="164"/>
          <ac:picMkLst>
            <pc:docMk/>
            <pc:sldMk cId="1662816936" sldId="452"/>
            <ac:picMk id="43" creationId="{5D5781BC-1F57-3892-DE61-A66149CD4A81}"/>
          </ac:picMkLst>
        </pc:picChg>
      </pc:sldChg>
      <pc:sldChg chg="add del setBg">
        <pc:chgData name="Ánh Diệu" userId="c5672c39bf0da1c1" providerId="LiveId" clId="{872CFE8F-E82D-4465-96CE-133D736C78BC}" dt="2024-05-17T11:25:19.254" v="644"/>
        <pc:sldMkLst>
          <pc:docMk/>
          <pc:sldMk cId="3565354066" sldId="452"/>
        </pc:sldMkLst>
      </pc:sldChg>
      <pc:sldChg chg="addSp delSp modSp add mod ord modTransition delAnim modAnim">
        <pc:chgData name="Ánh Diệu" userId="c5672c39bf0da1c1" providerId="LiveId" clId="{872CFE8F-E82D-4465-96CE-133D736C78BC}" dt="2024-05-19T11:10:17.130" v="6553"/>
        <pc:sldMkLst>
          <pc:docMk/>
          <pc:sldMk cId="2728278695" sldId="453"/>
        </pc:sldMkLst>
        <pc:spChg chg="add del mod">
          <ac:chgData name="Ánh Diệu" userId="c5672c39bf0da1c1" providerId="LiveId" clId="{872CFE8F-E82D-4465-96CE-133D736C78BC}" dt="2024-05-17T13:24:43.333" v="729" actId="478"/>
          <ac:spMkLst>
            <pc:docMk/>
            <pc:sldMk cId="2728278695" sldId="453"/>
            <ac:spMk id="3" creationId="{5203F45F-4DFC-3D0D-8342-BA2B7A6C056C}"/>
          </ac:spMkLst>
        </pc:spChg>
        <pc:spChg chg="add mod">
          <ac:chgData name="Ánh Diệu" userId="c5672c39bf0da1c1" providerId="LiveId" clId="{872CFE8F-E82D-4465-96CE-133D736C78BC}" dt="2024-05-19T11:08:17.425" v="6537" actId="14100"/>
          <ac:spMkLst>
            <pc:docMk/>
            <pc:sldMk cId="2728278695" sldId="453"/>
            <ac:spMk id="6" creationId="{240D40FA-DC4A-ABE0-A2E3-5EBF08F49797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9T11:08:34.329" v="6540" actId="14100"/>
          <ac:spMkLst>
            <pc:docMk/>
            <pc:sldMk cId="2728278695" sldId="453"/>
            <ac:spMk id="13" creationId="{822D7F07-794F-7931-9477-77A512E1B881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8" creationId="{198657B4-2C9C-5D84-A393-5D57B468DFF4}"/>
          </ac:spMkLst>
        </pc:spChg>
        <pc:spChg chg="del">
          <ac:chgData name="Ánh Diệu" userId="c5672c39bf0da1c1" providerId="LiveId" clId="{872CFE8F-E82D-4465-96CE-133D736C78BC}" dt="2024-05-17T13:24:41.331" v="728" actId="478"/>
          <ac:spMkLst>
            <pc:docMk/>
            <pc:sldMk cId="2728278695" sldId="453"/>
            <ac:spMk id="19" creationId="{1BC11B95-AAA6-C3E0-D0F6-BEBD7DFC69DA}"/>
          </ac:spMkLst>
        </pc:spChg>
        <pc:picChg chg="add mod">
          <ac:chgData name="Ánh Diệu" userId="c5672c39bf0da1c1" providerId="LiveId" clId="{872CFE8F-E82D-4465-96CE-133D736C78BC}" dt="2024-05-19T11:07:15.872" v="6529" actId="1076"/>
          <ac:picMkLst>
            <pc:docMk/>
            <pc:sldMk cId="2728278695" sldId="453"/>
            <ac:picMk id="2" creationId="{4A63B6CC-D1C2-DE55-8B11-39F08E622381}"/>
          </ac:picMkLst>
        </pc:picChg>
        <pc:picChg chg="del">
          <ac:chgData name="Ánh Diệu" userId="c5672c39bf0da1c1" providerId="LiveId" clId="{872CFE8F-E82D-4465-96CE-133D736C78BC}" dt="2024-05-17T13:24:38.299" v="727" actId="478"/>
          <ac:picMkLst>
            <pc:docMk/>
            <pc:sldMk cId="2728278695" sldId="453"/>
            <ac:picMk id="2" creationId="{4C63A000-A6B3-5802-3CC4-9B1687146B20}"/>
          </ac:picMkLst>
        </pc:picChg>
        <pc:picChg chg="add mod">
          <ac:chgData name="Ánh Diệu" userId="c5672c39bf0da1c1" providerId="LiveId" clId="{872CFE8F-E82D-4465-96CE-133D736C78BC}" dt="2024-05-17T13:25:02.225" v="737"/>
          <ac:picMkLst>
            <pc:docMk/>
            <pc:sldMk cId="2728278695" sldId="453"/>
            <ac:picMk id="4" creationId="{EA407C72-3D97-13A8-B5D4-B4245A546915}"/>
          </ac:picMkLst>
        </pc:picChg>
        <pc:picChg chg="add mod">
          <ac:chgData name="Ánh Diệu" userId="c5672c39bf0da1c1" providerId="LiveId" clId="{872CFE8F-E82D-4465-96CE-133D736C78BC}" dt="2024-05-19T11:07:19.067" v="6530" actId="1076"/>
          <ac:picMkLst>
            <pc:docMk/>
            <pc:sldMk cId="2728278695" sldId="453"/>
            <ac:picMk id="8" creationId="{D37674B8-4324-547D-B762-AE5561B88A55}"/>
          </ac:picMkLst>
        </pc:picChg>
        <pc:picChg chg="add mod">
          <ac:chgData name="Ánh Diệu" userId="c5672c39bf0da1c1" providerId="LiveId" clId="{872CFE8F-E82D-4465-96CE-133D736C78BC}" dt="2024-05-17T13:32:39.935" v="798" actId="1076"/>
          <ac:picMkLst>
            <pc:docMk/>
            <pc:sldMk cId="2728278695" sldId="453"/>
            <ac:picMk id="10" creationId="{2F3D62E1-0524-D1E8-10A5-5C73F6E926D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7" creationId="{90670756-1DEA-E45F-3DBC-14A96BA8CCBE}"/>
          </ac:picMkLst>
        </pc:picChg>
        <pc:picChg chg="add del mod">
          <ac:chgData name="Ánh Diệu" userId="c5672c39bf0da1c1" providerId="LiveId" clId="{872CFE8F-E82D-4465-96CE-133D736C78BC}" dt="2024-05-19T11:04:52.870" v="6523" actId="478"/>
          <ac:picMkLst>
            <pc:docMk/>
            <pc:sldMk cId="2728278695" sldId="453"/>
            <ac:picMk id="1026" creationId="{E0C5230A-A754-89F4-214A-460997846C22}"/>
          </ac:picMkLst>
        </pc:picChg>
        <pc:picChg chg="del">
          <ac:chgData name="Ánh Diệu" userId="c5672c39bf0da1c1" providerId="LiveId" clId="{872CFE8F-E82D-4465-96CE-133D736C78BC}" dt="2024-05-17T13:24:41.331" v="728" actId="478"/>
          <ac:picMkLst>
            <pc:docMk/>
            <pc:sldMk cId="2728278695" sldId="453"/>
            <ac:picMk id="1030" creationId="{01F8BA53-82F3-C65E-A0F9-9A00EA49C9E7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0:32.468" v="7164" actId="207"/>
        <pc:sldMkLst>
          <pc:docMk/>
          <pc:sldMk cId="2388630769" sldId="454"/>
        </pc:sldMkLst>
        <pc:spChg chg="mod">
          <ac:chgData name="Ánh Diệu" userId="c5672c39bf0da1c1" providerId="LiveId" clId="{872CFE8F-E82D-4465-96CE-133D736C78BC}" dt="2024-05-17T14:17:54" v="1638"/>
          <ac:spMkLst>
            <pc:docMk/>
            <pc:sldMk cId="2388630769" sldId="454"/>
            <ac:spMk id="4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32.468" v="7164" actId="207"/>
          <ac:spMkLst>
            <pc:docMk/>
            <pc:sldMk cId="2388630769" sldId="454"/>
            <ac:spMk id="5" creationId="{FF946ACD-32DB-359A-7052-6DE4A6153A72}"/>
          </ac:spMkLst>
        </pc:spChg>
        <pc:grpChg chg="add del mod">
          <ac:chgData name="Ánh Diệu" userId="c5672c39bf0da1c1" providerId="LiveId" clId="{872CFE8F-E82D-4465-96CE-133D736C78BC}" dt="2024-05-17T14:20:58.305" v="1774" actId="1038"/>
          <ac:grpSpMkLst>
            <pc:docMk/>
            <pc:sldMk cId="2388630769" sldId="454"/>
            <ac:grpSpMk id="3" creationId="{EFC9FD08-8035-F9F0-4468-E54EC9AE554B}"/>
          </ac:grpSpMkLst>
        </pc:grpChg>
        <pc:grpChg chg="del">
          <ac:chgData name="Ánh Diệu" userId="c5672c39bf0da1c1" providerId="LiveId" clId="{872CFE8F-E82D-4465-96CE-133D736C78BC}" dt="2024-05-17T14:17:36.101" v="1636" actId="478"/>
          <ac:grpSpMkLst>
            <pc:docMk/>
            <pc:sldMk cId="2388630769" sldId="454"/>
            <ac:grpSpMk id="24" creationId="{6A151256-80CF-D71B-6207-7D47371815C5}"/>
          </ac:grpSpMkLst>
        </pc:grp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20T00:38:00.050" v="7127" actId="1076"/>
          <ac:picMkLst>
            <pc:docMk/>
            <pc:sldMk cId="2388630769" sldId="454"/>
            <ac:picMk id="6" creationId="{EF38814A-821A-5F94-0204-227AB9999C69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25" creationId="{E368C88D-6FE4-6688-2592-EF252C796CEA}"/>
          </ac:picMkLst>
        </pc:picChg>
        <pc:picChg chg="del">
          <ac:chgData name="Ánh Diệu" userId="c5672c39bf0da1c1" providerId="LiveId" clId="{872CFE8F-E82D-4465-96CE-133D736C78BC}" dt="2024-05-17T14:30:29.298" v="2038" actId="478"/>
          <ac:picMkLst>
            <pc:docMk/>
            <pc:sldMk cId="2388630769" sldId="454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17:36.101" v="1636" actId="478"/>
          <ac:picMkLst>
            <pc:docMk/>
            <pc:sldMk cId="2388630769" sldId="454"/>
            <ac:picMk id="40" creationId="{D0BD7E3E-498C-C259-6FE6-B7DD425681AF}"/>
          </ac:picMkLst>
        </pc:picChg>
        <pc:picChg chg="add del 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0:58.305" v="1774" actId="1038"/>
          <ac:picMkLst>
            <pc:docMk/>
            <pc:sldMk cId="2388630769" sldId="454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0:15.723" v="7160" actId="404"/>
        <pc:sldMkLst>
          <pc:docMk/>
          <pc:sldMk cId="1545220041" sldId="455"/>
        </pc:sldMkLst>
        <pc:spChg chg="mod">
          <ac:chgData name="Ánh Diệu" userId="c5672c39bf0da1c1" providerId="LiveId" clId="{872CFE8F-E82D-4465-96CE-133D736C78BC}" dt="2024-05-17T14:19:23.511" v="1718" actId="20577"/>
          <ac:spMkLst>
            <pc:docMk/>
            <pc:sldMk cId="1545220041" sldId="455"/>
            <ac:spMk id="5" creationId="{FF946ACD-32DB-359A-7052-6DE4A6153A72}"/>
          </ac:spMkLst>
        </pc:spChg>
        <pc:spChg chg="mod">
          <ac:chgData name="Ánh Diệu" userId="c5672c39bf0da1c1" providerId="LiveId" clId="{872CFE8F-E82D-4465-96CE-133D736C78BC}" dt="2024-05-17T14:19:36.160" v="1721"/>
          <ac:spMkLst>
            <pc:docMk/>
            <pc:sldMk cId="1545220041" sldId="455"/>
            <ac:spMk id="7" creationId="{5F00FAE7-C437-C350-2D3C-3B8EB99AA6F7}"/>
          </ac:spMkLst>
        </pc:spChg>
        <pc:spChg chg="mod">
          <ac:chgData name="Ánh Diệu" userId="c5672c39bf0da1c1" providerId="LiveId" clId="{872CFE8F-E82D-4465-96CE-133D736C78BC}" dt="2024-05-20T00:40:15.723" v="7160" actId="404"/>
          <ac:spMkLst>
            <pc:docMk/>
            <pc:sldMk cId="1545220041" sldId="455"/>
            <ac:spMk id="8" creationId="{FF946ACD-32DB-359A-7052-6DE4A6153A72}"/>
          </ac:spMkLst>
        </pc:spChg>
        <pc:grpChg chg="del">
          <ac:chgData name="Ánh Diệu" userId="c5672c39bf0da1c1" providerId="LiveId" clId="{872CFE8F-E82D-4465-96CE-133D736C78BC}" dt="2024-05-17T14:19:34.150" v="1719" actId="21"/>
          <ac:grpSpMkLst>
            <pc:docMk/>
            <pc:sldMk cId="1545220041" sldId="455"/>
            <ac:grpSpMk id="3" creationId="{EFC9FD08-8035-F9F0-4468-E54EC9AE554B}"/>
          </ac:grpSpMkLst>
        </pc:grpChg>
        <pc:grpChg chg="add mod">
          <ac:chgData name="Ánh Diệu" userId="c5672c39bf0da1c1" providerId="LiveId" clId="{872CFE8F-E82D-4465-96CE-133D736C78BC}" dt="2024-05-20T00:40:04.047" v="7157" actId="1038"/>
          <ac:grpSpMkLst>
            <pc:docMk/>
            <pc:sldMk cId="1545220041" sldId="455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03.453" v="7128" actId="1076"/>
          <ac:picMkLst>
            <pc:docMk/>
            <pc:sldMk cId="1545220041" sldId="455"/>
            <ac:picMk id="2" creationId="{2B257D2A-BA3C-365D-6EF0-BA0B55636001}"/>
          </ac:picMkLst>
        </pc:picChg>
        <pc:picChg chg="del">
          <ac:chgData name="Ánh Diệu" userId="c5672c39bf0da1c1" providerId="LiveId" clId="{872CFE8F-E82D-4465-96CE-133D736C78BC}" dt="2024-05-17T14:18:25.368" v="1662" actId="478"/>
          <ac:picMkLst>
            <pc:docMk/>
            <pc:sldMk cId="1545220041" sldId="455"/>
            <ac:picMk id="2" creationId="{8C1DCB9B-F974-4792-101B-4B53A18BEAA0}"/>
          </ac:picMkLst>
        </pc:picChg>
        <pc:picChg chg="add 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4.562" v="2037" actId="478"/>
          <ac:picMkLst>
            <pc:docMk/>
            <pc:sldMk cId="1545220041" sldId="455"/>
            <ac:picMk id="26" creationId="{DAB2E453-EEBE-E81D-11DF-AA9A3A0B8ED0}"/>
          </ac:picMkLst>
        </pc:picChg>
        <pc:picChg chg="add del mod modCrop">
          <ac:chgData name="Ánh Diệu" userId="c5672c39bf0da1c1" providerId="LiveId" clId="{872CFE8F-E82D-4465-96CE-133D736C78BC}" dt="2024-05-17T14:19:34.150" v="1719" actId="21"/>
          <ac:picMkLst>
            <pc:docMk/>
            <pc:sldMk cId="1545220041" sldId="455"/>
            <ac:picMk id="33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19:35.390" v="1720" actId="478"/>
          <ac:picMkLst>
            <pc:docMk/>
            <pc:sldMk cId="1545220041" sldId="455"/>
            <ac:picMk id="65" creationId="{BC88E516-4C4A-9A45-B833-69545266E7D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43.836" v="1817" actId="1038"/>
          <ac:picMkLst>
            <pc:docMk/>
            <pc:sldMk cId="1545220041" sldId="455"/>
            <ac:picMk id="69" creationId="{1E09F58F-1267-67F2-ED97-0502258EDFD0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1:23.416" v="7175" actId="14100"/>
        <pc:sldMkLst>
          <pc:docMk/>
          <pc:sldMk cId="594671229" sldId="456"/>
        </pc:sldMkLst>
        <pc:spChg chg="mod">
          <ac:chgData name="Ánh Diệu" userId="c5672c39bf0da1c1" providerId="LiveId" clId="{872CFE8F-E82D-4465-96CE-133D736C78BC}" dt="2024-05-17T14:24:08.923" v="1847"/>
          <ac:spMkLst>
            <pc:docMk/>
            <pc:sldMk cId="594671229" sldId="456"/>
            <ac:spMk id="3" creationId="{300581F4-4718-0BB1-B64B-7DDA3E7E91D4}"/>
          </ac:spMkLst>
        </pc:spChg>
        <pc:spChg chg="mod">
          <ac:chgData name="Ánh Diệu" userId="c5672c39bf0da1c1" providerId="LiveId" clId="{872CFE8F-E82D-4465-96CE-133D736C78BC}" dt="2024-05-20T00:41:20.774" v="7174" actId="207"/>
          <ac:spMkLst>
            <pc:docMk/>
            <pc:sldMk cId="594671229" sldId="456"/>
            <ac:spMk id="4" creationId="{8329837D-4B08-A361-1D20-AECE28460DCE}"/>
          </ac:spMkLst>
        </pc:spChg>
        <pc:grpChg chg="add mod">
          <ac:chgData name="Ánh Diệu" userId="c5672c39bf0da1c1" providerId="LiveId" clId="{872CFE8F-E82D-4465-96CE-133D736C78BC}" dt="2024-05-20T00:41:23.416" v="7175" actId="14100"/>
          <ac:grpSpMkLst>
            <pc:docMk/>
            <pc:sldMk cId="594671229" sldId="456"/>
            <ac:grpSpMk id="2" creationId="{58B749F9-8DBA-F01B-4219-8414107F2A7F}"/>
          </ac:grpSpMkLst>
        </pc:grpChg>
        <pc:grpChg chg="del">
          <ac:chgData name="Ánh Diệu" userId="c5672c39bf0da1c1" providerId="LiveId" clId="{872CFE8F-E82D-4465-96CE-133D736C78BC}" dt="2024-05-17T14:20:00.569" v="1745" actId="478"/>
          <ac:grpSpMkLst>
            <pc:docMk/>
            <pc:sldMk cId="594671229" sldId="456"/>
            <ac:grpSpMk id="6" creationId="{EFC9FD08-8035-F9F0-4468-E54EC9AE554B}"/>
          </ac:grpSpMkLst>
        </pc:grpChg>
        <pc:picChg chg="add mod">
          <ac:chgData name="Ánh Diệu" userId="c5672c39bf0da1c1" providerId="LiveId" clId="{872CFE8F-E82D-4465-96CE-133D736C78BC}" dt="2024-05-20T00:38:10.082" v="7129" actId="1076"/>
          <ac:picMkLst>
            <pc:docMk/>
            <pc:sldMk cId="594671229" sldId="456"/>
            <ac:picMk id="5" creationId="{03F4E7A5-A5C4-84CF-27BA-4ADCA3D822AC}"/>
          </ac:picMkLst>
        </pc:picChg>
        <pc:picChg chg="del">
          <ac:chgData name="Ánh Diệu" userId="c5672c39bf0da1c1" providerId="LiveId" clId="{872CFE8F-E82D-4465-96CE-133D736C78BC}" dt="2024-05-17T14:20:00.569" v="1745" actId="478"/>
          <ac:picMkLst>
            <pc:docMk/>
            <pc:sldMk cId="594671229" sldId="456"/>
            <ac:picMk id="9" creationId="{CB1C3852-6DD7-E27F-6CF1-61C59DDF715A}"/>
          </ac:picMkLst>
        </pc:picChg>
        <pc:picChg chg="del">
          <ac:chgData name="Ánh Diệu" userId="c5672c39bf0da1c1" providerId="LiveId" clId="{872CFE8F-E82D-4465-96CE-133D736C78BC}" dt="2024-05-17T14:30:20.128" v="2036" actId="478"/>
          <ac:picMkLst>
            <pc:docMk/>
            <pc:sldMk cId="594671229" sldId="456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4:03.041" v="1846" actId="1076"/>
          <ac:picMkLst>
            <pc:docMk/>
            <pc:sldMk cId="594671229" sldId="456"/>
            <ac:picMk id="31" creationId="{C1A00C1C-85FF-9643-A0D5-8365F0ABCE8B}"/>
          </ac:picMkLst>
        </pc:picChg>
        <pc:picChg chg="del">
          <ac:chgData name="Ánh Diệu" userId="c5672c39bf0da1c1" providerId="LiveId" clId="{872CFE8F-E82D-4465-96CE-133D736C78BC}" dt="2024-05-17T14:20:03.340" v="1746" actId="478"/>
          <ac:picMkLst>
            <pc:docMk/>
            <pc:sldMk cId="594671229" sldId="456"/>
            <ac:picMk id="66" creationId="{ADB852A5-E535-638D-7FCB-EE14595FEA9C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7" creationId="{6515AD3A-9D5F-93DF-46F3-FBF85EB850F7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8" creationId="{CA4EF230-F6DF-4D55-91A6-BD75B0A5A2C5}"/>
          </ac:picMkLst>
        </pc:picChg>
        <pc:picChg chg="mod">
          <ac:chgData name="Ánh Diệu" userId="c5672c39bf0da1c1" providerId="LiveId" clId="{872CFE8F-E82D-4465-96CE-133D736C78BC}" dt="2024-05-17T14:22:53.230" v="1832" actId="1038"/>
          <ac:picMkLst>
            <pc:docMk/>
            <pc:sldMk cId="594671229" sldId="456"/>
            <ac:picMk id="69" creationId="{1E09F58F-1267-67F2-ED97-0502258EDFD0}"/>
          </ac:picMkLst>
        </pc:picChg>
      </pc:sldChg>
      <pc:sldChg chg="addSp delSp modSp add mod modTransition addAnim delAnim modAnim modNotesTx">
        <pc:chgData name="Ánh Diệu" userId="c5672c39bf0da1c1" providerId="LiveId" clId="{872CFE8F-E82D-4465-96CE-133D736C78BC}" dt="2024-05-20T00:41:49.358" v="7182" actId="207"/>
        <pc:sldMkLst>
          <pc:docMk/>
          <pc:sldMk cId="55094954" sldId="457"/>
        </pc:sldMkLst>
        <pc:spChg chg="add mod">
          <ac:chgData name="Ánh Diệu" userId="c5672c39bf0da1c1" providerId="LiveId" clId="{872CFE8F-E82D-4465-96CE-133D736C78BC}" dt="2024-05-17T14:26:22.001" v="1925" actId="164"/>
          <ac:spMkLst>
            <pc:docMk/>
            <pc:sldMk cId="55094954" sldId="457"/>
            <ac:spMk id="2" creationId="{F16C15BA-BBC0-D182-4E8A-3D85DB753268}"/>
          </ac:spMkLst>
        </pc:spChg>
        <pc:spChg chg="mod">
          <ac:chgData name="Ánh Diệu" userId="c5672c39bf0da1c1" providerId="LiveId" clId="{872CFE8F-E82D-4465-96CE-133D736C78BC}" dt="2024-05-17T14:26:41.529" v="1926"/>
          <ac:spMkLst>
            <pc:docMk/>
            <pc:sldMk cId="55094954" sldId="457"/>
            <ac:spMk id="5" creationId="{1FFA609C-5DA3-31F7-C326-EED41B0BEA9A}"/>
          </ac:spMkLst>
        </pc:spChg>
        <pc:spChg chg="mod">
          <ac:chgData name="Ánh Diệu" userId="c5672c39bf0da1c1" providerId="LiveId" clId="{872CFE8F-E82D-4465-96CE-133D736C78BC}" dt="2024-05-20T00:41:49.358" v="7182" actId="207"/>
          <ac:spMkLst>
            <pc:docMk/>
            <pc:sldMk cId="55094954" sldId="457"/>
            <ac:spMk id="6" creationId="{363A844D-E806-879B-686D-1211B227BF94}"/>
          </ac:spMkLst>
        </pc:spChg>
        <pc:grpChg chg="add mod">
          <ac:chgData name="Ánh Diệu" userId="c5672c39bf0da1c1" providerId="LiveId" clId="{872CFE8F-E82D-4465-96CE-133D736C78BC}" dt="2024-05-17T14:27:12.560" v="1966" actId="1036"/>
          <ac:grpSpMkLst>
            <pc:docMk/>
            <pc:sldMk cId="55094954" sldId="457"/>
            <ac:grpSpMk id="3" creationId="{92D2528E-31BA-F94B-53F2-33314DFFC381}"/>
          </ac:grpSpMkLst>
        </pc:grpChg>
        <pc:grpChg chg="add mod">
          <ac:chgData name="Ánh Diệu" userId="c5672c39bf0da1c1" providerId="LiveId" clId="{872CFE8F-E82D-4465-96CE-133D736C78BC}" dt="2024-05-17T14:26:47.594" v="1952" actId="1037"/>
          <ac:grpSpMkLst>
            <pc:docMk/>
            <pc:sldMk cId="55094954" sldId="457"/>
            <ac:grpSpMk id="4" creationId="{59FFA76C-962A-3CE1-14DA-F300A3A73496}"/>
          </ac:grpSpMkLst>
        </pc:grpChg>
        <pc:picChg chg="add mod">
          <ac:chgData name="Ánh Diệu" userId="c5672c39bf0da1c1" providerId="LiveId" clId="{872CFE8F-E82D-4465-96CE-133D736C78BC}" dt="2024-05-20T00:38:14.462" v="7130" actId="1076"/>
          <ac:picMkLst>
            <pc:docMk/>
            <pc:sldMk cId="55094954" sldId="457"/>
            <ac:picMk id="7" creationId="{5113F832-C232-2D8F-D23F-26B3EE2A0753}"/>
          </ac:picMkLst>
        </pc:picChg>
        <pc:picChg chg="add del">
          <ac:chgData name="Ánh Diệu" userId="c5672c39bf0da1c1" providerId="LiveId" clId="{872CFE8F-E82D-4465-96CE-133D736C78BC}" dt="2024-05-17T14:30:16.559" v="2035" actId="478"/>
          <ac:picMkLst>
            <pc:docMk/>
            <pc:sldMk cId="55094954" sldId="457"/>
            <ac:picMk id="26" creationId="{DAB2E453-EEBE-E81D-11DF-AA9A3A0B8ED0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31" creationId="{C1A00C1C-85FF-9643-A0D5-8365F0ABCE8B}"/>
          </ac:picMkLst>
        </pc:picChg>
        <pc:picChg chg="add mod">
          <ac:chgData name="Ánh Diệu" userId="c5672c39bf0da1c1" providerId="LiveId" clId="{872CFE8F-E82D-4465-96CE-133D736C78BC}" dt="2024-05-17T14:26:22.001" v="1925" actId="164"/>
          <ac:picMkLst>
            <pc:docMk/>
            <pc:sldMk cId="55094954" sldId="457"/>
            <ac:picMk id="35" creationId="{867CB744-0F5A-ADD5-5A26-5454659AEB32}"/>
          </ac:picMkLst>
        </pc:picChg>
        <pc:picChg chg="del">
          <ac:chgData name="Ánh Diệu" userId="c5672c39bf0da1c1" providerId="LiveId" clId="{872CFE8F-E82D-4465-96CE-133D736C78BC}" dt="2024-05-17T14:23:07.247" v="1834" actId="478"/>
          <ac:picMkLst>
            <pc:docMk/>
            <pc:sldMk cId="55094954" sldId="457"/>
            <ac:picMk id="67" creationId="{6515AD3A-9D5F-93DF-46F3-FBF85EB850F7}"/>
          </ac:picMkLst>
        </pc:picChg>
      </pc:sldChg>
      <pc:sldChg chg="addSp delSp modSp add mod modTransition delAnim modAnim modNotesTx">
        <pc:chgData name="Ánh Diệu" userId="c5672c39bf0da1c1" providerId="LiveId" clId="{872CFE8F-E82D-4465-96CE-133D736C78BC}" dt="2024-05-20T00:42:40.869" v="7196" actId="1038"/>
        <pc:sldMkLst>
          <pc:docMk/>
          <pc:sldMk cId="351842944" sldId="458"/>
        </pc:sldMkLst>
        <pc:spChg chg="add mod">
          <ac:chgData name="Ánh Diệu" userId="c5672c39bf0da1c1" providerId="LiveId" clId="{872CFE8F-E82D-4465-96CE-133D736C78BC}" dt="2024-05-17T14:27:54.658" v="1972" actId="164"/>
          <ac:spMkLst>
            <pc:docMk/>
            <pc:sldMk cId="351842944" sldId="458"/>
            <ac:spMk id="2" creationId="{BD827911-9192-5685-E2EC-43C67A196D78}"/>
          </ac:spMkLst>
        </pc:spChg>
        <pc:spChg chg="mod">
          <ac:chgData name="Ánh Diệu" userId="c5672c39bf0da1c1" providerId="LiveId" clId="{872CFE8F-E82D-4465-96CE-133D736C78BC}" dt="2024-05-17T14:28:10.208" v="2008"/>
          <ac:spMkLst>
            <pc:docMk/>
            <pc:sldMk cId="351842944" sldId="458"/>
            <ac:spMk id="5" creationId="{07BE7B96-AF58-8F5C-9953-F291DB839294}"/>
          </ac:spMkLst>
        </pc:spChg>
        <pc:spChg chg="mod">
          <ac:chgData name="Ánh Diệu" userId="c5672c39bf0da1c1" providerId="LiveId" clId="{872CFE8F-E82D-4465-96CE-133D736C78BC}" dt="2024-05-20T00:42:36.259" v="7192" actId="14100"/>
          <ac:spMkLst>
            <pc:docMk/>
            <pc:sldMk cId="351842944" sldId="458"/>
            <ac:spMk id="6" creationId="{415A9B35-18F9-09E3-9DC9-75E6225FBA5C}"/>
          </ac:spMkLst>
        </pc:spChg>
        <pc:grpChg chg="add mod">
          <ac:chgData name="Ánh Diệu" userId="c5672c39bf0da1c1" providerId="LiveId" clId="{872CFE8F-E82D-4465-96CE-133D736C78BC}" dt="2024-05-17T14:28:03.344" v="2007" actId="1036"/>
          <ac:grpSpMkLst>
            <pc:docMk/>
            <pc:sldMk cId="351842944" sldId="458"/>
            <ac:grpSpMk id="3" creationId="{68841578-0FE6-6B88-4D9F-DE30CACD21FD}"/>
          </ac:grpSpMkLst>
        </pc:grpChg>
        <pc:grpChg chg="add mod">
          <ac:chgData name="Ánh Diệu" userId="c5672c39bf0da1c1" providerId="LiveId" clId="{872CFE8F-E82D-4465-96CE-133D736C78BC}" dt="2024-05-20T00:42:40.869" v="7196" actId="1038"/>
          <ac:grpSpMkLst>
            <pc:docMk/>
            <pc:sldMk cId="351842944" sldId="458"/>
            <ac:grpSpMk id="4" creationId="{590E960E-51E5-7CC1-80FC-F40398D736C0}"/>
          </ac:grpSpMkLst>
        </pc:grpChg>
        <pc:picChg chg="add mod">
          <ac:chgData name="Ánh Diệu" userId="c5672c39bf0da1c1" providerId="LiveId" clId="{872CFE8F-E82D-4465-96CE-133D736C78BC}" dt="2024-05-20T00:38:19.125" v="7131" actId="1076"/>
          <ac:picMkLst>
            <pc:docMk/>
            <pc:sldMk cId="351842944" sldId="458"/>
            <ac:picMk id="7" creationId="{3D211C6D-EA95-B3E6-C558-468220DD0059}"/>
          </ac:picMkLst>
        </pc:picChg>
        <pc:picChg chg="del">
          <ac:chgData name="Ánh Diệu" userId="c5672c39bf0da1c1" providerId="LiveId" clId="{872CFE8F-E82D-4465-96CE-133D736C78BC}" dt="2024-05-17T14:30:00.052" v="2032" actId="478"/>
          <ac:picMkLst>
            <pc:docMk/>
            <pc:sldMk cId="351842944" sldId="458"/>
            <ac:picMk id="26" creationId="{DAB2E453-EEBE-E81D-11DF-AA9A3A0B8ED0}"/>
          </ac:picMkLst>
        </pc:picChg>
        <pc:picChg chg="add mod">
          <ac:chgData name="Ánh Diệu" userId="c5672c39bf0da1c1" providerId="LiveId" clId="{872CFE8F-E82D-4465-96CE-133D736C78BC}" dt="2024-05-17T14:27:54.658" v="1972" actId="164"/>
          <ac:picMkLst>
            <pc:docMk/>
            <pc:sldMk cId="351842944" sldId="458"/>
            <ac:picMk id="37" creationId="{FEDF5416-DFBE-03CA-902E-979A62D4AC72}"/>
          </ac:picMkLst>
        </pc:picChg>
        <pc:picChg chg="mod">
          <ac:chgData name="Ánh Diệu" userId="c5672c39bf0da1c1" providerId="LiveId" clId="{872CFE8F-E82D-4465-96CE-133D736C78BC}" dt="2024-05-17T14:28:12.711" v="2010" actId="1076"/>
          <ac:picMkLst>
            <pc:docMk/>
            <pc:sldMk cId="351842944" sldId="458"/>
            <ac:picMk id="68" creationId="{CA4EF230-F6DF-4D55-91A6-BD75B0A5A2C5}"/>
          </ac:picMkLst>
        </pc:picChg>
        <pc:picChg chg="del">
          <ac:chgData name="Ánh Diệu" userId="c5672c39bf0da1c1" providerId="LiveId" clId="{872CFE8F-E82D-4465-96CE-133D736C78BC}" dt="2024-05-17T14:23:25.362" v="1836" actId="478"/>
          <ac:picMkLst>
            <pc:docMk/>
            <pc:sldMk cId="351842944" sldId="458"/>
            <ac:picMk id="69" creationId="{1E09F58F-1267-67F2-ED97-0502258EDFD0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709968856" sldId="459"/>
        </pc:sldMkLst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37.933" v="3293" actId="962"/>
          <ac:spMkLst>
            <pc:docMk/>
            <pc:sldMk cId="2709968856" sldId="459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6:17.455" v="3542" actId="2711"/>
          <ac:spMkLst>
            <pc:docMk/>
            <pc:sldMk cId="2709968856" sldId="459"/>
            <ac:spMk id="19" creationId="{1BC11B95-AAA6-C3E0-D0F6-BEBD7DFC69DA}"/>
          </ac:spMkLst>
        </pc:spChg>
        <pc:grpChg chg="mod">
          <ac:chgData name="Ánh Diệu" userId="c5672c39bf0da1c1" providerId="LiveId" clId="{872CFE8F-E82D-4465-96CE-133D736C78BC}" dt="2024-05-18T13:36:45.966" v="3187" actId="33935"/>
          <ac:grpSpMkLst>
            <pc:docMk/>
            <pc:sldMk cId="2709968856" sldId="459"/>
            <ac:grpSpMk id="1" creationId="{00000000-0000-0000-0000-000000000000}"/>
          </ac:grpSpMkLst>
        </pc:grpChg>
        <pc:grpChg chg="mod modVis">
          <ac:chgData name="Ánh Diệu" userId="c5672c39bf0da1c1" providerId="LiveId" clId="{872CFE8F-E82D-4465-96CE-133D736C78BC}" dt="2024-05-18T14:06:17.455" v="3542" actId="2711"/>
          <ac:grpSpMkLst>
            <pc:docMk/>
            <pc:sldMk cId="2709968856" sldId="459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6:17.455" v="3542" actId="2711"/>
          <ac:picMkLst>
            <pc:docMk/>
            <pc:sldMk cId="2709968856" sldId="459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6:45.966" v="3187" actId="33935"/>
          <ac:picMkLst>
            <pc:docMk/>
            <pc:sldMk cId="2709968856" sldId="459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1:25.325" v="7201" actId="20577"/>
        <pc:sldMkLst>
          <pc:docMk/>
          <pc:sldMk cId="2225530264" sldId="460"/>
        </pc:sldMkLst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6-13T02:21:25.325" v="7201" actId="20577"/>
          <ac:spMkLst>
            <pc:docMk/>
            <pc:sldMk cId="2225530264" sldId="460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2:32.678" v="4763" actId="33935"/>
          <ac:spMkLst>
            <pc:docMk/>
            <pc:sldMk cId="2225530264" sldId="460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2:32.678" v="4763" actId="33935"/>
          <ac:grpSpMkLst>
            <pc:docMk/>
            <pc:sldMk cId="2225530264" sldId="460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2:32.678" v="4763" actId="33935"/>
          <ac:picMkLst>
            <pc:docMk/>
            <pc:sldMk cId="2225530264" sldId="460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38:44.642" v="3207" actId="14826"/>
          <ac:picMkLst>
            <pc:docMk/>
            <pc:sldMk cId="2225530264" sldId="460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5-19T10:25:07.237" v="5913"/>
        <pc:sldMkLst>
          <pc:docMk/>
          <pc:sldMk cId="2486590871" sldId="461"/>
        </pc:sldMkLst>
        <pc:spChg chg="mod modVis">
          <ac:chgData name="Ánh Diệu" userId="c5672c39bf0da1c1" providerId="LiveId" clId="{872CFE8F-E82D-4465-96CE-133D736C78BC}" dt="2024-05-18T17:12:52.695" v="4770" actId="14100"/>
          <ac:spMkLst>
            <pc:docMk/>
            <pc:sldMk cId="2486590871" sldId="461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1:47.418" v="3295" actId="962"/>
          <ac:spMkLst>
            <pc:docMk/>
            <pc:sldMk cId="2486590871" sldId="461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13:12.629" v="4772" actId="962"/>
          <ac:spMkLst>
            <pc:docMk/>
            <pc:sldMk cId="2486590871" sldId="461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13:12.699" v="4773" actId="33935"/>
          <ac:spMkLst>
            <pc:docMk/>
            <pc:sldMk cId="2486590871" sldId="461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13:12.699" v="4773" actId="33935"/>
          <ac:grpSpMkLst>
            <pc:docMk/>
            <pc:sldMk cId="2486590871" sldId="461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13:12.699" v="4773" actId="33935"/>
          <ac:picMkLst>
            <pc:docMk/>
            <pc:sldMk cId="2486590871" sldId="461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0:23.354" v="3274" actId="1076"/>
          <ac:picMkLst>
            <pc:docMk/>
            <pc:sldMk cId="2486590871" sldId="461"/>
            <ac:picMk id="1030" creationId="{01F8BA53-82F3-C65E-A0F9-9A00EA49C9E7}"/>
          </ac:picMkLst>
        </pc:picChg>
      </pc:sldChg>
      <pc:sldChg chg="modSp add mod modTransition">
        <pc:chgData name="Ánh Diệu" userId="c5672c39bf0da1c1" providerId="LiveId" clId="{872CFE8F-E82D-4465-96CE-133D736C78BC}" dt="2024-06-13T02:22:31.063" v="7205" actId="33935"/>
        <pc:sldMkLst>
          <pc:docMk/>
          <pc:sldMk cId="1573070584" sldId="462"/>
        </pc:sldMkLst>
        <pc:spChg chg="mod modVis">
          <ac:chgData name="Ánh Diệu" userId="c5672c39bf0da1c1" providerId="LiveId" clId="{872CFE8F-E82D-4465-96CE-133D736C78BC}" dt="2024-06-13T02:21:57.944" v="7203" actId="14429"/>
          <ac:spMkLst>
            <pc:docMk/>
            <pc:sldMk cId="1573070584" sldId="462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4:01.456" v="3349" actId="1036"/>
          <ac:spMkLst>
            <pc:docMk/>
            <pc:sldMk cId="1573070584" sldId="462"/>
            <ac:spMk id="4" creationId="{D9983528-D767-4F34-E26C-5DC2DB91EC0C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6-13T02:22:31.063" v="7205" actId="33935"/>
          <ac:spMkLst>
            <pc:docMk/>
            <pc:sldMk cId="1573070584" sldId="462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6-13T02:22:02.343" v="7204" actId="14429"/>
          <ac:spMkLst>
            <pc:docMk/>
            <pc:sldMk cId="1573070584" sldId="462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6-13T02:22:31.063" v="7205" actId="33935"/>
          <ac:grpSpMkLst>
            <pc:docMk/>
            <pc:sldMk cId="1573070584" sldId="462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6-13T02:22:31.063" v="7205" actId="33935"/>
          <ac:picMkLst>
            <pc:docMk/>
            <pc:sldMk cId="1573070584" sldId="462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3:52.382" v="3330" actId="1036"/>
          <ac:picMkLst>
            <pc:docMk/>
            <pc:sldMk cId="1573070584" sldId="462"/>
            <ac:picMk id="1030" creationId="{01F8BA53-82F3-C65E-A0F9-9A00EA49C9E7}"/>
          </ac:picMkLst>
        </pc:picChg>
      </pc:sldChg>
      <pc:sldChg chg="modSp add mod modTransition modAnim">
        <pc:chgData name="Ánh Diệu" userId="c5672c39bf0da1c1" providerId="LiveId" clId="{872CFE8F-E82D-4465-96CE-133D736C78BC}" dt="2024-05-19T10:25:07.237" v="5913"/>
        <pc:sldMkLst>
          <pc:docMk/>
          <pc:sldMk cId="3899218881" sldId="463"/>
        </pc:sldMkLst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3" creationId="{0827CC6F-FBA6-82AD-2C3F-016DE4DC85E7}"/>
          </ac:spMkLst>
        </pc:spChg>
        <pc:spChg chg="mod">
          <ac:chgData name="Ánh Diệu" userId="c5672c39bf0da1c1" providerId="LiveId" clId="{872CFE8F-E82D-4465-96CE-133D736C78BC}" dt="2024-05-18T13:45:27.447" v="3387" actId="962"/>
          <ac:spMkLst>
            <pc:docMk/>
            <pc:sldMk cId="3899218881" sldId="463"/>
            <ac:spMk id="4" creationId="{D9983528-D767-4F34-E26C-5DC2DB91EC0C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1" creationId="{BD994417-524A-2773-2FF2-4AFC6F1C6155}"/>
          </ac:spMkLst>
        </pc:spChg>
        <pc:spChg chg="mod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4:07:12.696" v="3550" actId="2711"/>
          <ac:spMkLst>
            <pc:docMk/>
            <pc:sldMk cId="3899218881" sldId="463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4:07:18.400" v="3551" actId="166"/>
          <ac:grpSpMkLst>
            <pc:docMk/>
            <pc:sldMk cId="3899218881" sldId="463"/>
            <ac:grpSpMk id="6" creationId="{1BE06650-E843-EFE8-E62D-3B9BB0616DB6}"/>
          </ac:grpSpMkLst>
        </pc:grp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2" creationId="{C07A8D4A-E7B2-3EE8-7B29-DE6D8CEDB513}"/>
          </ac:picMkLst>
        </pc:picChg>
        <pc:picChg chg="mod">
          <ac:chgData name="Ánh Diệu" userId="c5672c39bf0da1c1" providerId="LiveId" clId="{872CFE8F-E82D-4465-96CE-133D736C78BC}" dt="2024-05-18T14:07:12.696" v="3550" actId="2711"/>
          <ac:picMkLst>
            <pc:docMk/>
            <pc:sldMk cId="3899218881" sldId="463"/>
            <ac:picMk id="17" creationId="{90670756-1DEA-E45F-3DBC-14A96BA8CCBE}"/>
          </ac:picMkLst>
        </pc:picChg>
        <pc:picChg chg="mod">
          <ac:chgData name="Ánh Diệu" userId="c5672c39bf0da1c1" providerId="LiveId" clId="{872CFE8F-E82D-4465-96CE-133D736C78BC}" dt="2024-05-18T13:45:14.286" v="3370" actId="14826"/>
          <ac:picMkLst>
            <pc:docMk/>
            <pc:sldMk cId="3899218881" sldId="463"/>
            <ac:picMk id="1030" creationId="{01F8BA53-82F3-C65E-A0F9-9A00EA49C9E7}"/>
          </ac:picMkLst>
        </pc:picChg>
      </pc:sldChg>
      <pc:sldChg chg="addSp delSp modSp add mod ord modTransition delAnim modAnim modNotesTx">
        <pc:chgData name="Ánh Diệu" userId="c5672c39bf0da1c1" providerId="LiveId" clId="{872CFE8F-E82D-4465-96CE-133D736C78BC}" dt="2024-05-19T11:35:42.690" v="7115"/>
        <pc:sldMkLst>
          <pc:docMk/>
          <pc:sldMk cId="2784735539" sldId="464"/>
        </pc:sldMkLst>
        <pc:spChg chg="mod">
          <ac:chgData name="Ánh Diệu" userId="c5672c39bf0da1c1" providerId="LiveId" clId="{872CFE8F-E82D-4465-96CE-133D736C78BC}" dt="2024-05-18T13:54:13.961" v="3465" actId="207"/>
          <ac:spMkLst>
            <pc:docMk/>
            <pc:sldMk cId="2784735539" sldId="464"/>
            <ac:spMk id="7" creationId="{478151D2-271E-EA4D-5F69-F2FB6FCF3835}"/>
          </ac:spMkLst>
        </pc:spChg>
        <pc:spChg chg="mod">
          <ac:chgData name="Ánh Diệu" userId="c5672c39bf0da1c1" providerId="LiveId" clId="{872CFE8F-E82D-4465-96CE-133D736C78BC}" dt="2024-05-18T14:17:36.284" v="3927" actId="404"/>
          <ac:spMkLst>
            <pc:docMk/>
            <pc:sldMk cId="2784735539" sldId="464"/>
            <ac:spMk id="8" creationId="{99A0DFA0-010E-D19A-D4D3-4EFFAE478BCA}"/>
          </ac:spMkLst>
        </pc:spChg>
        <pc:spChg chg="add del">
          <ac:chgData name="Ánh Diệu" userId="c5672c39bf0da1c1" providerId="LiveId" clId="{872CFE8F-E82D-4465-96CE-133D736C78BC}" dt="2024-05-18T13:58:27.285" v="3471" actId="478"/>
          <ac:spMkLst>
            <pc:docMk/>
            <pc:sldMk cId="2784735539" sldId="464"/>
            <ac:spMk id="9" creationId="{BDFCF8CB-9605-663D-BD2A-6016968CF3B7}"/>
          </ac:spMkLst>
        </pc:spChg>
        <pc:spChg chg="add del mod">
          <ac:chgData name="Ánh Diệu" userId="c5672c39bf0da1c1" providerId="LiveId" clId="{872CFE8F-E82D-4465-96CE-133D736C78BC}" dt="2024-05-18T13:58:43.072" v="3474" actId="478"/>
          <ac:spMkLst>
            <pc:docMk/>
            <pc:sldMk cId="2784735539" sldId="464"/>
            <ac:spMk id="10" creationId="{D9E58118-30BB-FFFD-584F-4C0B20ABAA40}"/>
          </ac:spMkLst>
        </pc:spChg>
        <pc:spChg chg="del">
          <ac:chgData name="Ánh Diệu" userId="c5672c39bf0da1c1" providerId="LiveId" clId="{872CFE8F-E82D-4465-96CE-133D736C78BC}" dt="2024-05-18T13:52:20.984" v="3419" actId="478"/>
          <ac:spMkLst>
            <pc:docMk/>
            <pc:sldMk cId="2784735539" sldId="464"/>
            <ac:spMk id="11" creationId="{BD994417-524A-2773-2FF2-4AFC6F1C6155}"/>
          </ac:spMkLst>
        </pc:spChg>
        <pc:spChg chg="del">
          <ac:chgData name="Ánh Diệu" userId="c5672c39bf0da1c1" providerId="LiveId" clId="{872CFE8F-E82D-4465-96CE-133D736C78BC}" dt="2024-05-18T13:52:18.858" v="3417" actId="478"/>
          <ac:spMkLst>
            <pc:docMk/>
            <pc:sldMk cId="2784735539" sldId="464"/>
            <ac:spMk id="12" creationId="{71F2A57F-A3ED-509F-9B51-21C932FDA5E1}"/>
          </ac:spMkLst>
        </pc:spChg>
        <pc:spChg chg="add mod">
          <ac:chgData name="Ánh Diệu" userId="c5672c39bf0da1c1" providerId="LiveId" clId="{872CFE8F-E82D-4465-96CE-133D736C78BC}" dt="2024-05-18T14:18:40.915" v="3946" actId="962"/>
          <ac:spMkLst>
            <pc:docMk/>
            <pc:sldMk cId="2784735539" sldId="464"/>
            <ac:spMk id="28" creationId="{F3B1289E-9CC8-AF54-E798-B607DA861246}"/>
          </ac:spMkLst>
        </pc:spChg>
        <pc:spChg chg="add mod">
          <ac:chgData name="Ánh Diệu" userId="c5672c39bf0da1c1" providerId="LiveId" clId="{872CFE8F-E82D-4465-96CE-133D736C78BC}" dt="2024-05-18T14:18:38.809" v="3945" actId="962"/>
          <ac:spMkLst>
            <pc:docMk/>
            <pc:sldMk cId="2784735539" sldId="464"/>
            <ac:spMk id="29" creationId="{BFBD3CFD-490F-BAE0-5941-CEBE5AF481B1}"/>
          </ac:spMkLst>
        </pc:spChg>
        <pc:spChg chg="add mod">
          <ac:chgData name="Ánh Diệu" userId="c5672c39bf0da1c1" providerId="LiveId" clId="{872CFE8F-E82D-4465-96CE-133D736C78BC}" dt="2024-05-18T14:18:36.359" v="3944" actId="962"/>
          <ac:spMkLst>
            <pc:docMk/>
            <pc:sldMk cId="2784735539" sldId="464"/>
            <ac:spMk id="30" creationId="{5316EE8E-F300-ECE7-C3DC-0F774C3D47BB}"/>
          </ac:spMkLst>
        </pc:spChg>
        <pc:spChg chg="add mod">
          <ac:chgData name="Ánh Diệu" userId="c5672c39bf0da1c1" providerId="LiveId" clId="{872CFE8F-E82D-4465-96CE-133D736C78BC}" dt="2024-05-18T14:23:42.162" v="4112" actId="27636"/>
          <ac:spMkLst>
            <pc:docMk/>
            <pc:sldMk cId="2784735539" sldId="464"/>
            <ac:spMk id="31" creationId="{916F243E-56B1-0345-090F-1676F220972A}"/>
          </ac:spMkLst>
        </pc:spChg>
        <pc:spChg chg="add mod">
          <ac:chgData name="Ánh Diệu" userId="c5672c39bf0da1c1" providerId="LiveId" clId="{872CFE8F-E82D-4465-96CE-133D736C78BC}" dt="2024-05-18T14:18:30.977" v="3942" actId="962"/>
          <ac:spMkLst>
            <pc:docMk/>
            <pc:sldMk cId="2784735539" sldId="464"/>
            <ac:spMk id="32" creationId="{358752C5-DA51-F7DA-9A16-EE2DCA406A05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33" creationId="{485CE74D-0E45-C2E7-D761-0908E17E69A0}"/>
          </ac:spMkLst>
        </pc:spChg>
        <pc:spChg chg="add mod modVis">
          <ac:chgData name="Ánh Diệu" userId="c5672c39bf0da1c1" providerId="LiveId" clId="{872CFE8F-E82D-4465-96CE-133D736C78BC}" dt="2024-05-18T14:25:00.690" v="4177" actId="1036"/>
          <ac:spMkLst>
            <pc:docMk/>
            <pc:sldMk cId="2784735539" sldId="464"/>
            <ac:spMk id="36" creationId="{E94AF150-A20A-16D3-0B33-E185ED4E5D85}"/>
          </ac:spMkLst>
        </pc:spChg>
        <pc:spChg chg="add mod">
          <ac:chgData name="Ánh Diệu" userId="c5672c39bf0da1c1" providerId="LiveId" clId="{872CFE8F-E82D-4465-96CE-133D736C78BC}" dt="2024-05-18T14:20:28.288" v="4006" actId="14100"/>
          <ac:spMkLst>
            <pc:docMk/>
            <pc:sldMk cId="2784735539" sldId="464"/>
            <ac:spMk id="37" creationId="{A70D4193-90C0-1CF1-5E63-3AF6BD4E12FB}"/>
          </ac:spMkLst>
        </pc:spChg>
        <pc:spChg chg="add mod">
          <ac:chgData name="Ánh Diệu" userId="c5672c39bf0da1c1" providerId="LiveId" clId="{872CFE8F-E82D-4465-96CE-133D736C78BC}" dt="2024-05-18T14:22:18.035" v="4079" actId="962"/>
          <ac:spMkLst>
            <pc:docMk/>
            <pc:sldMk cId="2784735539" sldId="464"/>
            <ac:spMk id="38" creationId="{D8257FA7-F726-6266-AD02-19FBB3CD0393}"/>
          </ac:spMkLst>
        </pc:spChg>
        <pc:spChg chg="add mod modVis">
          <ac:chgData name="Ánh Diệu" userId="c5672c39bf0da1c1" providerId="LiveId" clId="{872CFE8F-E82D-4465-96CE-133D736C78BC}" dt="2024-05-18T14:23:49.517" v="4125" actId="27636"/>
          <ac:spMkLst>
            <pc:docMk/>
            <pc:sldMk cId="2784735539" sldId="464"/>
            <ac:spMk id="39" creationId="{4B01751A-6216-1FD6-3E91-B7DCCDD7AC5A}"/>
          </ac:spMkLst>
        </pc:spChg>
        <pc:spChg chg="add del mod">
          <ac:chgData name="Ánh Diệu" userId="c5672c39bf0da1c1" providerId="LiveId" clId="{872CFE8F-E82D-4465-96CE-133D736C78BC}" dt="2024-05-18T14:24:55.735" v="4175" actId="478"/>
          <ac:spMkLst>
            <pc:docMk/>
            <pc:sldMk cId="2784735539" sldId="464"/>
            <ac:spMk id="40" creationId="{054D3F1C-FD2A-27B6-A132-1B5F2183A343}"/>
          </ac:spMkLst>
        </pc:spChg>
        <pc:spChg chg="add mod">
          <ac:chgData name="Ánh Diệu" userId="c5672c39bf0da1c1" providerId="LiveId" clId="{872CFE8F-E82D-4465-96CE-133D736C78BC}" dt="2024-05-18T14:25:08.721" v="4178" actId="962"/>
          <ac:spMkLst>
            <pc:docMk/>
            <pc:sldMk cId="2784735539" sldId="464"/>
            <ac:spMk id="41" creationId="{E9BFA630-6EAF-D289-9E21-F4857BED6BC2}"/>
          </ac:spMkLst>
        </pc:spChg>
        <pc:spChg chg="add mod">
          <ac:chgData name="Ánh Diệu" userId="c5672c39bf0da1c1" providerId="LiveId" clId="{872CFE8F-E82D-4465-96CE-133D736C78BC}" dt="2024-05-18T14:25:18.565" v="4182" actId="1037"/>
          <ac:spMkLst>
            <pc:docMk/>
            <pc:sldMk cId="2784735539" sldId="464"/>
            <ac:spMk id="42" creationId="{0750909C-98A9-DA7A-0AA6-5A73CB43297C}"/>
          </ac:spMkLst>
        </pc:spChg>
        <pc:grpChg chg="add mod">
          <ac:chgData name="Ánh Diệu" userId="c5672c39bf0da1c1" providerId="LiveId" clId="{872CFE8F-E82D-4465-96CE-133D736C78BC}" dt="2024-05-18T14:17:29.311" v="3924" actId="14100"/>
          <ac:grpSpMkLst>
            <pc:docMk/>
            <pc:sldMk cId="2784735539" sldId="464"/>
            <ac:grpSpMk id="5" creationId="{58BBE3B0-DB18-9107-948C-14669C57C91F}"/>
          </ac:grpSpMkLst>
        </pc:grpChg>
        <pc:grpChg chg="del">
          <ac:chgData name="Ánh Diệu" userId="c5672c39bf0da1c1" providerId="LiveId" clId="{872CFE8F-E82D-4465-96CE-133D736C78BC}" dt="2024-05-18T13:52:17.358" v="3416" actId="478"/>
          <ac:grpSpMkLst>
            <pc:docMk/>
            <pc:sldMk cId="2784735539" sldId="464"/>
            <ac:grpSpMk id="6" creationId="{1BE06650-E843-EFE8-E62D-3B9BB0616DB6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4" creationId="{78AB45CB-46F6-ABFE-80F6-BCA1E3EFE9E2}"/>
          </ac:grpSpMkLst>
        </pc:grpChg>
        <pc:grpChg chg="add mod">
          <ac:chgData name="Ánh Diệu" userId="c5672c39bf0da1c1" providerId="LiveId" clId="{872CFE8F-E82D-4465-96CE-133D736C78BC}" dt="2024-05-18T14:17:41.328" v="3935" actId="1035"/>
          <ac:grpSpMkLst>
            <pc:docMk/>
            <pc:sldMk cId="2784735539" sldId="464"/>
            <ac:grpSpMk id="35" creationId="{0D68A5BC-24CA-371A-162B-7602D4A61791}"/>
          </ac:grpSpMkLst>
        </pc:grpChg>
        <pc:picChg chg="del">
          <ac:chgData name="Ánh Diệu" userId="c5672c39bf0da1c1" providerId="LiveId" clId="{872CFE8F-E82D-4465-96CE-133D736C78BC}" dt="2024-05-18T13:58:44.128" v="3475" actId="478"/>
          <ac:picMkLst>
            <pc:docMk/>
            <pc:sldMk cId="2784735539" sldId="464"/>
            <ac:picMk id="2" creationId="{C07A8D4A-E7B2-3EE8-7B29-DE6D8CEDB513}"/>
          </ac:picMkLst>
        </pc:picChg>
        <pc:picChg chg="add mod">
          <ac:chgData name="Ánh Diệu" userId="c5672c39bf0da1c1" providerId="LiveId" clId="{872CFE8F-E82D-4465-96CE-133D736C78BC}" dt="2024-05-18T14:14:54.021" v="3792" actId="1038"/>
          <ac:picMkLst>
            <pc:docMk/>
            <pc:sldMk cId="2784735539" sldId="464"/>
            <ac:picMk id="14" creationId="{0B1D32AE-56DD-6170-0BC0-90E006176040}"/>
          </ac:picMkLst>
        </pc:picChg>
        <pc:picChg chg="add mod">
          <ac:chgData name="Ánh Diệu" userId="c5672c39bf0da1c1" providerId="LiveId" clId="{872CFE8F-E82D-4465-96CE-133D736C78BC}" dt="2024-05-18T14:15:03.877" v="3812" actId="1037"/>
          <ac:picMkLst>
            <pc:docMk/>
            <pc:sldMk cId="2784735539" sldId="464"/>
            <ac:picMk id="16" creationId="{F372859C-26A1-DD7D-9265-E90A92209FF9}"/>
          </ac:picMkLst>
        </pc:picChg>
        <pc:picChg chg="del">
          <ac:chgData name="Ánh Diệu" userId="c5672c39bf0da1c1" providerId="LiveId" clId="{872CFE8F-E82D-4465-96CE-133D736C78BC}" dt="2024-05-18T13:52:19.772" v="3418" actId="478"/>
          <ac:picMkLst>
            <pc:docMk/>
            <pc:sldMk cId="2784735539" sldId="464"/>
            <ac:picMk id="17" creationId="{90670756-1DEA-E45F-3DBC-14A96BA8CCBE}"/>
          </ac:picMkLst>
        </pc:picChg>
        <pc:picChg chg="add mod">
          <ac:chgData name="Ánh Diệu" userId="c5672c39bf0da1c1" providerId="LiveId" clId="{872CFE8F-E82D-4465-96CE-133D736C78BC}" dt="2024-05-18T14:14:19.952" v="3768" actId="164"/>
          <ac:picMkLst>
            <pc:docMk/>
            <pc:sldMk cId="2784735539" sldId="464"/>
            <ac:picMk id="21" creationId="{2528BBE9-0D6F-7FF3-35A6-050ED314531B}"/>
          </ac:picMkLst>
        </pc:picChg>
        <pc:picChg chg="add mod">
          <ac:chgData name="Ánh Diệu" userId="c5672c39bf0da1c1" providerId="LiveId" clId="{872CFE8F-E82D-4465-96CE-133D736C78BC}" dt="2024-05-18T14:15:44.101" v="3841" actId="1038"/>
          <ac:picMkLst>
            <pc:docMk/>
            <pc:sldMk cId="2784735539" sldId="464"/>
            <ac:picMk id="23" creationId="{3016C356-B866-7E31-468F-6F70702986DD}"/>
          </ac:picMkLst>
        </pc:picChg>
        <pc:picChg chg="add mod">
          <ac:chgData name="Ánh Diệu" userId="c5672c39bf0da1c1" providerId="LiveId" clId="{872CFE8F-E82D-4465-96CE-133D736C78BC}" dt="2024-05-18T14:14:15.927" v="3767" actId="164"/>
          <ac:picMkLst>
            <pc:docMk/>
            <pc:sldMk cId="2784735539" sldId="464"/>
            <ac:picMk id="25" creationId="{8E4DCC4F-37B2-6549-717E-1C4A5F71B08F}"/>
          </ac:picMkLst>
        </pc:picChg>
        <pc:picChg chg="add mod">
          <ac:chgData name="Ánh Diệu" userId="c5672c39bf0da1c1" providerId="LiveId" clId="{872CFE8F-E82D-4465-96CE-133D736C78BC}" dt="2024-05-18T14:15:53.606" v="3861" actId="1037"/>
          <ac:picMkLst>
            <pc:docMk/>
            <pc:sldMk cId="2784735539" sldId="464"/>
            <ac:picMk id="27" creationId="{EF01EB0C-2AAE-C64F-FA16-7AF35853BB87}"/>
          </ac:picMkLst>
        </pc:picChg>
        <pc:picChg chg="add del mod">
          <ac:chgData name="Ánh Diệu" userId="c5672c39bf0da1c1" providerId="LiveId" clId="{872CFE8F-E82D-4465-96CE-133D736C78BC}" dt="2024-05-18T13:57:19.887" v="3469" actId="478"/>
          <ac:picMkLst>
            <pc:docMk/>
            <pc:sldMk cId="2784735539" sldId="464"/>
            <ac:picMk id="1026" creationId="{F3937314-A785-A465-86AA-A58DD9097DB8}"/>
          </ac:picMkLst>
        </pc:picChg>
      </pc:sldChg>
      <pc:sldChg chg="addSp delSp modSp add mod modTransition modAnim modNotesTx">
        <pc:chgData name="Ánh Diệu" userId="c5672c39bf0da1c1" providerId="LiveId" clId="{872CFE8F-E82D-4465-96CE-133D736C78BC}" dt="2024-05-19T10:55:49.966" v="6395" actId="1037"/>
        <pc:sldMkLst>
          <pc:docMk/>
          <pc:sldMk cId="1159353821" sldId="465"/>
        </pc:sldMkLst>
        <pc:spChg chg="add mod">
          <ac:chgData name="Ánh Diệu" userId="c5672c39bf0da1c1" providerId="LiveId" clId="{872CFE8F-E82D-4465-96CE-133D736C78BC}" dt="2024-05-18T15:05:15.398" v="4411" actId="1076"/>
          <ac:spMkLst>
            <pc:docMk/>
            <pc:sldMk cId="1159353821" sldId="465"/>
            <ac:spMk id="32" creationId="{4EBBAD45-1E89-5FD2-AE65-820D2514CEDB}"/>
          </ac:spMkLst>
        </pc:spChg>
        <pc:spChg chg="add mod">
          <ac:chgData name="Ánh Diệu" userId="c5672c39bf0da1c1" providerId="LiveId" clId="{872CFE8F-E82D-4465-96CE-133D736C78BC}" dt="2024-05-19T10:53:44.689" v="6355" actId="207"/>
          <ac:spMkLst>
            <pc:docMk/>
            <pc:sldMk cId="1159353821" sldId="465"/>
            <ac:spMk id="33" creationId="{FF7A1866-8D96-57FD-088D-80C16214CF54}"/>
          </ac:spMkLst>
        </pc:spChg>
        <pc:spChg chg="mod ord">
          <ac:chgData name="Ánh Diệu" userId="c5672c39bf0da1c1" providerId="LiveId" clId="{872CFE8F-E82D-4465-96CE-133D736C78BC}" dt="2024-05-19T10:53:15.307" v="6350" actId="1036"/>
          <ac:spMkLst>
            <pc:docMk/>
            <pc:sldMk cId="1159353821" sldId="465"/>
            <ac:spMk id="517" creationId="{1915A4C6-2500-970A-01AF-A56BFC1EEAC3}"/>
          </ac:spMkLst>
        </pc:spChg>
        <pc:picChg chg="add mod">
          <ac:chgData name="Ánh Diệu" userId="c5672c39bf0da1c1" providerId="LiveId" clId="{872CFE8F-E82D-4465-96CE-133D736C78BC}" dt="2024-05-19T10:51:19.116" v="6315" actId="1076"/>
          <ac:picMkLst>
            <pc:docMk/>
            <pc:sldMk cId="1159353821" sldId="465"/>
            <ac:picMk id="32" creationId="{2677F95A-B82C-7BE0-69B9-933B17EADCEA}"/>
          </ac:picMkLst>
        </pc:picChg>
        <pc:picChg chg="add del mod ord">
          <ac:chgData name="Ánh Diệu" userId="c5672c39bf0da1c1" providerId="LiveId" clId="{872CFE8F-E82D-4465-96CE-133D736C78BC}" dt="2024-05-18T15:06:39.582" v="4434" actId="1076"/>
          <ac:picMkLst>
            <pc:docMk/>
            <pc:sldMk cId="1159353821" sldId="465"/>
            <ac:picMk id="36" creationId="{58463454-AB34-167E-9DDE-68B3A45D25E0}"/>
          </ac:picMkLst>
        </pc:picChg>
        <pc:cxnChg chg="add mod">
          <ac:chgData name="Ánh Diệu" userId="c5672c39bf0da1c1" providerId="LiveId" clId="{872CFE8F-E82D-4465-96CE-133D736C78BC}" dt="2024-05-19T10:54:27.720" v="6366" actId="1582"/>
          <ac:cxnSpMkLst>
            <pc:docMk/>
            <pc:sldMk cId="1159353821" sldId="465"/>
            <ac:cxnSpMk id="35" creationId="{C72295EE-E2BE-5FDD-7041-1640694A36BE}"/>
          </ac:cxnSpMkLst>
        </pc:cxnChg>
        <pc:cxnChg chg="add mod">
          <ac:chgData name="Ánh Diệu" userId="c5672c39bf0da1c1" providerId="LiveId" clId="{872CFE8F-E82D-4465-96CE-133D736C78BC}" dt="2024-05-19T10:54:48.193" v="6370" actId="1076"/>
          <ac:cxnSpMkLst>
            <pc:docMk/>
            <pc:sldMk cId="1159353821" sldId="465"/>
            <ac:cxnSpMk id="37" creationId="{E36E45D8-5F1B-9D19-B55A-318340A7A32D}"/>
          </ac:cxnSpMkLst>
        </pc:cxnChg>
        <pc:cxnChg chg="add mod">
          <ac:chgData name="Ánh Diệu" userId="c5672c39bf0da1c1" providerId="LiveId" clId="{872CFE8F-E82D-4465-96CE-133D736C78BC}" dt="2024-05-19T10:55:49.966" v="6395" actId="1037"/>
          <ac:cxnSpMkLst>
            <pc:docMk/>
            <pc:sldMk cId="1159353821" sldId="465"/>
            <ac:cxnSpMk id="38" creationId="{84A88C79-C20B-6033-7E6B-F65B3DF68F31}"/>
          </ac:cxnSpMkLst>
        </pc:cxnChg>
        <pc:cxnChg chg="add mod">
          <ac:chgData name="Ánh Diệu" userId="c5672c39bf0da1c1" providerId="LiveId" clId="{872CFE8F-E82D-4465-96CE-133D736C78BC}" dt="2024-05-19T10:55:11.489" v="6387" actId="14100"/>
          <ac:cxnSpMkLst>
            <pc:docMk/>
            <pc:sldMk cId="1159353821" sldId="465"/>
            <ac:cxnSpMk id="39" creationId="{EF936D13-CEF8-D424-D02F-10A3AE133E3C}"/>
          </ac:cxnSpMkLst>
        </pc:cxnChg>
        <pc:cxnChg chg="add mod">
          <ac:chgData name="Ánh Diệu" userId="c5672c39bf0da1c1" providerId="LiveId" clId="{872CFE8F-E82D-4465-96CE-133D736C78BC}" dt="2024-05-19T10:55:22.611" v="6390" actId="1038"/>
          <ac:cxnSpMkLst>
            <pc:docMk/>
            <pc:sldMk cId="1159353821" sldId="465"/>
            <ac:cxnSpMk id="40" creationId="{159C08E1-EFAB-E125-E1AE-83940A14575B}"/>
          </ac:cxnSpMkLst>
        </pc:cxnChg>
      </pc:sldChg>
      <pc:sldChg chg="addSp modSp add del mod modAnim">
        <pc:chgData name="Ánh Diệu" userId="c5672c39bf0da1c1" providerId="LiveId" clId="{872CFE8F-E82D-4465-96CE-133D736C78BC}" dt="2024-05-18T17:13:17.691" v="4774" actId="47"/>
        <pc:sldMkLst>
          <pc:docMk/>
          <pc:sldMk cId="1756290885" sldId="466"/>
        </pc:sldMkLst>
        <pc:spChg chg="mod modVis">
          <ac:chgData name="Ánh Diệu" userId="c5672c39bf0da1c1" providerId="LiveId" clId="{872CFE8F-E82D-4465-96CE-133D736C78BC}" dt="2024-05-18T17:07:45.422" v="4755" actId="14429"/>
          <ac:spMkLst>
            <pc:docMk/>
            <pc:sldMk cId="1756290885" sldId="466"/>
            <ac:spMk id="3" creationId="{0827CC6F-FBA6-82AD-2C3F-016DE4DC85E7}"/>
          </ac:spMkLst>
        </pc:spChg>
        <pc:spChg chg="add mod">
          <ac:chgData name="Ánh Diệu" userId="c5672c39bf0da1c1" providerId="LiveId" clId="{872CFE8F-E82D-4465-96CE-133D736C78BC}" dt="2024-05-18T17:04:04.040" v="4717" actId="1076"/>
          <ac:spMkLst>
            <pc:docMk/>
            <pc:sldMk cId="1756290885" sldId="466"/>
            <ac:spMk id="5" creationId="{27FCFC45-2E12-00A3-C5B5-0E29ED7BAF73}"/>
          </ac:spMkLst>
        </pc:spChg>
        <pc:spChg chg="mod modVis">
          <ac:chgData name="Ánh Diệu" userId="c5672c39bf0da1c1" providerId="LiveId" clId="{872CFE8F-E82D-4465-96CE-133D736C78BC}" dt="2024-05-18T17:08:39.331" v="4761" actId="14429"/>
          <ac:spMkLst>
            <pc:docMk/>
            <pc:sldMk cId="1756290885" sldId="466"/>
            <ac:spMk id="11" creationId="{BD994417-524A-2773-2FF2-4AFC6F1C6155}"/>
          </ac:spMkLst>
        </pc:spChg>
        <pc:spChg chg="mod modVis">
          <ac:chgData name="Ánh Diệu" userId="c5672c39bf0da1c1" providerId="LiveId" clId="{872CFE8F-E82D-4465-96CE-133D736C78BC}" dt="2024-05-18T17:08:39.082" v="4760" actId="14429"/>
          <ac:spMkLst>
            <pc:docMk/>
            <pc:sldMk cId="1756290885" sldId="466"/>
            <ac:spMk id="12" creationId="{71F2A57F-A3ED-509F-9B51-21C932FDA5E1}"/>
          </ac:spMkLst>
        </pc:spChg>
        <pc:spChg chg="mod modVis">
          <ac:chgData name="Ánh Diệu" userId="c5672c39bf0da1c1" providerId="LiveId" clId="{872CFE8F-E82D-4465-96CE-133D736C78BC}" dt="2024-05-18T17:08:38.263" v="4758" actId="14429"/>
          <ac:spMkLst>
            <pc:docMk/>
            <pc:sldMk cId="1756290885" sldId="466"/>
            <ac:spMk id="18" creationId="{198657B4-2C9C-5D84-A393-5D57B468DFF4}"/>
          </ac:spMkLst>
        </pc:spChg>
        <pc:spChg chg="mod modVis">
          <ac:chgData name="Ánh Diệu" userId="c5672c39bf0da1c1" providerId="LiveId" clId="{872CFE8F-E82D-4465-96CE-133D736C78BC}" dt="2024-05-18T17:06:30.334" v="4727" actId="14429"/>
          <ac:spMkLst>
            <pc:docMk/>
            <pc:sldMk cId="1756290885" sldId="466"/>
            <ac:spMk id="19" creationId="{1BC11B95-AAA6-C3E0-D0F6-BEBD7DFC69DA}"/>
          </ac:spMkLst>
        </pc:spChg>
        <pc:grpChg chg="mod modVis">
          <ac:chgData name="Ánh Diệu" userId="c5672c39bf0da1c1" providerId="LiveId" clId="{872CFE8F-E82D-4465-96CE-133D736C78BC}" dt="2024-05-18T17:08:37.012" v="4756" actId="14429"/>
          <ac:grpSpMkLst>
            <pc:docMk/>
            <pc:sldMk cId="1756290885" sldId="466"/>
            <ac:grpSpMk id="6" creationId="{1BE06650-E843-EFE8-E62D-3B9BB0616DB6}"/>
          </ac:grpSpMkLst>
        </pc:grpChg>
        <pc:picChg chg="mod modVis">
          <ac:chgData name="Ánh Diệu" userId="c5672c39bf0da1c1" providerId="LiveId" clId="{872CFE8F-E82D-4465-96CE-133D736C78BC}" dt="2024-05-18T17:08:37.788" v="4757" actId="14429"/>
          <ac:picMkLst>
            <pc:docMk/>
            <pc:sldMk cId="1756290885" sldId="466"/>
            <ac:picMk id="2" creationId="{C07A8D4A-E7B2-3EE8-7B29-DE6D8CEDB513}"/>
          </ac:picMkLst>
        </pc:picChg>
        <pc:picChg chg="mod modVis">
          <ac:chgData name="Ánh Diệu" userId="c5672c39bf0da1c1" providerId="LiveId" clId="{872CFE8F-E82D-4465-96CE-133D736C78BC}" dt="2024-05-18T17:08:38.631" v="4759" actId="14429"/>
          <ac:picMkLst>
            <pc:docMk/>
            <pc:sldMk cId="1756290885" sldId="466"/>
            <ac:picMk id="17" creationId="{90670756-1DEA-E45F-3DBC-14A96BA8CCBE}"/>
          </ac:picMkLst>
        </pc:picChg>
      </pc:sldChg>
      <pc:sldMasterChg chg="add del addSldLayout delSldLayout">
        <pc:chgData name="Ánh Diệu" userId="c5672c39bf0da1c1" providerId="LiveId" clId="{872CFE8F-E82D-4465-96CE-133D736C78BC}" dt="2024-05-17T13:33:34.455" v="848" actId="47"/>
        <pc:sldMasterMkLst>
          <pc:docMk/>
          <pc:sldMasterMk cId="3390907065" sldId="2147483660"/>
        </pc:sldMasterMkLst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59017048" sldId="2147483661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082715524" sldId="2147483663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262826794" sldId="2147483664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29311937" sldId="214748366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480726693" sldId="214748366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74389877" sldId="214748366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17056104" sldId="214748366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781044316" sldId="2147483669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382626847" sldId="2147483670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1423352" sldId="2147483672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2681374719" sldId="2147483674"/>
          </pc:sldLayoutMkLst>
        </pc:sldLayoutChg>
        <pc:sldLayoutChg chg="del">
          <pc:chgData name="Ánh Diệu" userId="c5672c39bf0da1c1" providerId="LiveId" clId="{872CFE8F-E82D-4465-96CE-133D736C78BC}" dt="2024-05-17T13:10:37.296" v="701" actId="47"/>
          <pc:sldLayoutMkLst>
            <pc:docMk/>
            <pc:sldMasterMk cId="3390907065" sldId="2147483660"/>
            <pc:sldLayoutMk cId="3279798145" sldId="2147483675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543838880" sldId="2147483676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982073594" sldId="2147483677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1877227936" sldId="2147483678"/>
          </pc:sldLayoutMkLst>
        </pc:sldLayoutChg>
        <pc:sldLayoutChg chg="add del">
          <pc:chgData name="Ánh Diệu" userId="c5672c39bf0da1c1" providerId="LiveId" clId="{872CFE8F-E82D-4465-96CE-133D736C78BC}" dt="2024-05-17T13:33:34.455" v="848" actId="47"/>
          <pc:sldLayoutMkLst>
            <pc:docMk/>
            <pc:sldMasterMk cId="3390907065" sldId="2147483660"/>
            <pc:sldLayoutMk cId="3378971126" sldId="2147483679"/>
          </pc:sldLayoutMkLst>
        </pc:sldLayoutChg>
      </pc:sldMasterChg>
      <pc:sldMasterChg chg="delSldLayout">
        <pc:chgData name="Ánh Diệu" userId="c5672c39bf0da1c1" providerId="LiveId" clId="{872CFE8F-E82D-4465-96CE-133D736C78BC}" dt="2024-05-17T13:22:54.370" v="717" actId="47"/>
        <pc:sldMasterMkLst>
          <pc:docMk/>
          <pc:sldMasterMk cId="3655976940" sldId="2147483680"/>
        </pc:sldMasterMkLst>
        <pc:sldLayoutChg chg="del">
          <pc:chgData name="Ánh Diệu" userId="c5672c39bf0da1c1" providerId="LiveId" clId="{872CFE8F-E82D-4465-96CE-133D736C78BC}" dt="2024-05-17T13:22:54.370" v="717" actId="47"/>
          <pc:sldLayoutMkLst>
            <pc:docMk/>
            <pc:sldMasterMk cId="3655976940" sldId="2147483680"/>
            <pc:sldLayoutMk cId="369412061" sldId="2147483691"/>
          </pc:sldLayoutMkLst>
        </pc:sldLayoutChg>
      </pc:sldMasterChg>
      <pc:sldMasterChg chg="del delSldLayout">
        <pc:chgData name="Ánh Diệu" userId="c5672c39bf0da1c1" providerId="LiveId" clId="{872CFE8F-E82D-4465-96CE-133D736C78BC}" dt="2024-05-17T13:06:38.282" v="670" actId="700"/>
        <pc:sldMasterMkLst>
          <pc:docMk/>
          <pc:sldMasterMk cId="4115779704" sldId="2147483711"/>
        </pc:sldMasterMkLst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108606545" sldId="214748371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750763194" sldId="214748371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35893877" sldId="214748371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871833358" sldId="214748371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71153652" sldId="214748371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10895984" sldId="2147483718"/>
          </pc:sldLayoutMkLst>
        </pc:sldLayoutChg>
        <pc:sldLayoutChg chg="del">
          <pc:chgData name="Ánh Diệu" userId="c5672c39bf0da1c1" providerId="LiveId" clId="{872CFE8F-E82D-4465-96CE-133D736C78BC}" dt="2024-05-15T04:24:56.234" v="10" actId="47"/>
          <pc:sldLayoutMkLst>
            <pc:docMk/>
            <pc:sldMasterMk cId="4115779704" sldId="2147483711"/>
            <pc:sldLayoutMk cId="2511026959" sldId="214748372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727583805" sldId="214748372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161500282" sldId="214748372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939947242" sldId="214748372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290976656" sldId="214748372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94330496" sldId="214748372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104676010" sldId="2147483726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94462816" sldId="2147483727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668265539" sldId="2147483728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758067782" sldId="2147483730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463865500" sldId="2147483731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501542336" sldId="2147483732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4076619790" sldId="2147483733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133218514" sldId="2147483734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2644390857" sldId="2147483735"/>
          </pc:sldLayoutMkLst>
        </pc:sldLayoutChg>
        <pc:sldLayoutChg chg="del">
          <pc:chgData name="Ánh Diệu" userId="c5672c39bf0da1c1" providerId="LiveId" clId="{872CFE8F-E82D-4465-96CE-133D736C78BC}" dt="2024-05-17T13:06:38.282" v="670" actId="700"/>
          <pc:sldLayoutMkLst>
            <pc:docMk/>
            <pc:sldMasterMk cId="4115779704" sldId="2147483711"/>
            <pc:sldLayoutMk cId="3461820256" sldId="2147483736"/>
          </pc:sldLayoutMkLst>
        </pc:sldLayoutChg>
      </pc:sldMasterChg>
      <pc:sldMasterChg chg="del delSldLayout">
        <pc:chgData name="Ánh Diệu" userId="c5672c39bf0da1c1" providerId="LiveId" clId="{872CFE8F-E82D-4465-96CE-133D736C78BC}" dt="2024-05-18T13:50:48.055" v="3404" actId="700"/>
        <pc:sldMasterMkLst>
          <pc:docMk/>
          <pc:sldMasterMk cId="4265892419" sldId="2147483737"/>
        </pc:sldMasterMkLst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308375952" sldId="214748373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51175670" sldId="214748373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23370486" sldId="214748374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984922045" sldId="214748374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591611605" sldId="214748374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110410759" sldId="214748374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605384613" sldId="214748374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07631803" sldId="214748374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400504115" sldId="214748374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883925249" sldId="2147483747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32410502" sldId="2147483748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536648368" sldId="2147483749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2197336399" sldId="2147483750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091476458" sldId="2147483751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557531739" sldId="2147483752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284852818" sldId="2147483753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926452054" sldId="2147483754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250472079" sldId="2147483755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1140508123" sldId="2147483756"/>
          </pc:sldLayoutMkLst>
        </pc:sldLayoutChg>
        <pc:sldLayoutChg chg="del">
          <pc:chgData name="Ánh Diệu" userId="c5672c39bf0da1c1" providerId="LiveId" clId="{872CFE8F-E82D-4465-96CE-133D736C78BC}" dt="2024-05-18T13:50:48.055" v="3404" actId="700"/>
          <pc:sldLayoutMkLst>
            <pc:docMk/>
            <pc:sldMasterMk cId="4265892419" sldId="2147483737"/>
            <pc:sldLayoutMk cId="3768567532" sldId="2147483757"/>
          </pc:sldLayoutMkLst>
        </pc:sldLayoutChg>
      </pc:sldMasterChg>
    </pc:docChg>
  </pc:docChgLst>
  <pc:docChgLst>
    <pc:chgData name="Ánh Diệu" userId="c5672c39bf0da1c1" providerId="LiveId" clId="{89617208-84B3-4FFA-A192-A3434C3B21A9}"/>
    <pc:docChg chg="undo custSel delSld modSld">
      <pc:chgData name="Ánh Diệu" userId="c5672c39bf0da1c1" providerId="LiveId" clId="{89617208-84B3-4FFA-A192-A3434C3B21A9}" dt="2024-05-13T01:33:41.504" v="30" actId="47"/>
      <pc:docMkLst>
        <pc:docMk/>
      </pc:docMkLst>
      <pc:sldChg chg="modSp mod">
        <pc:chgData name="Ánh Diệu" userId="c5672c39bf0da1c1" providerId="LiveId" clId="{89617208-84B3-4FFA-A192-A3434C3B21A9}" dt="2024-05-13T00:42:56.029" v="5" actId="20577"/>
        <pc:sldMkLst>
          <pc:docMk/>
          <pc:sldMk cId="0" sldId="262"/>
        </pc:sldMkLst>
        <pc:spChg chg="mod">
          <ac:chgData name="Ánh Diệu" userId="c5672c39bf0da1c1" providerId="LiveId" clId="{89617208-84B3-4FFA-A192-A3434C3B21A9}" dt="2024-05-13T00:42:56.029" v="5" actId="20577"/>
          <ac:spMkLst>
            <pc:docMk/>
            <pc:sldMk cId="0" sldId="262"/>
            <ac:spMk id="5943" creationId="{00000000-0000-0000-0000-000000000000}"/>
          </ac:spMkLst>
        </pc:spChg>
      </pc:sldChg>
      <pc:sldChg chg="delSp modSp mod">
        <pc:chgData name="Ánh Diệu" userId="c5672c39bf0da1c1" providerId="LiveId" clId="{89617208-84B3-4FFA-A192-A3434C3B21A9}" dt="2024-05-13T00:55:51.866" v="18" actId="478"/>
        <pc:sldMkLst>
          <pc:docMk/>
          <pc:sldMk cId="0" sldId="272"/>
        </pc:sldMkLst>
        <pc:spChg chg="mod">
          <ac:chgData name="Ánh Diệu" userId="c5672c39bf0da1c1" providerId="LiveId" clId="{89617208-84B3-4FFA-A192-A3434C3B21A9}" dt="2024-05-13T00:55:42.523" v="15" actId="1076"/>
          <ac:spMkLst>
            <pc:docMk/>
            <pc:sldMk cId="0" sldId="272"/>
            <ac:spMk id="7" creationId="{CA4FBFBF-D7ED-0163-1623-D0372476F03A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8" creationId="{88D97CA9-EE45-A120-8629-555540D36A21}"/>
          </ac:spMkLst>
        </pc:spChg>
        <pc:spChg chg="mod">
          <ac:chgData name="Ánh Diệu" userId="c5672c39bf0da1c1" providerId="LiveId" clId="{89617208-84B3-4FFA-A192-A3434C3B21A9}" dt="2024-05-13T00:55:50.583" v="17" actId="1076"/>
          <ac:spMkLst>
            <pc:docMk/>
            <pc:sldMk cId="0" sldId="272"/>
            <ac:spMk id="9" creationId="{29F93A07-8A63-38FF-BDBD-EEA1A033B5D7}"/>
          </ac:spMkLst>
        </pc:spChg>
        <pc:picChg chg="del">
          <ac:chgData name="Ánh Diệu" userId="c5672c39bf0da1c1" providerId="LiveId" clId="{89617208-84B3-4FFA-A192-A3434C3B21A9}" dt="2024-05-13T00:55:51.866" v="18" actId="478"/>
          <ac:picMkLst>
            <pc:docMk/>
            <pc:sldMk cId="0" sldId="272"/>
            <ac:picMk id="11" creationId="{AB266F07-7F03-3E6D-89AF-430E4411D6D8}"/>
          </ac:picMkLst>
        </pc:picChg>
      </pc:sldChg>
      <pc:sldChg chg="delSp mod delAnim">
        <pc:chgData name="Ánh Diệu" userId="c5672c39bf0da1c1" providerId="LiveId" clId="{89617208-84B3-4FFA-A192-A3434C3B21A9}" dt="2024-05-13T00:42:58.567" v="6" actId="478"/>
        <pc:sldMkLst>
          <pc:docMk/>
          <pc:sldMk cId="1714911212" sldId="294"/>
        </pc:sldMkLst>
        <pc:picChg chg="del">
          <ac:chgData name="Ánh Diệu" userId="c5672c39bf0da1c1" providerId="LiveId" clId="{89617208-84B3-4FFA-A192-A3434C3B21A9}" dt="2024-05-13T00:42:58.567" v="6" actId="478"/>
          <ac:picMkLst>
            <pc:docMk/>
            <pc:sldMk cId="1714911212" sldId="294"/>
            <ac:picMk id="6" creationId="{0CA8BCA9-4741-6F2C-EF1C-AC3461F7FEEE}"/>
          </ac:picMkLst>
        </pc:picChg>
      </pc:sldChg>
      <pc:sldChg chg="delSp modSp mod modAnim">
        <pc:chgData name="Ánh Diệu" userId="c5672c39bf0da1c1" providerId="LiveId" clId="{89617208-84B3-4FFA-A192-A3434C3B21A9}" dt="2024-05-13T01:31:37.982" v="23" actId="478"/>
        <pc:sldMkLst>
          <pc:docMk/>
          <pc:sldMk cId="1562182612" sldId="295"/>
        </pc:sldMkLst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" creationId="{70F53F84-5AA0-AD57-81BA-61C6DCBA0AB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" creationId="{AC87B11C-6BEE-99C5-A742-6A5031CE8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1" creationId="{2FC8AEF3-2281-0A66-DA99-5B4D13E62A7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2" creationId="{0F8C5847-E94B-77F6-7794-DD5EEDFF828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7" creationId="{BD69C023-7511-C943-99A1-5FC0341A243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8" creationId="{EA3E418B-4577-452F-0F09-7FF36D47AE9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19" creationId="{4B5E92F5-45E7-FACF-D2E1-79C3E118D44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0" creationId="{F8179EA8-29F6-87F5-8FF4-A3D950CC4C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29" creationId="{A23C5C21-C964-4AB8-FF89-789693C6B22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0" creationId="{C3774C9C-0571-1C47-FE04-D3C2862FF5E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1" creationId="{D579761A-7CFC-B16A-B9C4-6EB89E32A88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2" creationId="{829C8986-594B-8259-9E06-2EB3C19E4279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33" creationId="{95EB5615-19BF-8A2C-9800-4E634081ED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4" creationId="{239D37BA-767B-686C-3E78-CBE1355731F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5" creationId="{EEFCE929-9699-D018-0AAA-69A0E524C1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7" creationId="{AE1A5440-86AC-C409-1612-FE70E219209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8" creationId="{ABA3A2E1-4A2C-5473-7571-B726B5969C9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39" creationId="{072BD7DA-79B5-39EB-10E9-BD42394AAD8E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0" creationId="{89FA6608-FF10-F75E-9EC5-C48AC851CC2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1" creationId="{5DF49D13-6DF2-409F-359C-3ED448E8E53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2" creationId="{24B44EBA-AA42-547C-544F-F0D64818952D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3" creationId="{FB6991C2-0E45-DF6C-4694-B1517626C0A1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4" creationId="{9E8B8D59-7A14-CF59-C4E7-2F6B693CDBC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5" creationId="{6B5BFA1A-C848-FAC1-89F3-A6FBDB8BF32C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6" creationId="{94C6D03B-F0A6-C1C6-B026-365367C7DC87}"/>
          </ac:spMkLst>
        </pc:spChg>
        <pc:spChg chg="del">
          <ac:chgData name="Ánh Diệu" userId="c5672c39bf0da1c1" providerId="LiveId" clId="{89617208-84B3-4FFA-A192-A3434C3B21A9}" dt="2024-05-13T01:31:36.283" v="22" actId="478"/>
          <ac:spMkLst>
            <pc:docMk/>
            <pc:sldMk cId="1562182612" sldId="295"/>
            <ac:spMk id="47" creationId="{67F48B15-1855-5AF9-A047-5BF725B7D96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48" creationId="{459E0890-E3F0-FDA9-4F5E-99103D478B5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8" creationId="{BF2F6BD8-8D8F-6076-7599-6EB49F23D7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59" creationId="{6716390D-9EFD-4FE3-F561-81CAAF58F60F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0" creationId="{DF730F3D-43E8-9E24-B86C-03A2C09D7A5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6" creationId="{A5323753-6943-577A-19EC-CE1780ACA11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7" creationId="{2BD24EA6-3618-48AA-D4A7-26988543CC7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8" creationId="{7524E7F0-F82A-965F-6292-2913DBFFBE13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69" creationId="{50519512-31FA-906E-AD43-DA5324DDD60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0" creationId="{97E77ECF-C4E3-F817-4735-06DE7ACB2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1" creationId="{F8E6AA1E-134A-4153-5530-A12ECE30963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2" creationId="{CCAA2E2F-5264-9399-C2E1-BBC6628FEE1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3" creationId="{EFB519C1-131E-DBA1-4374-0E9C8E34BCC7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4" creationId="{DDA206FD-B571-37EB-24CA-22B2B8E70AB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5" creationId="{60BEB476-A0F2-66BB-1322-7E84ECF4477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6" creationId="{C3306FEF-1107-1CCC-8606-6885ACD2AE4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7" creationId="{9EB80CD2-094A-30B4-E88B-2E1AFB9D380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8" creationId="{6FB67600-2275-B3AB-AB6F-B6C67AEBB44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79" creationId="{332BAD8C-B204-1503-40B1-81B47370AC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0" creationId="{0C2B0AA9-814B-AE9A-E11C-A232B58961A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1" creationId="{45AD5BBC-1AB8-C061-F74A-8980C4E1A0A5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2" creationId="{CD81813C-68E8-5D41-E0BB-1B40776030E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3" creationId="{651441AB-C83F-3503-51A0-A18C57B658E9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4" creationId="{9202D910-D395-EA3F-134C-A88E8A127366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5" creationId="{A51AFAF6-184A-8A85-3ECC-F1B382C1A1A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6" creationId="{C1D62F69-69A6-5459-F291-E539C626FF5B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7" creationId="{AC261165-CD4D-C6DA-FCCA-F50DF9AFA50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8" creationId="{D75C00A0-7C30-2ADA-CE8B-8FEFF4CA62DA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89" creationId="{6DBDDCB8-99E6-2F53-006C-715B721B0A70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0" creationId="{E1565C5C-50A7-BD83-EC4A-309ED3827524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1" creationId="{B33629F3-06FA-4313-688D-91AFF82AEA58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2" creationId="{0714C17A-131C-D50A-6C2D-458897274242}"/>
          </ac:spMkLst>
        </pc:spChg>
        <pc:spChg chg="del">
          <ac:chgData name="Ánh Diệu" userId="c5672c39bf0da1c1" providerId="LiveId" clId="{89617208-84B3-4FFA-A192-A3434C3B21A9}" dt="2024-05-13T01:31:30.896" v="21" actId="478"/>
          <ac:spMkLst>
            <pc:docMk/>
            <pc:sldMk cId="1562182612" sldId="295"/>
            <ac:spMk id="93" creationId="{D8B6DA50-7FB1-A85A-D0B7-DAFB2C50702B}"/>
          </ac:spMkLst>
        </pc:spChg>
        <pc:picChg chg="del mod">
          <ac:chgData name="Ánh Diệu" userId="c5672c39bf0da1c1" providerId="LiveId" clId="{89617208-84B3-4FFA-A192-A3434C3B21A9}" dt="2024-05-13T01:31:37.982" v="23" actId="478"/>
          <ac:picMkLst>
            <pc:docMk/>
            <pc:sldMk cId="1562182612" sldId="295"/>
            <ac:picMk id="6" creationId="{5568AE85-467B-BDDD-9812-C698802D32EC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8" creationId="{A5DCAC15-BE5A-5277-7661-C0C2E344F526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0" creationId="{D73622ED-C83E-E354-92E6-952F1CF3720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0" creationId="{1D6A4439-AA82-D25F-81BD-06B267B8CEEE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1" creationId="{7D99168C-32B2-710D-DD4C-28E33B6840DB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2" creationId="{B5379CF0-46E2-1D65-90D7-E92184F2D589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3" creationId="{1EBC1D44-5503-8A0B-FBA2-3E0922960D2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4" creationId="{AB0706D8-8D66-4CF5-1431-3D1D5BF53FA8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5" creationId="{AFE4EEDD-DB1D-3DE1-DA76-2772F3D3F3D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6" creationId="{EECF23C1-30C4-807C-0731-270F32843873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7" creationId="{E322C206-D781-CCB3-5534-CE65BD4EC482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8" creationId="{E1B816B7-673D-1C77-A953-13F2D0DD9204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29" creationId="{E8EFB47E-C895-DDB2-3EB0-6572D762BAA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0" creationId="{8393A707-75B2-7C77-5CDA-1E6AFB944361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1" creationId="{0ECE9C3F-C6DC-54C3-F0C9-11A4F88D9C4F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2" creationId="{915655F1-82CA-A488-7302-CA72E4D39925}"/>
          </ac:picMkLst>
        </pc:picChg>
        <pc:picChg chg="del">
          <ac:chgData name="Ánh Diệu" userId="c5672c39bf0da1c1" providerId="LiveId" clId="{89617208-84B3-4FFA-A192-A3434C3B21A9}" dt="2024-05-13T01:31:30.896" v="21" actId="478"/>
          <ac:picMkLst>
            <pc:docMk/>
            <pc:sldMk cId="1562182612" sldId="295"/>
            <ac:picMk id="133" creationId="{DD32DBEB-70F3-D00B-DCA7-F385D657D7C3}"/>
          </ac:picMkLst>
        </pc:picChg>
        <pc:picChg chg="del">
          <ac:chgData name="Ánh Diệu" userId="c5672c39bf0da1c1" providerId="LiveId" clId="{89617208-84B3-4FFA-A192-A3434C3B21A9}" dt="2024-05-13T01:31:36.283" v="22" actId="478"/>
          <ac:picMkLst>
            <pc:docMk/>
            <pc:sldMk cId="1562182612" sldId="295"/>
            <ac:picMk id="135" creationId="{44B736C0-94B5-9705-12F3-9E5B908884FC}"/>
          </ac:picMkLst>
        </pc:picChg>
      </pc:sldChg>
      <pc:sldChg chg="delSp">
        <pc:chgData name="Ánh Diệu" userId="c5672c39bf0da1c1" providerId="LiveId" clId="{89617208-84B3-4FFA-A192-A3434C3B21A9}" dt="2024-05-13T01:33:22.784" v="24" actId="478"/>
        <pc:sldMkLst>
          <pc:docMk/>
          <pc:sldMk cId="1037381492" sldId="431"/>
        </pc:sldMkLst>
        <pc:picChg chg="del">
          <ac:chgData name="Ánh Diệu" userId="c5672c39bf0da1c1" providerId="LiveId" clId="{89617208-84B3-4FFA-A192-A3434C3B21A9}" dt="2024-05-13T01:33:22.784" v="24" actId="478"/>
          <ac:picMkLst>
            <pc:docMk/>
            <pc:sldMk cId="1037381492" sldId="431"/>
            <ac:picMk id="21" creationId="{E98F9756-EE72-4A23-1C70-B8393809B51F}"/>
          </ac:picMkLst>
        </pc:picChg>
      </pc:sldChg>
      <pc:sldChg chg="delSp">
        <pc:chgData name="Ánh Diệu" userId="c5672c39bf0da1c1" providerId="LiveId" clId="{89617208-84B3-4FFA-A192-A3434C3B21A9}" dt="2024-05-13T01:33:24.593" v="25" actId="478"/>
        <pc:sldMkLst>
          <pc:docMk/>
          <pc:sldMk cId="2896390038" sldId="432"/>
        </pc:sldMkLst>
        <pc:picChg chg="del">
          <ac:chgData name="Ánh Diệu" userId="c5672c39bf0da1c1" providerId="LiveId" clId="{89617208-84B3-4FFA-A192-A3434C3B21A9}" dt="2024-05-13T01:33:24.593" v="25" actId="478"/>
          <ac:picMkLst>
            <pc:docMk/>
            <pc:sldMk cId="2896390038" sldId="432"/>
            <ac:picMk id="25" creationId="{1A1A332C-2CF4-EF77-B182-7CED82013A4F}"/>
          </ac:picMkLst>
        </pc:picChg>
      </pc:sldChg>
      <pc:sldChg chg="delSp mod">
        <pc:chgData name="Ánh Diệu" userId="c5672c39bf0da1c1" providerId="LiveId" clId="{89617208-84B3-4FFA-A192-A3434C3B21A9}" dt="2024-05-13T01:33:27.441" v="26" actId="478"/>
        <pc:sldMkLst>
          <pc:docMk/>
          <pc:sldMk cId="190823001" sldId="433"/>
        </pc:sldMkLst>
        <pc:picChg chg="del">
          <ac:chgData name="Ánh Diệu" userId="c5672c39bf0da1c1" providerId="LiveId" clId="{89617208-84B3-4FFA-A192-A3434C3B21A9}" dt="2024-05-13T01:33:27.441" v="26" actId="478"/>
          <ac:picMkLst>
            <pc:docMk/>
            <pc:sldMk cId="190823001" sldId="433"/>
            <ac:picMk id="25" creationId="{F6B478A1-E416-F05D-A4F3-8B6FE3902BED}"/>
          </ac:picMkLst>
        </pc:picChg>
      </pc:sldChg>
      <pc:sldChg chg="delSp">
        <pc:chgData name="Ánh Diệu" userId="c5672c39bf0da1c1" providerId="LiveId" clId="{89617208-84B3-4FFA-A192-A3434C3B21A9}" dt="2024-05-13T01:33:30.771" v="27" actId="478"/>
        <pc:sldMkLst>
          <pc:docMk/>
          <pc:sldMk cId="3162594595" sldId="434"/>
        </pc:sldMkLst>
        <pc:picChg chg="del">
          <ac:chgData name="Ánh Diệu" userId="c5672c39bf0da1c1" providerId="LiveId" clId="{89617208-84B3-4FFA-A192-A3434C3B21A9}" dt="2024-05-13T01:33:30.771" v="27" actId="478"/>
          <ac:picMkLst>
            <pc:docMk/>
            <pc:sldMk cId="3162594595" sldId="434"/>
            <ac:picMk id="25" creationId="{FED38056-8160-0556-E87C-9D60B2E52612}"/>
          </ac:picMkLst>
        </pc:picChg>
      </pc:sldChg>
      <pc:sldChg chg="delSp">
        <pc:chgData name="Ánh Diệu" userId="c5672c39bf0da1c1" providerId="LiveId" clId="{89617208-84B3-4FFA-A192-A3434C3B21A9}" dt="2024-05-13T01:33:32.605" v="28" actId="478"/>
        <pc:sldMkLst>
          <pc:docMk/>
          <pc:sldMk cId="72751867" sldId="435"/>
        </pc:sldMkLst>
        <pc:picChg chg="del">
          <ac:chgData name="Ánh Diệu" userId="c5672c39bf0da1c1" providerId="LiveId" clId="{89617208-84B3-4FFA-A192-A3434C3B21A9}" dt="2024-05-13T01:33:32.605" v="28" actId="478"/>
          <ac:picMkLst>
            <pc:docMk/>
            <pc:sldMk cId="72751867" sldId="435"/>
            <ac:picMk id="25" creationId="{D838A0E2-F9ED-7AE1-C8C4-24730EBD6904}"/>
          </ac:picMkLst>
        </pc:picChg>
      </pc:sldChg>
      <pc:sldChg chg="delSp mod">
        <pc:chgData name="Ánh Diệu" userId="c5672c39bf0da1c1" providerId="LiveId" clId="{89617208-84B3-4FFA-A192-A3434C3B21A9}" dt="2024-05-13T01:33:34.274" v="29" actId="478"/>
        <pc:sldMkLst>
          <pc:docMk/>
          <pc:sldMk cId="197462504" sldId="436"/>
        </pc:sldMkLst>
        <pc:picChg chg="del">
          <ac:chgData name="Ánh Diệu" userId="c5672c39bf0da1c1" providerId="LiveId" clId="{89617208-84B3-4FFA-A192-A3434C3B21A9}" dt="2024-05-13T01:33:34.274" v="29" actId="478"/>
          <ac:picMkLst>
            <pc:docMk/>
            <pc:sldMk cId="197462504" sldId="436"/>
            <ac:picMk id="25" creationId="{D66E61C2-4C77-3C9F-C2F7-1C7D2A0F69E3}"/>
          </ac:picMkLst>
        </pc:picChg>
      </pc:sldChg>
      <pc:sldChg chg="del">
        <pc:chgData name="Ánh Diệu" userId="c5672c39bf0da1c1" providerId="LiveId" clId="{89617208-84B3-4FFA-A192-A3434C3B21A9}" dt="2024-05-13T01:33:41.504" v="30" actId="47"/>
        <pc:sldMkLst>
          <pc:docMk/>
          <pc:sldMk cId="3820063944" sldId="4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2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0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77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28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28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47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007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21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09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302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396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3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slide </a:t>
            </a:r>
            <a:r>
              <a:rPr lang="en-US" dirty="0" err="1"/>
              <a:t>trừ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454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5896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underline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79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78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click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1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6799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4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8000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4817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0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B156B-59AE-415F-B24B-8756D48BB977}" type="slidenum"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99945-0A15-4715-AB6C-F5E56CF20F7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12/15/2024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89" r:id="rId7"/>
    <p:sldLayoutId id="2147483690" r:id="rId8"/>
    <p:sldLayoutId id="2147483692" r:id="rId9"/>
    <p:sldLayoutId id="2147483693" r:id="rId10"/>
    <p:sldLayoutId id="2147483694" r:id="rId11"/>
    <p:sldLayoutId id="2147483696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7" r:id="rId21"/>
    <p:sldLayoutId id="2147483708" r:id="rId22"/>
    <p:sldLayoutId id="2147483710" r:id="rId2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5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08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12/15/2024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9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7.wav"/><Relationship Id="rId11" Type="http://schemas.openxmlformats.org/officeDocument/2006/relationships/image" Target="../media/image33.png"/><Relationship Id="rId5" Type="http://schemas.openxmlformats.org/officeDocument/2006/relationships/audio" Target="../media/audio6.wav"/><Relationship Id="rId10" Type="http://schemas.openxmlformats.org/officeDocument/2006/relationships/image" Target="../media/image32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1 – Task 1, 2, 3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ADB852A5-E535-638D-7FCB-EE14595F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363102" y="393627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C9FD08-8035-F9F0-4468-E54EC9AE554B}"/>
              </a:ext>
            </a:extLst>
          </p:cNvPr>
          <p:cNvGrpSpPr/>
          <p:nvPr/>
        </p:nvGrpSpPr>
        <p:grpSpPr>
          <a:xfrm>
            <a:off x="3480041" y="587834"/>
            <a:ext cx="5692606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5F00FAE7-C437-C350-2D3C-3B8EB99AA6F7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Google Shape;5943;p39">
              <a:extLst>
                <a:ext uri="{FF2B5EF4-FFF2-40B4-BE49-F238E27FC236}">
                  <a16:creationId xmlns:a16="http://schemas.microsoft.com/office/drawing/2014/main" id="{FF946ACD-32DB-359A-7052-6DE4A6153A72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chocolate </a:t>
              </a:r>
              <a:r>
                <a:rPr lang="en-US" sz="4000" b="0" i="0" dirty="0">
                  <a:solidFill>
                    <a:srgbClr val="1D2A57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tʃɒk.lət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44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B1C3852-6DD7-E27F-6CF1-61C59DDF71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"/>
          <a:stretch/>
        </p:blipFill>
        <p:spPr>
          <a:xfrm>
            <a:off x="2967739" y="1507382"/>
            <a:ext cx="6278293" cy="4479761"/>
          </a:xfrm>
          <a:prstGeom prst="rect">
            <a:avLst/>
          </a:prstGeom>
        </p:spPr>
      </p:pic>
      <p:pic>
        <p:nvPicPr>
          <p:cNvPr id="2" name="Track 6.2">
            <a:hlinkClick r:id="" action="ppaction://media"/>
            <a:extLst>
              <a:ext uri="{FF2B5EF4-FFF2-40B4-BE49-F238E27FC236}">
                <a16:creationId xmlns:a16="http://schemas.microsoft.com/office/drawing/2014/main" id="{2B257D2A-BA3C-365D-6EF0-BA0B556360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32" end="12278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92990" y="594334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A00C1C-85FF-9643-A0D5-8365F0ABC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24" y="1713165"/>
            <a:ext cx="4301328" cy="44645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B749F9-8DBA-F01B-4219-8414107F2A7F}"/>
              </a:ext>
            </a:extLst>
          </p:cNvPr>
          <p:cNvGrpSpPr/>
          <p:nvPr/>
        </p:nvGrpSpPr>
        <p:grpSpPr>
          <a:xfrm>
            <a:off x="3727282" y="745880"/>
            <a:ext cx="4704633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3" name="Google Shape;8552;p56">
              <a:extLst>
                <a:ext uri="{FF2B5EF4-FFF2-40B4-BE49-F238E27FC236}">
                  <a16:creationId xmlns:a16="http://schemas.microsoft.com/office/drawing/2014/main" id="{300581F4-4718-0BB1-B64B-7DDA3E7E91D4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" name="Google Shape;5943;p39">
              <a:extLst>
                <a:ext uri="{FF2B5EF4-FFF2-40B4-BE49-F238E27FC236}">
                  <a16:creationId xmlns:a16="http://schemas.microsoft.com/office/drawing/2014/main" id="{8329837D-4B08-A361-1D20-AECE28460DCE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cupcake 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kʌp.keɪk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44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5" name="Track 6.2">
            <a:hlinkClick r:id="" action="ppaction://media"/>
            <a:extLst>
              <a:ext uri="{FF2B5EF4-FFF2-40B4-BE49-F238E27FC236}">
                <a16:creationId xmlns:a16="http://schemas.microsoft.com/office/drawing/2014/main" id="{03F4E7A5-A5C4-84CF-27BA-4ADCA3D822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01" end="842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8736" y="680269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D2528E-31BA-F94B-53F2-33314DFFC381}"/>
              </a:ext>
            </a:extLst>
          </p:cNvPr>
          <p:cNvGrpSpPr/>
          <p:nvPr/>
        </p:nvGrpSpPr>
        <p:grpSpPr>
          <a:xfrm>
            <a:off x="2446529" y="1893100"/>
            <a:ext cx="6741015" cy="4306403"/>
            <a:chOff x="2392099" y="1871328"/>
            <a:chExt cx="6924023" cy="451871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7CB744-0F5A-ADD5-5A26-5454659AE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099" y="1871328"/>
              <a:ext cx="6850701" cy="437171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6C15BA-BBC0-D182-4E8A-3D85DB753268}"/>
                </a:ext>
              </a:extLst>
            </p:cNvPr>
            <p:cNvSpPr/>
            <p:nvPr/>
          </p:nvSpPr>
          <p:spPr>
            <a:xfrm>
              <a:off x="8649148" y="5905948"/>
              <a:ext cx="666974" cy="48409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FFA76C-962A-3CE1-14DA-F300A3A73496}"/>
              </a:ext>
            </a:extLst>
          </p:cNvPr>
          <p:cNvGrpSpPr/>
          <p:nvPr/>
        </p:nvGrpSpPr>
        <p:grpSpPr>
          <a:xfrm>
            <a:off x="3810497" y="909164"/>
            <a:ext cx="4276939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1FFA609C-5DA3-31F7-C326-EED41B0BEA9A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5943;p39">
              <a:extLst>
                <a:ext uri="{FF2B5EF4-FFF2-40B4-BE49-F238E27FC236}">
                  <a16:creationId xmlns:a16="http://schemas.microsoft.com/office/drawing/2014/main" id="{363A844D-E806-879B-686D-1211B227BF94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123850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salad 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sæl.əd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44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Track 6.2">
            <a:hlinkClick r:id="" action="ppaction://media"/>
            <a:extLst>
              <a:ext uri="{FF2B5EF4-FFF2-40B4-BE49-F238E27FC236}">
                <a16:creationId xmlns:a16="http://schemas.microsoft.com/office/drawing/2014/main" id="{5113F832-C232-2D8F-D23F-26B3EE2A07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62" end="506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09110" y="934003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8841578-0FE6-6B88-4D9F-DE30CACD21FD}"/>
              </a:ext>
            </a:extLst>
          </p:cNvPr>
          <p:cNvGrpSpPr/>
          <p:nvPr/>
        </p:nvGrpSpPr>
        <p:grpSpPr>
          <a:xfrm>
            <a:off x="2444892" y="2020464"/>
            <a:ext cx="6829736" cy="4193417"/>
            <a:chOff x="2531979" y="1813633"/>
            <a:chExt cx="6829736" cy="419341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EDF5416-DFBE-03CA-902E-979A62D4A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979" y="1813633"/>
              <a:ext cx="6302286" cy="396274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D827911-9192-5685-E2EC-43C67A196D78}"/>
                </a:ext>
              </a:extLst>
            </p:cNvPr>
            <p:cNvSpPr/>
            <p:nvPr/>
          </p:nvSpPr>
          <p:spPr>
            <a:xfrm>
              <a:off x="8712370" y="5545701"/>
              <a:ext cx="649345" cy="46134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90E960E-51E5-7CC1-80FC-F40398D736C0}"/>
              </a:ext>
            </a:extLst>
          </p:cNvPr>
          <p:cNvGrpSpPr/>
          <p:nvPr/>
        </p:nvGrpSpPr>
        <p:grpSpPr>
          <a:xfrm>
            <a:off x="2972034" y="1067212"/>
            <a:ext cx="5692606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5" name="Google Shape;8552;p56">
              <a:extLst>
                <a:ext uri="{FF2B5EF4-FFF2-40B4-BE49-F238E27FC236}">
                  <a16:creationId xmlns:a16="http://schemas.microsoft.com/office/drawing/2014/main" id="{07BE7B96-AF58-8F5C-9953-F291DB839294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5943;p39">
              <a:extLst>
                <a:ext uri="{FF2B5EF4-FFF2-40B4-BE49-F238E27FC236}">
                  <a16:creationId xmlns:a16="http://schemas.microsoft.com/office/drawing/2014/main" id="{415A9B35-18F9-09E3-9DC9-75E6225FBA5C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123850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spaghetti </a:t>
              </a:r>
              <a:r>
                <a:rPr lang="en-US" sz="4000" b="0" i="0" dirty="0">
                  <a:solidFill>
                    <a:srgbClr val="1D2A57"/>
                  </a:solidFill>
                  <a:effectLst/>
                  <a:latin typeface="Arial" panose="020B0604020202020204" pitchFamily="34" charset="0"/>
                </a:rPr>
                <a:t> 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spəˈɡet.i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Arial" panose="020B0604020202020204" pitchFamily="34" charset="0"/>
                </a:rPr>
                <a:t>/</a:t>
              </a:r>
              <a:endParaRPr lang="vi-VN" sz="3200" b="1" kern="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Track 6.2">
            <a:hlinkClick r:id="" action="ppaction://media"/>
            <a:extLst>
              <a:ext uri="{FF2B5EF4-FFF2-40B4-BE49-F238E27FC236}">
                <a16:creationId xmlns:a16="http://schemas.microsoft.com/office/drawing/2014/main" id="{3D211C6D-EA95-B3E6-C558-468220DD0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495" end="140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01629" y="976780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AEB4B94-2579-48FF-AB95-F103F9CE1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44ADAFE-34C6-CF55-27AD-D5815E3ECD55}"/>
              </a:ext>
            </a:extLst>
          </p:cNvPr>
          <p:cNvGrpSpPr/>
          <p:nvPr/>
        </p:nvGrpSpPr>
        <p:grpSpPr>
          <a:xfrm>
            <a:off x="848738" y="653114"/>
            <a:ext cx="6226975" cy="963711"/>
            <a:chOff x="848738" y="653114"/>
            <a:chExt cx="6226975" cy="963711"/>
          </a:xfrm>
        </p:grpSpPr>
        <p:sp>
          <p:nvSpPr>
            <p:cNvPr id="61" name="Google Shape;8552;p56">
              <a:extLst>
                <a:ext uri="{FF2B5EF4-FFF2-40B4-BE49-F238E27FC236}">
                  <a16:creationId xmlns:a16="http://schemas.microsoft.com/office/drawing/2014/main" id="{BB64640E-558E-F2BD-C796-989DD82EF4D1}"/>
                </a:ext>
              </a:extLst>
            </p:cNvPr>
            <p:cNvSpPr/>
            <p:nvPr/>
          </p:nvSpPr>
          <p:spPr>
            <a:xfrm rot="10800000" flipH="1">
              <a:off x="848738" y="653114"/>
              <a:ext cx="6226975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9D95F1B-F00A-2E85-50D2-BE2D32694228}"/>
                </a:ext>
              </a:extLst>
            </p:cNvPr>
            <p:cNvSpPr txBox="1"/>
            <p:nvPr/>
          </p:nvSpPr>
          <p:spPr>
            <a:xfrm>
              <a:off x="1055950" y="857065"/>
              <a:ext cx="56220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2 </a:t>
              </a:r>
              <a:r>
                <a:rPr lang="vi-VN" sz="32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Listen, point and repeat.</a:t>
              </a:r>
              <a:endParaRPr lang="en-US" sz="32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70937A3-A527-8F09-7793-5DD7EB8D6175}"/>
              </a:ext>
            </a:extLst>
          </p:cNvPr>
          <p:cNvGrpSpPr/>
          <p:nvPr/>
        </p:nvGrpSpPr>
        <p:grpSpPr>
          <a:xfrm>
            <a:off x="2160219" y="1926090"/>
            <a:ext cx="7921814" cy="4318396"/>
            <a:chOff x="444303" y="1678941"/>
            <a:chExt cx="7921814" cy="431839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C3C1FDD-D733-62ED-F290-53631745022D}"/>
                </a:ext>
              </a:extLst>
            </p:cNvPr>
            <p:cNvGrpSpPr/>
            <p:nvPr/>
          </p:nvGrpSpPr>
          <p:grpSpPr>
            <a:xfrm>
              <a:off x="516299" y="1678941"/>
              <a:ext cx="7849818" cy="2102392"/>
              <a:chOff x="516299" y="1678941"/>
              <a:chExt cx="7849818" cy="210239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E5D4167-AE5B-0C62-CD5C-CE3FBB4DA4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5" r="5647"/>
              <a:stretch/>
            </p:blipFill>
            <p:spPr>
              <a:xfrm>
                <a:off x="516299" y="1700930"/>
                <a:ext cx="2258358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A0A869B-87CF-1BAD-3781-A93499B7D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5193" y="1678941"/>
                <a:ext cx="2374784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8F01949-DEF0-EE84-D6AF-E89237B0A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5794" y="1700930"/>
                <a:ext cx="2105862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47" name="Google Shape;5943;p39">
                <a:extLst>
                  <a:ext uri="{FF2B5EF4-FFF2-40B4-BE49-F238E27FC236}">
                    <a16:creationId xmlns:a16="http://schemas.microsoft.com/office/drawing/2014/main" id="{11DBE911-9DE6-2B43-B2C5-2925BA9351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299" y="3181248"/>
                <a:ext cx="2258358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bread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8" name="Google Shape;5943;p39">
                <a:extLst>
                  <a:ext uri="{FF2B5EF4-FFF2-40B4-BE49-F238E27FC236}">
                    <a16:creationId xmlns:a16="http://schemas.microsoft.com/office/drawing/2014/main" id="{6DA33514-1A75-1FCC-09DE-E6973DB31C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5193" y="3127363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butter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9" name="Google Shape;5943;p39">
                <a:extLst>
                  <a:ext uri="{FF2B5EF4-FFF2-40B4-BE49-F238E27FC236}">
                    <a16:creationId xmlns:a16="http://schemas.microsoft.com/office/drawing/2014/main" id="{9EB41FE5-C241-DA48-0151-F79667C387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1333" y="3127362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chocolate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5E1121-B594-0331-BEF4-4B00F6F2004C}"/>
                </a:ext>
              </a:extLst>
            </p:cNvPr>
            <p:cNvGrpSpPr/>
            <p:nvPr/>
          </p:nvGrpSpPr>
          <p:grpSpPr>
            <a:xfrm>
              <a:off x="5991333" y="3937257"/>
              <a:ext cx="2374784" cy="2060080"/>
              <a:chOff x="6191571" y="4237300"/>
              <a:chExt cx="2374784" cy="2060080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5A72F485-E44D-1A01-7BD2-6B312C64A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1571" y="4237300"/>
                <a:ext cx="2374784" cy="1459995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50" name="Google Shape;5943;p39">
                <a:extLst>
                  <a:ext uri="{FF2B5EF4-FFF2-40B4-BE49-F238E27FC236}">
                    <a16:creationId xmlns:a16="http://schemas.microsoft.com/office/drawing/2014/main" id="{93FF5691-803B-F9EB-DEC6-6A0F9878DB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1571" y="5697295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spaghetti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BF46405-76DB-434D-34A5-4D29A26BA4F1}"/>
                </a:ext>
              </a:extLst>
            </p:cNvPr>
            <p:cNvGrpSpPr/>
            <p:nvPr/>
          </p:nvGrpSpPr>
          <p:grpSpPr>
            <a:xfrm>
              <a:off x="444303" y="3948144"/>
              <a:ext cx="2374784" cy="2049192"/>
              <a:chOff x="1037876" y="4237302"/>
              <a:chExt cx="2374784" cy="204919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45C8CC0-9248-80F3-BCF8-E156C9014C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9"/>
              <a:stretch/>
            </p:blipFill>
            <p:spPr>
              <a:xfrm>
                <a:off x="1491025" y="4237302"/>
                <a:ext cx="1496051" cy="1449108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51" name="Google Shape;5943;p39">
                <a:extLst>
                  <a:ext uri="{FF2B5EF4-FFF2-40B4-BE49-F238E27FC236}">
                    <a16:creationId xmlns:a16="http://schemas.microsoft.com/office/drawing/2014/main" id="{B6B7D6FF-8F1F-DA3B-941C-FFB6369A05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7876" y="5686409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cupcake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C4DAFB2-8134-F458-54EC-01CB3EA81F7D}"/>
                </a:ext>
              </a:extLst>
            </p:cNvPr>
            <p:cNvGrpSpPr/>
            <p:nvPr/>
          </p:nvGrpSpPr>
          <p:grpSpPr>
            <a:xfrm>
              <a:off x="3244671" y="3948144"/>
              <a:ext cx="2374784" cy="2049192"/>
              <a:chOff x="3267249" y="4248187"/>
              <a:chExt cx="2374784" cy="204919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528B2CF-6F62-CCCE-4FF4-C778D0D9E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7249" y="4248187"/>
                <a:ext cx="2270826" cy="1449109"/>
              </a:xfrm>
              <a:prstGeom prst="flowChartAlternateProcess">
                <a:avLst/>
              </a:prstGeom>
              <a:ln>
                <a:solidFill>
                  <a:schemeClr val="accent5">
                    <a:lumMod val="25000"/>
                  </a:schemeClr>
                </a:solidFill>
              </a:ln>
            </p:spPr>
          </p:pic>
          <p:sp>
            <p:nvSpPr>
              <p:cNvPr id="52" name="Google Shape;5943;p39">
                <a:extLst>
                  <a:ext uri="{FF2B5EF4-FFF2-40B4-BE49-F238E27FC236}">
                    <a16:creationId xmlns:a16="http://schemas.microsoft.com/office/drawing/2014/main" id="{C4842EA7-74F9-1DD4-5EDA-6C40455B4F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7249" y="5697294"/>
                <a:ext cx="2374784" cy="600085"/>
              </a:xfrm>
              <a:prstGeom prst="rect">
                <a:avLst/>
              </a:prstGeom>
              <a:noFill/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-US" sz="3200" b="1" kern="0" dirty="0">
                    <a:solidFill>
                      <a:srgbClr val="3E74B8"/>
                    </a:solidFill>
                    <a:latin typeface="Comic Sans MS" panose="030F0702030302020204" pitchFamily="66" charset="0"/>
                  </a:rPr>
                  <a:t>salad</a:t>
                </a:r>
                <a:endParaRPr lang="vi-VN" sz="3200" b="1" kern="0" dirty="0">
                  <a:solidFill>
                    <a:srgbClr val="3E74B8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pic>
        <p:nvPicPr>
          <p:cNvPr id="3" name="Track 6.2">
            <a:hlinkClick r:id="" action="ppaction://media"/>
            <a:extLst>
              <a:ext uri="{FF2B5EF4-FFF2-40B4-BE49-F238E27FC236}">
                <a16:creationId xmlns:a16="http://schemas.microsoft.com/office/drawing/2014/main" id="{AA782421-40A8-C6A8-BB01-AA05733FD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8" end="894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35044" y="774617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6936"/>
      </p:ext>
    </p:extLst>
  </p:cSld>
  <p:clrMapOvr>
    <a:masterClrMapping/>
  </p:clrMapOvr>
  <p:transition>
    <p:random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91221" y="4615020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dirty="0">
                <a:latin typeface="Comic Sans MS" panose="030F0702030302020204" pitchFamily="66" charset="0"/>
              </a:rPr>
              <a:t>What food am I?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14746" y="3225683"/>
            <a:ext cx="3531034" cy="353103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52AC0CD-514A-4DA2-A18A-7546FDAA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reakfas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eaten at breakfast.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sandwich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14" y="1477734"/>
            <a:ext cx="11288486" cy="332014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white inside.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348339" y="2105076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9A531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brown.</a:t>
            </a: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451757" y="508251"/>
            <a:ext cx="11288486" cy="5841498"/>
            <a:chOff x="451757" y="508251"/>
            <a:chExt cx="11288486" cy="584149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508251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4972707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bread.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734513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12" grpId="0" animBg="1"/>
      <p:bldP spid="18" grpId="0"/>
      <p:bldP spid="18" grpId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Italy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492831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from Italy.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long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long.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tomato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eaten with tomato sauce.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451757" y="528216"/>
            <a:ext cx="11288486" cy="5946225"/>
            <a:chOff x="451757" y="403524"/>
            <a:chExt cx="11288486" cy="594622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03524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4972707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spaghetti.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968856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sweet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22" y="993762"/>
            <a:ext cx="11288486" cy="2305795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sweet.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colorful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</a:t>
            </a:r>
            <a:r>
              <a:rPr lang="en-US" sz="8000" b="1" dirty="0" err="1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colourful</a:t>
            </a: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cream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807260" y="1819220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have cream on top.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903514" y="-147866"/>
            <a:ext cx="11288486" cy="6012104"/>
            <a:chOff x="7463861" y="495277"/>
            <a:chExt cx="11288486" cy="6012104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8130104" y="495277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7463861" y="5130339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a cupcake.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530264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C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7595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begin with letter “C”.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brown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brown or black.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fruit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89517" y="1974606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made from a type of fruit.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765980" y="496053"/>
            <a:ext cx="11288486" cy="5967007"/>
            <a:chOff x="451757" y="403524"/>
            <a:chExt cx="11288486" cy="5967007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03524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4993489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chocolate.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590871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8263A9A0-0719-4C54-B536-F71B00EFF1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2" name="Picture 11" descr="A table full of food&#10;&#10;Description automatically generated">
            <a:extLst>
              <a:ext uri="{FF2B5EF4-FFF2-40B4-BE49-F238E27FC236}">
                <a16:creationId xmlns:a16="http://schemas.microsoft.com/office/drawing/2014/main" id="{434F892E-7B9B-302F-CEB6-45FF63928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4785" y="-1198836"/>
            <a:ext cx="6619976" cy="921359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025FDDD-F828-B4DF-CF81-BCB4D82CBA26}"/>
              </a:ext>
            </a:extLst>
          </p:cNvPr>
          <p:cNvGrpSpPr/>
          <p:nvPr/>
        </p:nvGrpSpPr>
        <p:grpSpPr>
          <a:xfrm>
            <a:off x="5427023" y="4357107"/>
            <a:ext cx="6696967" cy="2446463"/>
            <a:chOff x="5454338" y="4411537"/>
            <a:chExt cx="6696967" cy="24464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20829C-110D-4003-98F6-45CBCFE04D43}"/>
                </a:ext>
              </a:extLst>
            </p:cNvPr>
            <p:cNvGrpSpPr/>
            <p:nvPr/>
          </p:nvGrpSpPr>
          <p:grpSpPr>
            <a:xfrm>
              <a:off x="5454338" y="4411537"/>
              <a:ext cx="6696967" cy="2446463"/>
              <a:chOff x="5770430" y="4411537"/>
              <a:chExt cx="6696967" cy="244646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05266AF7-B7CA-CF71-66DD-3089EBC901E0}"/>
                  </a:ext>
                </a:extLst>
              </p:cNvPr>
              <p:cNvSpPr/>
              <p:nvPr/>
            </p:nvSpPr>
            <p:spPr>
              <a:xfrm>
                <a:off x="5770430" y="4411537"/>
                <a:ext cx="6696967" cy="2446463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US" sz="3200" b="1" kern="0" dirty="0"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What kinds of foods are they? Look and say.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D30E59-9621-F766-B1CC-ED7431A62B09}"/>
                  </a:ext>
                </a:extLst>
              </p:cNvPr>
              <p:cNvSpPr txBox="1"/>
              <p:nvPr/>
            </p:nvSpPr>
            <p:spPr>
              <a:xfrm>
                <a:off x="6013713" y="5639530"/>
                <a:ext cx="6178287" cy="826586"/>
              </a:xfrm>
              <a:prstGeom prst="rect">
                <a:avLst/>
              </a:prstGeom>
              <a:noFill/>
            </p:spPr>
            <p:txBody>
              <a:bodyPr wrap="square" numCol="2"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fast food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latin typeface="Comic Sans MS" panose="030F0702030302020204" pitchFamily="66" charset="0"/>
                    <a:ea typeface="Calibri" panose="020F0502020204030204" pitchFamily="34" charset="0"/>
                  </a:rPr>
                  <a:t>s</a:t>
                </a: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eafood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Vietnamese food</a:t>
                </a:r>
              </a:p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800" kern="0" dirty="0">
                    <a:effectLst/>
                    <a:latin typeface="Comic Sans MS" panose="030F0702030302020204" pitchFamily="66" charset="0"/>
                    <a:ea typeface="Calibri" panose="020F0502020204030204" pitchFamily="34" charset="0"/>
                  </a:rPr>
                  <a:t>Japanese food</a:t>
                </a:r>
                <a:endParaRPr lang="en-US" sz="2800"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2BBF16-8722-895F-A17E-4AE83C008AEC}"/>
                </a:ext>
              </a:extLst>
            </p:cNvPr>
            <p:cNvSpPr/>
            <p:nvPr/>
          </p:nvSpPr>
          <p:spPr>
            <a:xfrm>
              <a:off x="5938221" y="5672183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FCE7AB-F46E-42F0-69BB-423731DED4EB}"/>
                </a:ext>
              </a:extLst>
            </p:cNvPr>
            <p:cNvSpPr/>
            <p:nvPr/>
          </p:nvSpPr>
          <p:spPr>
            <a:xfrm>
              <a:off x="5938221" y="6269216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5BC4CC-D28A-DAEB-1226-2F2091E16FAB}"/>
                </a:ext>
              </a:extLst>
            </p:cNvPr>
            <p:cNvSpPr/>
            <p:nvPr/>
          </p:nvSpPr>
          <p:spPr>
            <a:xfrm>
              <a:off x="8387503" y="5672182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415C8F-77AD-246C-D866-A19F2E9D6159}"/>
                </a:ext>
              </a:extLst>
            </p:cNvPr>
            <p:cNvSpPr/>
            <p:nvPr/>
          </p:nvSpPr>
          <p:spPr>
            <a:xfrm>
              <a:off x="8387503" y="6269215"/>
              <a:ext cx="419548" cy="4195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96A125-0118-6A13-984B-92AE7F3139C7}"/>
              </a:ext>
            </a:extLst>
          </p:cNvPr>
          <p:cNvSpPr/>
          <p:nvPr/>
        </p:nvSpPr>
        <p:spPr>
          <a:xfrm>
            <a:off x="6488286" y="5538407"/>
            <a:ext cx="5433551" cy="11345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b="1" i="1" kern="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Can you say the names of these foods?</a:t>
            </a: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D3E9004A-C582-E4A9-C712-ADE305FCFE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00020" y="5485796"/>
            <a:ext cx="603200" cy="6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7426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vegetables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3320142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have vegetables or fruits.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color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728265" y="409475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have many </a:t>
            </a:r>
            <a:r>
              <a:rPr lang="en-US" sz="8000" b="1" dirty="0" err="1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colours</a:t>
            </a: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healthy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728265" y="2119674"/>
            <a:ext cx="11288486" cy="2114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healthy.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891549" y="446786"/>
            <a:ext cx="11288486" cy="6154045"/>
            <a:chOff x="451757" y="486652"/>
            <a:chExt cx="11288486" cy="615404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86652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5263655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salad.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070584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994417-524A-2773-2FF2-4AFC6F1C6155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A57F-A3ED-509F-9B51-21C932FDA5E1}"/>
              </a:ext>
            </a:extLst>
          </p:cNvPr>
          <p:cNvSpPr>
            <a:spLocks/>
          </p:cNvSpPr>
          <p:nvPr/>
        </p:nvSpPr>
        <p:spPr>
          <a:xfrm>
            <a:off x="348339" y="413657"/>
            <a:ext cx="11288486" cy="39188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90670756-1DEA-E45F-3DBC-14A96BA8CC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9" r="22189"/>
          <a:stretch/>
        </p:blipFill>
        <p:spPr>
          <a:xfrm>
            <a:off x="185055" y="142821"/>
            <a:ext cx="923135" cy="933557"/>
          </a:xfrm>
          <a:prstGeom prst="rect">
            <a:avLst/>
          </a:prstGeom>
        </p:spPr>
      </p:pic>
      <p:sp>
        <p:nvSpPr>
          <p:cNvPr id="18" name="3 milk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2" name="Graphic 30s Tăng tốc Olympia 20 ghép nền Bliss của Windows XP">
            <a:hlinkClick r:id="" action="ppaction://media"/>
            <a:extLst>
              <a:ext uri="{FF2B5EF4-FFF2-40B4-BE49-F238E27FC236}">
                <a16:creationId xmlns:a16="http://schemas.microsoft.com/office/drawing/2014/main" id="{C07A8D4A-E7B2-3EE8-7B29-DE6D8CEDB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64347" y="446786"/>
            <a:ext cx="487363" cy="487363"/>
          </a:xfrm>
          <a:prstGeom prst="rect">
            <a:avLst/>
          </a:prstGeom>
        </p:spPr>
      </p:pic>
      <p:sp>
        <p:nvSpPr>
          <p:cNvPr id="3" name="2 bread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BE06650-E843-EFE8-E62D-3B9BB0616DB6}"/>
              </a:ext>
            </a:extLst>
          </p:cNvPr>
          <p:cNvGrpSpPr/>
          <p:nvPr/>
        </p:nvGrpSpPr>
        <p:grpSpPr>
          <a:xfrm>
            <a:off x="451757" y="403524"/>
            <a:ext cx="11288486" cy="6154045"/>
            <a:chOff x="451757" y="403524"/>
            <a:chExt cx="11288486" cy="615404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F8BA53-82F3-C65E-A0F9-9A00EA49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0" r="4720"/>
            <a:stretch/>
          </p:blipFill>
          <p:spPr bwMode="auto">
            <a:xfrm>
              <a:off x="1464478" y="403524"/>
              <a:ext cx="9056207" cy="5625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nswer">
              <a:extLst>
                <a:ext uri="{FF2B5EF4-FFF2-40B4-BE49-F238E27FC236}">
                  <a16:creationId xmlns:a16="http://schemas.microsoft.com/office/drawing/2014/main" id="{D9983528-D767-4F34-E26C-5DC2DB91EC0C}"/>
                </a:ext>
              </a:extLst>
            </p:cNvPr>
            <p:cNvSpPr txBox="1">
              <a:spLocks/>
            </p:cNvSpPr>
            <p:nvPr/>
          </p:nvSpPr>
          <p:spPr>
            <a:xfrm>
              <a:off x="451757" y="5180527"/>
              <a:ext cx="11288486" cy="137704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>
                      <a:lumMod val="50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8000" b="1" dirty="0">
                  <a:latin typeface="Comic Sans MS" panose="030F0702030302020204" pitchFamily="66" charset="0"/>
                  <a:ea typeface="Aachen" panose="02020500000000000000" pitchFamily="18" charset="0"/>
                  <a:cs typeface="Aachen" panose="02020500000000000000" pitchFamily="18" charset="0"/>
                </a:rPr>
                <a:t>I am butter.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218881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5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90586 -0.00162 " pathEditMode="relative" rAng="0" ptsTypes="AA">
                                      <p:cBhvr>
                                        <p:cTn id="9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86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8" grpId="0"/>
      <p:bldP spid="18" grpId="1"/>
      <p:bldP spid="19" grpId="0"/>
      <p:bldP spid="19" grpId="1"/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3 Let’s talk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rmondsey pupils enjoy giant picnic at Westminster Abbey - Southwark News">
            <a:extLst>
              <a:ext uri="{FF2B5EF4-FFF2-40B4-BE49-F238E27FC236}">
                <a16:creationId xmlns:a16="http://schemas.microsoft.com/office/drawing/2014/main" id="{4A63B6CC-D1C2-DE55-8B11-39F08E62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952">
            <a:off x="7739437" y="178878"/>
            <a:ext cx="4700102" cy="263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D40FA-DC4A-ABE0-A2E3-5EBF08F49797}"/>
              </a:ext>
            </a:extLst>
          </p:cNvPr>
          <p:cNvSpPr txBox="1"/>
          <p:nvPr/>
        </p:nvSpPr>
        <p:spPr>
          <a:xfrm>
            <a:off x="68009" y="462701"/>
            <a:ext cx="71492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i="1" dirty="0">
                <a:latin typeface="Comic Sans MS" panose="030F0702030302020204" pitchFamily="66" charset="0"/>
              </a:rPr>
              <a:t>Imagine you’re having a picnic. Complete the shopping list and talk to your friend.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7674B8-4324-547D-B762-AE5561B88A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" b="97282" l="6452" r="96505">
                        <a14:foregroundMark x1="18548" y1="13592" x2="33065" y2="35728"/>
                        <a14:foregroundMark x1="8468" y1="20971" x2="28226" y2="8155"/>
                        <a14:foregroundMark x1="28226" y1="8155" x2="13172" y2="49320"/>
                        <a14:foregroundMark x1="13172" y1="49320" x2="15726" y2="71845"/>
                        <a14:foregroundMark x1="15726" y1="71845" x2="35618" y2="89709"/>
                        <a14:foregroundMark x1="35618" y1="89709" x2="56452" y2="91845"/>
                        <a14:foregroundMark x1="56452" y1="91845" x2="86290" y2="88738"/>
                        <a14:foregroundMark x1="86290" y1="88738" x2="93952" y2="74757"/>
                        <a14:foregroundMark x1="93952" y1="74757" x2="92339" y2="25631"/>
                        <a14:foregroundMark x1="6989" y1="18252" x2="22446" y2="6408"/>
                        <a14:foregroundMark x1="22446" y1="6408" x2="30376" y2="5437"/>
                        <a14:foregroundMark x1="30376" y1="5437" x2="30914" y2="21359"/>
                        <a14:foregroundMark x1="6720" y1="17476" x2="6720" y2="17476"/>
                        <a14:foregroundMark x1="29973" y1="1359" x2="29973" y2="1359"/>
                        <a14:foregroundMark x1="89651" y1="89515" x2="89651" y2="89515"/>
                        <a14:foregroundMark x1="92742" y1="91456" x2="92742" y2="91456"/>
                        <a14:foregroundMark x1="92742" y1="91456" x2="87500" y2="86214"/>
                        <a14:foregroundMark x1="92339" y1="92816" x2="51210" y2="97282"/>
                        <a14:foregroundMark x1="51210" y1="97282" x2="19892" y2="97282"/>
                        <a14:foregroundMark x1="95296" y1="33010" x2="93011" y2="48932"/>
                        <a14:foregroundMark x1="93011" y1="48932" x2="93952" y2="65049"/>
                        <a14:foregroundMark x1="93952" y1="65049" x2="96505" y2="68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3703" y="2080416"/>
            <a:ext cx="6728788" cy="4657696"/>
          </a:xfrm>
          <a:prstGeom prst="rect">
            <a:avLst/>
          </a:prstGeom>
        </p:spPr>
      </p:pic>
      <p:pic>
        <p:nvPicPr>
          <p:cNvPr id="10" name="Picture 9" descr="A couple of boys sitting at a table&#10;&#10;Description automatically generated">
            <a:extLst>
              <a:ext uri="{FF2B5EF4-FFF2-40B4-BE49-F238E27FC236}">
                <a16:creationId xmlns:a16="http://schemas.microsoft.com/office/drawing/2014/main" id="{2F3D62E1-0524-D1E8-10A5-5C73F6E92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194" y="3068937"/>
            <a:ext cx="6320821" cy="3555462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22D7F07-794F-7931-9477-77A512E1B881}"/>
              </a:ext>
            </a:extLst>
          </p:cNvPr>
          <p:cNvSpPr/>
          <p:nvPr/>
        </p:nvSpPr>
        <p:spPr>
          <a:xfrm>
            <a:off x="1506071" y="2194560"/>
            <a:ext cx="3617632" cy="1021976"/>
          </a:xfrm>
          <a:prstGeom prst="wedgeRoundRectCallout">
            <a:avLst>
              <a:gd name="adj1" fmla="val -36622"/>
              <a:gd name="adj2" fmla="val 8460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For the picnic, I need ____________.</a:t>
            </a:r>
          </a:p>
        </p:txBody>
      </p:sp>
    </p:spTree>
    <p:extLst>
      <p:ext uri="{BB962C8B-B14F-4D97-AF65-F5344CB8AC3E}">
        <p14:creationId xmlns:p14="http://schemas.microsoft.com/office/powerpoint/2010/main" val="2728278695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8692C-E2BA-489C-0245-2BCCB0D08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FB640682-A411-9DC2-5A8A-483DAC65488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ilk" hidden="1">
            <a:extLst>
              <a:ext uri="{FF2B5EF4-FFF2-40B4-BE49-F238E27FC236}">
                <a16:creationId xmlns:a16="http://schemas.microsoft.com/office/drawing/2014/main" id="{198657B4-2C9C-5D84-A393-5D57B468D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29" y="1621969"/>
            <a:ext cx="11288486" cy="2555176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made from milk.</a:t>
            </a:r>
            <a:endParaRPr sz="80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9" name="1 yellow" hidden="1">
            <a:extLst>
              <a:ext uri="{FF2B5EF4-FFF2-40B4-BE49-F238E27FC236}">
                <a16:creationId xmlns:a16="http://schemas.microsoft.com/office/drawing/2014/main" id="{1BC11B95-AAA6-C3E0-D0F6-BEBD7DFC69DA}"/>
              </a:ext>
            </a:extLst>
          </p:cNvPr>
          <p:cNvSpPr txBox="1">
            <a:spLocks/>
          </p:cNvSpPr>
          <p:nvPr/>
        </p:nvSpPr>
        <p:spPr>
          <a:xfrm>
            <a:off x="646622" y="1768929"/>
            <a:ext cx="11288486" cy="23676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am yellow.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2 bread" hidden="1">
            <a:extLst>
              <a:ext uri="{FF2B5EF4-FFF2-40B4-BE49-F238E27FC236}">
                <a16:creationId xmlns:a16="http://schemas.microsoft.com/office/drawing/2014/main" id="{0827CC6F-FBA6-82AD-2C3F-016DE4DC85E7}"/>
              </a:ext>
            </a:extLst>
          </p:cNvPr>
          <p:cNvSpPr txBox="1">
            <a:spLocks/>
          </p:cNvSpPr>
          <p:nvPr/>
        </p:nvSpPr>
        <p:spPr>
          <a:xfrm>
            <a:off x="635734" y="1834241"/>
            <a:ext cx="11288486" cy="3009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8000" b="1" dirty="0">
                <a:solidFill>
                  <a:srgbClr val="9A5315">
                    <a:lumMod val="50000"/>
                  </a:srgb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 can be eaten with bread.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9A5315">
                  <a:lumMod val="50000"/>
                </a:srgbClr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BBE3B0-DB18-9107-948C-14669C57C91F}"/>
              </a:ext>
            </a:extLst>
          </p:cNvPr>
          <p:cNvGrpSpPr/>
          <p:nvPr/>
        </p:nvGrpSpPr>
        <p:grpSpPr>
          <a:xfrm>
            <a:off x="355253" y="208611"/>
            <a:ext cx="6226975" cy="781989"/>
            <a:chOff x="848738" y="653114"/>
            <a:chExt cx="6226975" cy="963711"/>
          </a:xfrm>
        </p:grpSpPr>
        <p:sp>
          <p:nvSpPr>
            <p:cNvPr id="7" name="Google Shape;8552;p56">
              <a:extLst>
                <a:ext uri="{FF2B5EF4-FFF2-40B4-BE49-F238E27FC236}">
                  <a16:creationId xmlns:a16="http://schemas.microsoft.com/office/drawing/2014/main" id="{478151D2-271E-EA4D-5F69-F2FB6FCF3835}"/>
                </a:ext>
              </a:extLst>
            </p:cNvPr>
            <p:cNvSpPr/>
            <p:nvPr/>
          </p:nvSpPr>
          <p:spPr>
            <a:xfrm rot="10800000" flipH="1">
              <a:off x="848738" y="653114"/>
              <a:ext cx="6226975" cy="963711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A0DFA0-010E-D19A-D4D3-4EFFAE478BCA}"/>
                </a:ext>
              </a:extLst>
            </p:cNvPr>
            <p:cNvSpPr txBox="1"/>
            <p:nvPr/>
          </p:nvSpPr>
          <p:spPr>
            <a:xfrm>
              <a:off x="1055950" y="830234"/>
              <a:ext cx="4737194" cy="6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4">
                      <a:lumMod val="50000"/>
                    </a:schemeClr>
                  </a:solidFill>
                  <a:latin typeface="Comic Sans MS" panose="030F0702030302020204" pitchFamily="66" charset="0"/>
                </a:rPr>
                <a:t>Fill in the missing letters.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AB45CB-46F6-ABFE-80F6-BCA1E3EFE9E2}"/>
              </a:ext>
            </a:extLst>
          </p:cNvPr>
          <p:cNvGrpSpPr/>
          <p:nvPr/>
        </p:nvGrpSpPr>
        <p:grpSpPr>
          <a:xfrm>
            <a:off x="1042118" y="1253134"/>
            <a:ext cx="10107765" cy="1873689"/>
            <a:chOff x="599411" y="1399827"/>
            <a:chExt cx="11306579" cy="20959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B1D32AE-56DD-6170-0BC0-90E006176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40869" y="1399827"/>
              <a:ext cx="3165121" cy="209591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372859C-26A1-DD7D-9265-E90A92209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411" y="1399829"/>
              <a:ext cx="2814324" cy="209591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4DCC4F-37B2-6549-717E-1C4A5F71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90998" y="1399828"/>
              <a:ext cx="3152097" cy="209591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68A5BC-24CA-371A-162B-7602D4A61791}"/>
              </a:ext>
            </a:extLst>
          </p:cNvPr>
          <p:cNvGrpSpPr/>
          <p:nvPr/>
        </p:nvGrpSpPr>
        <p:grpSpPr>
          <a:xfrm>
            <a:off x="1061127" y="3962070"/>
            <a:ext cx="9940728" cy="1684485"/>
            <a:chOff x="599411" y="4095281"/>
            <a:chExt cx="11119731" cy="1884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528BBE9-0D6F-7FF3-35A6-050ED3145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56314" y="4095282"/>
              <a:ext cx="3031073" cy="188427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016C356-B866-7E31-468F-6F707029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82386" y="4095281"/>
              <a:ext cx="2836756" cy="188426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01EB0C-2AAE-C64F-FA16-7AF35853B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9411" y="4095282"/>
              <a:ext cx="2826403" cy="1884269"/>
            </a:xfrm>
            <a:prstGeom prst="rect">
              <a:avLst/>
            </a:prstGeom>
          </p:spPr>
        </p:pic>
      </p:grpSp>
      <p:sp>
        <p:nvSpPr>
          <p:cNvPr id="28" name="1">
            <a:extLst>
              <a:ext uri="{FF2B5EF4-FFF2-40B4-BE49-F238E27FC236}">
                <a16:creationId xmlns:a16="http://schemas.microsoft.com/office/drawing/2014/main" id="{F3B1289E-9CC8-AF54-E798-B607DA861246}"/>
              </a:ext>
            </a:extLst>
          </p:cNvPr>
          <p:cNvSpPr txBox="1">
            <a:spLocks/>
          </p:cNvSpPr>
          <p:nvPr/>
        </p:nvSpPr>
        <p:spPr>
          <a:xfrm>
            <a:off x="562466" y="3211284"/>
            <a:ext cx="33318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1. c _ _ _ _ _ _ _ _</a:t>
            </a: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BFBD3CFD-490F-BAE0-5941-CEBE5AF481B1}"/>
              </a:ext>
            </a:extLst>
          </p:cNvPr>
          <p:cNvSpPr txBox="1">
            <a:spLocks/>
          </p:cNvSpPr>
          <p:nvPr/>
        </p:nvSpPr>
        <p:spPr>
          <a:xfrm>
            <a:off x="4688238" y="3199629"/>
            <a:ext cx="2829530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2. _ _ l _ _</a:t>
            </a:r>
          </a:p>
        </p:txBody>
      </p:sp>
      <p:sp>
        <p:nvSpPr>
          <p:cNvPr id="30" name="3">
            <a:extLst>
              <a:ext uri="{FF2B5EF4-FFF2-40B4-BE49-F238E27FC236}">
                <a16:creationId xmlns:a16="http://schemas.microsoft.com/office/drawing/2014/main" id="{5316EE8E-F300-ECE7-C3DC-0F774C3D47BB}"/>
              </a:ext>
            </a:extLst>
          </p:cNvPr>
          <p:cNvSpPr txBox="1">
            <a:spLocks/>
          </p:cNvSpPr>
          <p:nvPr/>
        </p:nvSpPr>
        <p:spPr>
          <a:xfrm>
            <a:off x="8320354" y="3201822"/>
            <a:ext cx="2829530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3. _ _ _ _ d</a:t>
            </a:r>
          </a:p>
        </p:txBody>
      </p:sp>
      <p:sp>
        <p:nvSpPr>
          <p:cNvPr id="31" name="4">
            <a:extLst>
              <a:ext uri="{FF2B5EF4-FFF2-40B4-BE49-F238E27FC236}">
                <a16:creationId xmlns:a16="http://schemas.microsoft.com/office/drawing/2014/main" id="{916F243E-56B1-0345-090F-1676F220972A}"/>
              </a:ext>
            </a:extLst>
          </p:cNvPr>
          <p:cNvSpPr txBox="1">
            <a:spLocks/>
          </p:cNvSpPr>
          <p:nvPr/>
        </p:nvSpPr>
        <p:spPr>
          <a:xfrm>
            <a:off x="562465" y="5747677"/>
            <a:ext cx="33318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4. _ _ _ _ _ _ t _ _</a:t>
            </a:r>
          </a:p>
        </p:txBody>
      </p:sp>
      <p:sp>
        <p:nvSpPr>
          <p:cNvPr id="32" name="5">
            <a:extLst>
              <a:ext uri="{FF2B5EF4-FFF2-40B4-BE49-F238E27FC236}">
                <a16:creationId xmlns:a16="http://schemas.microsoft.com/office/drawing/2014/main" id="{358752C5-DA51-F7DA-9A16-EE2DCA406A05}"/>
              </a:ext>
            </a:extLst>
          </p:cNvPr>
          <p:cNvSpPr txBox="1">
            <a:spLocks/>
          </p:cNvSpPr>
          <p:nvPr/>
        </p:nvSpPr>
        <p:spPr>
          <a:xfrm>
            <a:off x="4699882" y="5720236"/>
            <a:ext cx="2817886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5. _ _ _ _ e _</a:t>
            </a:r>
          </a:p>
        </p:txBody>
      </p:sp>
      <p:sp>
        <p:nvSpPr>
          <p:cNvPr id="33" name="6">
            <a:extLst>
              <a:ext uri="{FF2B5EF4-FFF2-40B4-BE49-F238E27FC236}">
                <a16:creationId xmlns:a16="http://schemas.microsoft.com/office/drawing/2014/main" id="{485CE74D-0E45-C2E7-D761-0908E17E69A0}"/>
              </a:ext>
            </a:extLst>
          </p:cNvPr>
          <p:cNvSpPr txBox="1">
            <a:spLocks/>
          </p:cNvSpPr>
          <p:nvPr/>
        </p:nvSpPr>
        <p:spPr>
          <a:xfrm>
            <a:off x="8287696" y="5693246"/>
            <a:ext cx="2829530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6. _ _ p _ _ _ _</a:t>
            </a:r>
          </a:p>
        </p:txBody>
      </p:sp>
      <p:sp>
        <p:nvSpPr>
          <p:cNvPr id="36" name="answer 1">
            <a:extLst>
              <a:ext uri="{FF2B5EF4-FFF2-40B4-BE49-F238E27FC236}">
                <a16:creationId xmlns:a16="http://schemas.microsoft.com/office/drawing/2014/main" id="{E94AF150-A20A-16D3-0B33-E185ED4E5D85}"/>
              </a:ext>
            </a:extLst>
          </p:cNvPr>
          <p:cNvSpPr txBox="1">
            <a:spLocks/>
          </p:cNvSpPr>
          <p:nvPr/>
        </p:nvSpPr>
        <p:spPr>
          <a:xfrm>
            <a:off x="595122" y="3231957"/>
            <a:ext cx="3214879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h o c o l a t e</a:t>
            </a:r>
          </a:p>
        </p:txBody>
      </p:sp>
      <p:sp>
        <p:nvSpPr>
          <p:cNvPr id="37" name="answer 2">
            <a:extLst>
              <a:ext uri="{FF2B5EF4-FFF2-40B4-BE49-F238E27FC236}">
                <a16:creationId xmlns:a16="http://schemas.microsoft.com/office/drawing/2014/main" id="{A70D4193-90C0-1CF1-5E63-3AF6BD4E12FB}"/>
              </a:ext>
            </a:extLst>
          </p:cNvPr>
          <p:cNvSpPr txBox="1">
            <a:spLocks/>
          </p:cNvSpPr>
          <p:nvPr/>
        </p:nvSpPr>
        <p:spPr>
          <a:xfrm>
            <a:off x="4884094" y="3231087"/>
            <a:ext cx="2224277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s a   </a:t>
            </a:r>
            <a:r>
              <a:rPr lang="en-US" sz="3150" dirty="0" err="1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a</a:t>
            </a:r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d</a:t>
            </a:r>
          </a:p>
        </p:txBody>
      </p:sp>
      <p:sp>
        <p:nvSpPr>
          <p:cNvPr id="38" name="answer 3">
            <a:extLst>
              <a:ext uri="{FF2B5EF4-FFF2-40B4-BE49-F238E27FC236}">
                <a16:creationId xmlns:a16="http://schemas.microsoft.com/office/drawing/2014/main" id="{D8257FA7-F726-6266-AD02-19FBB3CD0393}"/>
              </a:ext>
            </a:extLst>
          </p:cNvPr>
          <p:cNvSpPr txBox="1">
            <a:spLocks/>
          </p:cNvSpPr>
          <p:nvPr/>
        </p:nvSpPr>
        <p:spPr>
          <a:xfrm>
            <a:off x="9056915" y="3210185"/>
            <a:ext cx="2634725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b r e a</a:t>
            </a:r>
          </a:p>
        </p:txBody>
      </p:sp>
      <p:sp>
        <p:nvSpPr>
          <p:cNvPr id="39" name="answer 4">
            <a:extLst>
              <a:ext uri="{FF2B5EF4-FFF2-40B4-BE49-F238E27FC236}">
                <a16:creationId xmlns:a16="http://schemas.microsoft.com/office/drawing/2014/main" id="{4B01751A-6216-1FD6-3E91-B7DCCDD7AC5A}"/>
              </a:ext>
            </a:extLst>
          </p:cNvPr>
          <p:cNvSpPr txBox="1">
            <a:spLocks/>
          </p:cNvSpPr>
          <p:nvPr/>
        </p:nvSpPr>
        <p:spPr>
          <a:xfrm>
            <a:off x="870857" y="5758561"/>
            <a:ext cx="2928259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s p a g h e    t </a:t>
            </a:r>
            <a:r>
              <a:rPr lang="en-US" sz="3000" dirty="0" err="1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i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1" name="answer 5">
            <a:extLst>
              <a:ext uri="{FF2B5EF4-FFF2-40B4-BE49-F238E27FC236}">
                <a16:creationId xmlns:a16="http://schemas.microsoft.com/office/drawing/2014/main" id="{E9BFA630-6EAF-D289-9E21-F4857BED6BC2}"/>
              </a:ext>
            </a:extLst>
          </p:cNvPr>
          <p:cNvSpPr txBox="1">
            <a:spLocks/>
          </p:cNvSpPr>
          <p:nvPr/>
        </p:nvSpPr>
        <p:spPr>
          <a:xfrm>
            <a:off x="5299659" y="5731121"/>
            <a:ext cx="26194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b u t </a:t>
            </a:r>
            <a:r>
              <a:rPr lang="en-US" sz="3150" dirty="0" err="1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t</a:t>
            </a:r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    r</a:t>
            </a:r>
          </a:p>
        </p:txBody>
      </p:sp>
      <p:sp>
        <p:nvSpPr>
          <p:cNvPr id="42" name="answer 6">
            <a:extLst>
              <a:ext uri="{FF2B5EF4-FFF2-40B4-BE49-F238E27FC236}">
                <a16:creationId xmlns:a16="http://schemas.microsoft.com/office/drawing/2014/main" id="{0750909C-98A9-DA7A-0AA6-5A73CB43297C}"/>
              </a:ext>
            </a:extLst>
          </p:cNvPr>
          <p:cNvSpPr txBox="1">
            <a:spLocks/>
          </p:cNvSpPr>
          <p:nvPr/>
        </p:nvSpPr>
        <p:spPr>
          <a:xfrm>
            <a:off x="8756017" y="5714994"/>
            <a:ext cx="2619402" cy="5780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50" dirty="0">
                <a:solidFill>
                  <a:srgbClr val="FF0000"/>
                </a:solidFill>
                <a:latin typeface="Comic Sans MS" panose="030F0702030302020204" pitchFamily="66" charset="0"/>
                <a:ea typeface="Aachen" panose="02020500000000000000" pitchFamily="18" charset="0"/>
                <a:cs typeface="Aachen" panose="02020500000000000000" pitchFamily="18" charset="0"/>
              </a:rPr>
              <a:t>c u   c a k e</a:t>
            </a:r>
          </a:p>
        </p:txBody>
      </p:sp>
    </p:spTree>
    <p:extLst>
      <p:ext uri="{BB962C8B-B14F-4D97-AF65-F5344CB8AC3E}">
        <p14:creationId xmlns:p14="http://schemas.microsoft.com/office/powerpoint/2010/main" val="2784735539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3" grpId="0"/>
      <p:bldP spid="3" grpId="1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utting board surrounded by vegetables&#10;&#10;Description automatically generated">
            <a:extLst>
              <a:ext uri="{FF2B5EF4-FFF2-40B4-BE49-F238E27FC236}">
                <a16:creationId xmlns:a16="http://schemas.microsoft.com/office/drawing/2014/main" id="{11BEF6E4-8FA1-BD03-A98F-3DC4DCB15B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r="10020"/>
          <a:stretch/>
        </p:blipFill>
        <p:spPr>
          <a:xfrm>
            <a:off x="-603160" y="-1937854"/>
            <a:ext cx="13398316" cy="932364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  <a:reflection endPos="0" dist="50800" dir="5400000" sy="-100000" algn="bl" rotWithShape="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699746" y="3396791"/>
            <a:ext cx="9007164" cy="2721787"/>
            <a:chOff x="305707" y="2692253"/>
            <a:chExt cx="8635241" cy="169017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692253"/>
              <a:ext cx="8635241" cy="1690171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33161" y="2750641"/>
              <a:ext cx="3562590" cy="393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VN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Vocabulary</a:t>
              </a:r>
              <a:r>
                <a:rPr kumimoji="0" lang="en-US" sz="4400" b="1" i="0" u="none" strike="noStrike" kern="0" cap="none" normalizeH="0" baseline="0" noProof="0" dirty="0">
                  <a:ln>
                    <a:noFill/>
                  </a:ln>
                  <a:solidFill>
                    <a:srgbClr val="E2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:</a:t>
              </a:r>
              <a:endParaRPr kumimoji="0" lang="en-VN" sz="4400" b="1" i="0" u="none" strike="noStrike" kern="0" cap="none" normalizeH="0" baseline="0" noProof="0" dirty="0">
                <a:ln>
                  <a:noFill/>
                </a:ln>
                <a:solidFill>
                  <a:srgbClr val="E2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330122" y="3206901"/>
              <a:ext cx="8587680" cy="1153026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4000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bread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butter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chocolate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cupcake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salad</a:t>
              </a:r>
            </a:p>
            <a:p>
              <a:pPr marL="1433513" marR="0" lvl="0" indent="-74295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AutoNum type="arabicPeriod"/>
                <a:tabLst/>
                <a:defRPr/>
              </a:pPr>
              <a:r>
                <a:rPr kumimoji="0" lang="en-US" sz="3733" i="0" u="none" strike="noStrike" kern="0" cap="none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spaghetti</a:t>
              </a:r>
              <a:endParaRPr kumimoji="0" lang="en-VN" sz="3733" i="0" u="none" strike="noStrike" kern="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5AB322A-DB64-4685-80E2-0E5D3D805E6A}"/>
              </a:ext>
            </a:extLst>
          </p:cNvPr>
          <p:cNvSpPr txBox="1"/>
          <p:nvPr/>
        </p:nvSpPr>
        <p:spPr>
          <a:xfrm>
            <a:off x="2592777" y="646804"/>
            <a:ext cx="7006442" cy="2349579"/>
          </a:xfrm>
          <a:prstGeom prst="roundRect">
            <a:avLst/>
          </a:prstGeom>
          <a:solidFill>
            <a:schemeClr val="tx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6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6: Food</a:t>
            </a: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chemeClr val="bg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1 – Part 1,2,3</a:t>
            </a:r>
          </a:p>
          <a:p>
            <a:pPr algn="ctr"/>
            <a:r>
              <a:rPr lang="en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learnt today?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7BD6DD-C3B4-425A-90AD-1A2080E10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64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8800" b="1" kern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32">
            <a:off x="769802" y="1189419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6364006" y="1780800"/>
            <a:ext cx="6023366" cy="646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29F924A-25E0-8744-9583-7336D0B2EAFF}"/>
              </a:ext>
            </a:extLst>
          </p:cNvPr>
          <p:cNvSpPr txBox="1"/>
          <p:nvPr/>
        </p:nvSpPr>
        <p:spPr>
          <a:xfrm>
            <a:off x="6334596" y="2588061"/>
            <a:ext cx="6023366" cy="646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Where are they?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2F2654-651C-C130-8ACF-7F2F6832568A}"/>
              </a:ext>
            </a:extLst>
          </p:cNvPr>
          <p:cNvSpPr txBox="1"/>
          <p:nvPr/>
        </p:nvSpPr>
        <p:spPr>
          <a:xfrm>
            <a:off x="6334596" y="3429093"/>
            <a:ext cx="6023366" cy="6469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ADC2B9-2590-87B3-F43A-9708C8A2B1A1}"/>
              </a:ext>
            </a:extLst>
          </p:cNvPr>
          <p:cNvSpPr txBox="1"/>
          <p:nvPr/>
        </p:nvSpPr>
        <p:spPr>
          <a:xfrm>
            <a:off x="6334595" y="4299453"/>
            <a:ext cx="6023366" cy="11918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Why are they buying food at the supermarket?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</p:spTree>
  </p:cSld>
  <p:clrMapOvr>
    <a:masterClrMapping/>
  </p:clrMapOvr>
  <p:transition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32">
            <a:off x="769802" y="1189419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F7DCABE-7418-3E74-A09A-1422C5B4B23C}"/>
              </a:ext>
            </a:extLst>
          </p:cNvPr>
          <p:cNvSpPr txBox="1"/>
          <p:nvPr/>
        </p:nvSpPr>
        <p:spPr>
          <a:xfrm>
            <a:off x="5072284" y="1022495"/>
            <a:ext cx="7051705" cy="5319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endParaRPr lang="en-US" sz="28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A20E62-DC68-0B0C-1DC1-CB3BDF96544D}"/>
              </a:ext>
            </a:extLst>
          </p:cNvPr>
          <p:cNvSpPr txBox="1"/>
          <p:nvPr/>
        </p:nvSpPr>
        <p:spPr>
          <a:xfrm>
            <a:off x="5173757" y="1078097"/>
            <a:ext cx="1893221" cy="52629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  <a:endParaRPr lang="en-US" sz="2800" dirty="0"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</p:txBody>
      </p: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7066978" y="1268367"/>
            <a:ext cx="5041675" cy="48320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800" dirty="0"/>
              <a:t>What do we need for dinner? </a:t>
            </a:r>
          </a:p>
          <a:p>
            <a:r>
              <a:rPr lang="en-US" sz="2800" dirty="0"/>
              <a:t>Let’s make some spaghetti. </a:t>
            </a:r>
          </a:p>
          <a:p>
            <a:r>
              <a:rPr lang="en-US" sz="2800" dirty="0"/>
              <a:t>OK then, we need to buy spaghetti </a:t>
            </a:r>
            <a:r>
              <a:rPr lang="en-US" sz="2800"/>
              <a:t>and tomatoes</a:t>
            </a:r>
            <a:r>
              <a:rPr lang="en-US" sz="2800" dirty="0"/>
              <a:t>. </a:t>
            </a:r>
          </a:p>
          <a:p>
            <a:r>
              <a:rPr lang="en-US" sz="2800" dirty="0"/>
              <a:t>Do we need any bread? </a:t>
            </a:r>
          </a:p>
          <a:p>
            <a:r>
              <a:rPr lang="en-US" sz="2800" dirty="0"/>
              <a:t>No, we’ve got a lot of bread. But we haven’t got much butter. </a:t>
            </a:r>
          </a:p>
          <a:p>
            <a:r>
              <a:rPr lang="en-US" sz="2800" dirty="0"/>
              <a:t>How much butter do we need? </a:t>
            </a:r>
          </a:p>
          <a:p>
            <a:r>
              <a:rPr lang="en-US" sz="2800" dirty="0"/>
              <a:t>Just a little.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D4B86A7-6A58-AF69-553C-0CE170C05F26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39" name="Google Shape;8552;p56">
              <a:extLst>
                <a:ext uri="{FF2B5EF4-FFF2-40B4-BE49-F238E27FC236}">
                  <a16:creationId xmlns:a16="http://schemas.microsoft.com/office/drawing/2014/main" id="{6E76391C-2484-4EE3-E34C-F16FEFCC4ECA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28B62A-F1F0-21E2-A192-802E756E5607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  <p:pic>
        <p:nvPicPr>
          <p:cNvPr id="32" name="Track 6.1">
            <a:hlinkClick r:id="" action="ppaction://media"/>
            <a:extLst>
              <a:ext uri="{FF2B5EF4-FFF2-40B4-BE49-F238E27FC236}">
                <a16:creationId xmlns:a16="http://schemas.microsoft.com/office/drawing/2014/main" id="{BA33016B-F9F3-A129-899F-685FADD92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7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7516" y="207003"/>
            <a:ext cx="821063" cy="8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>
        <p159:morph option="byWord"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30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2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300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300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29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3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8432">
            <a:off x="769802" y="1178533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E2E0BB-3798-F564-03FA-2E0506345C14}"/>
              </a:ext>
            </a:extLst>
          </p:cNvPr>
          <p:cNvSpPr txBox="1"/>
          <p:nvPr/>
        </p:nvSpPr>
        <p:spPr>
          <a:xfrm>
            <a:off x="5411872" y="1022495"/>
            <a:ext cx="6712117" cy="531911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endParaRPr lang="en-US" sz="2800" dirty="0"/>
          </a:p>
        </p:txBody>
      </p: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7271661" y="1260575"/>
            <a:ext cx="4803400" cy="48320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800" dirty="0"/>
              <a:t>Do you want to make a salad, too? </a:t>
            </a:r>
          </a:p>
          <a:p>
            <a:r>
              <a:rPr lang="en-US" sz="2800" dirty="0"/>
              <a:t>Yes. Let’s get a lot of vegetables for a salad. </a:t>
            </a:r>
          </a:p>
          <a:p>
            <a:r>
              <a:rPr lang="en-US" sz="2800" dirty="0"/>
              <a:t>What about dessert? </a:t>
            </a:r>
          </a:p>
          <a:p>
            <a:r>
              <a:rPr lang="en-US" sz="2800" dirty="0"/>
              <a:t>Well, we’ve got a lot of chocolate. </a:t>
            </a:r>
          </a:p>
          <a:p>
            <a:r>
              <a:rPr lang="en-US" sz="2800" dirty="0"/>
              <a:t>No, I don’t like chocolate. </a:t>
            </a:r>
          </a:p>
          <a:p>
            <a:r>
              <a:rPr lang="en-US" sz="2800" dirty="0"/>
              <a:t>Let’s buy cupcakes then! </a:t>
            </a:r>
          </a:p>
          <a:p>
            <a:r>
              <a:rPr lang="en-US" sz="2800" dirty="0"/>
              <a:t>Good idea. We’ll get a lot of cupcakes. I love cupcakes.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FF1D98-1B9E-E799-EACD-08400F76AB8F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42" name="Google Shape;8552;p56">
              <a:extLst>
                <a:ext uri="{FF2B5EF4-FFF2-40B4-BE49-F238E27FC236}">
                  <a16:creationId xmlns:a16="http://schemas.microsoft.com/office/drawing/2014/main" id="{F0591A12-7DF9-1601-43D7-451770247835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4BBE5A-4965-8836-9789-4C3F47D99199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  <p:pic>
        <p:nvPicPr>
          <p:cNvPr id="32" name="Track 6.1">
            <a:hlinkClick r:id="" action="ppaction://media"/>
            <a:extLst>
              <a:ext uri="{FF2B5EF4-FFF2-40B4-BE49-F238E27FC236}">
                <a16:creationId xmlns:a16="http://schemas.microsoft.com/office/drawing/2014/main" id="{C44DA41C-B270-C493-3682-469CAF5135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53" end="91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7516" y="207003"/>
            <a:ext cx="821063" cy="8210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D746EA-4FEB-63A4-ABA1-A4F8C6810C8D}"/>
              </a:ext>
            </a:extLst>
          </p:cNvPr>
          <p:cNvSpPr txBox="1"/>
          <p:nvPr/>
        </p:nvSpPr>
        <p:spPr>
          <a:xfrm>
            <a:off x="5478565" y="1274045"/>
            <a:ext cx="1893221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  <a:endParaRPr lang="en-US" sz="2800" dirty="0">
              <a:latin typeface="Comic Sans MS" panose="030F0702030302020204" pitchFamily="66" charset="0"/>
            </a:endParaRPr>
          </a:p>
          <a:p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Mum:</a:t>
            </a:r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Daughter:</a:t>
            </a:r>
          </a:p>
        </p:txBody>
      </p:sp>
    </p:spTree>
    <p:extLst>
      <p:ext uri="{BB962C8B-B14F-4D97-AF65-F5344CB8AC3E}">
        <p14:creationId xmlns:p14="http://schemas.microsoft.com/office/powerpoint/2010/main" val="394275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9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1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1500" fill="hold"/>
                                        <p:tgtEl>
                                          <p:spTgt spid="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75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75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750" fill="hold"/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12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2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250" fill="hold"/>
                                        <p:tgtEl>
                                          <p:spTgt spid="5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13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25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25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250" fill="hold"/>
                                        <p:tgtEl>
                                          <p:spTgt spid="5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mph" presetSubtype="0" fill="hold" nodeType="withEffect">
                                  <p:stCondLst>
                                    <p:cond delay="16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1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500" fill="hold"/>
                                        <p:tgtEl>
                                          <p:spTgt spid="5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19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20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002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erson and child holding vegetables in a grocery store&#10;&#10;Description automatically generated">
            <a:extLst>
              <a:ext uri="{FF2B5EF4-FFF2-40B4-BE49-F238E27FC236}">
                <a16:creationId xmlns:a16="http://schemas.microsoft.com/office/drawing/2014/main" id="{58463454-AB34-167E-9DDE-68B3A45D25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448">
            <a:off x="48882" y="1419854"/>
            <a:ext cx="6923687" cy="5002575"/>
          </a:xfrm>
          <a:prstGeom prst="rect">
            <a:avLst/>
          </a:prstGeom>
        </p:spPr>
      </p:pic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FF1D98-1B9E-E799-EACD-08400F76AB8F}"/>
              </a:ext>
            </a:extLst>
          </p:cNvPr>
          <p:cNvGrpSpPr/>
          <p:nvPr/>
        </p:nvGrpSpPr>
        <p:grpSpPr>
          <a:xfrm>
            <a:off x="525739" y="246885"/>
            <a:ext cx="5146260" cy="796455"/>
            <a:chOff x="525739" y="246885"/>
            <a:chExt cx="5146260" cy="796455"/>
          </a:xfrm>
        </p:grpSpPr>
        <p:sp>
          <p:nvSpPr>
            <p:cNvPr id="42" name="Google Shape;8552;p56">
              <a:extLst>
                <a:ext uri="{FF2B5EF4-FFF2-40B4-BE49-F238E27FC236}">
                  <a16:creationId xmlns:a16="http://schemas.microsoft.com/office/drawing/2014/main" id="{F0591A12-7DF9-1601-43D7-451770247835}"/>
                </a:ext>
              </a:extLst>
            </p:cNvPr>
            <p:cNvSpPr/>
            <p:nvPr/>
          </p:nvSpPr>
          <p:spPr>
            <a:xfrm rot="10800000" flipH="1">
              <a:off x="525739" y="246885"/>
              <a:ext cx="5146260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4BBE5A-4965-8836-9789-4C3F47D99199}"/>
                </a:ext>
              </a:extLst>
            </p:cNvPr>
            <p:cNvSpPr txBox="1"/>
            <p:nvPr/>
          </p:nvSpPr>
          <p:spPr>
            <a:xfrm>
              <a:off x="715110" y="367208"/>
              <a:ext cx="3725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1 Listen and read</a:t>
              </a:r>
            </a:p>
          </p:txBody>
        </p:sp>
      </p:grpSp>
      <p:sp>
        <p:nvSpPr>
          <p:cNvPr id="517" name="TextBox 516">
            <a:extLst>
              <a:ext uri="{FF2B5EF4-FFF2-40B4-BE49-F238E27FC236}">
                <a16:creationId xmlns:a16="http://schemas.microsoft.com/office/drawing/2014/main" id="{1915A4C6-2500-970A-01AF-A56BFC1EEAC3}"/>
              </a:ext>
            </a:extLst>
          </p:cNvPr>
          <p:cNvSpPr txBox="1"/>
          <p:nvPr/>
        </p:nvSpPr>
        <p:spPr>
          <a:xfrm>
            <a:off x="3906982" y="908421"/>
            <a:ext cx="8060080" cy="58477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What do we need for dinner?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Let’s make some spaghetti.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OK then, we need to buy spaghetti and some 		tomatoes.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Do we need any bread?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No, we’ve got a lot of bread. But we haven’t 		got much butter.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How much butter do we need?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Just a little.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Do you want to make a salad, too?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Yes. Let’s get a lot of vegetables for a salad.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What about dessert?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Well, we’ve got a lot of chocolate.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</a:t>
            </a:r>
            <a:r>
              <a:rPr lang="en-US" sz="2200" dirty="0"/>
              <a:t> 	No, I don’t like chocolate. Let’s buy cupcakes 		then!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Mum:</a:t>
            </a:r>
            <a:r>
              <a:rPr lang="en-US" sz="2200" dirty="0"/>
              <a:t> 		Good idea. We’ll get a lot of cupcakes. </a:t>
            </a:r>
          </a:p>
          <a:p>
            <a:r>
              <a:rPr lang="en-US" sz="2200" dirty="0">
                <a:solidFill>
                  <a:schemeClr val="accent3">
                    <a:lumMod val="50000"/>
                  </a:schemeClr>
                </a:solidFill>
              </a:rPr>
              <a:t>Daughter:	</a:t>
            </a:r>
            <a:r>
              <a:rPr lang="en-US" sz="2200" dirty="0"/>
              <a:t>I love cupcakes.</a:t>
            </a:r>
          </a:p>
        </p:txBody>
      </p:sp>
      <p:pic>
        <p:nvPicPr>
          <p:cNvPr id="32" name="Track 6.1">
            <a:hlinkClick r:id="" action="ppaction://media"/>
            <a:extLst>
              <a:ext uri="{FF2B5EF4-FFF2-40B4-BE49-F238E27FC236}">
                <a16:creationId xmlns:a16="http://schemas.microsoft.com/office/drawing/2014/main" id="{2677F95A-B82C-7BE0-69B9-933B17EADC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0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874" y="239172"/>
            <a:ext cx="821063" cy="8210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7A1866-8D96-57FD-088D-80C16214CF54}"/>
              </a:ext>
            </a:extLst>
          </p:cNvPr>
          <p:cNvSpPr txBox="1"/>
          <p:nvPr/>
        </p:nvSpPr>
        <p:spPr>
          <a:xfrm>
            <a:off x="769601" y="79534"/>
            <a:ext cx="7650590" cy="695265"/>
          </a:xfrm>
          <a:prstGeom prst="doubleWav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do they need to buy for dinner?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2295EE-E2BE-5FDD-7041-1640694A36BE}"/>
              </a:ext>
            </a:extLst>
          </p:cNvPr>
          <p:cNvCxnSpPr/>
          <p:nvPr/>
        </p:nvCxnSpPr>
        <p:spPr>
          <a:xfrm>
            <a:off x="9116695" y="1921480"/>
            <a:ext cx="123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36E45D8-5F1B-9D19-B55A-318340A7A32D}"/>
              </a:ext>
            </a:extLst>
          </p:cNvPr>
          <p:cNvCxnSpPr/>
          <p:nvPr/>
        </p:nvCxnSpPr>
        <p:spPr>
          <a:xfrm>
            <a:off x="5842638" y="2256630"/>
            <a:ext cx="123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A88C79-C20B-6033-7E6B-F65B3DF68F31}"/>
              </a:ext>
            </a:extLst>
          </p:cNvPr>
          <p:cNvCxnSpPr/>
          <p:nvPr/>
        </p:nvCxnSpPr>
        <p:spPr>
          <a:xfrm>
            <a:off x="7104179" y="3266898"/>
            <a:ext cx="8454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936D13-CEF8-D424-D02F-10A3AE133E3C}"/>
              </a:ext>
            </a:extLst>
          </p:cNvPr>
          <p:cNvCxnSpPr/>
          <p:nvPr/>
        </p:nvCxnSpPr>
        <p:spPr>
          <a:xfrm>
            <a:off x="8694480" y="4611363"/>
            <a:ext cx="14977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59C08E1-EFAB-E125-E1AE-83940A14575B}"/>
              </a:ext>
            </a:extLst>
          </p:cNvPr>
          <p:cNvCxnSpPr/>
          <p:nvPr/>
        </p:nvCxnSpPr>
        <p:spPr>
          <a:xfrm>
            <a:off x="10501429" y="5611289"/>
            <a:ext cx="12377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53821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ADB852A5-E535-638D-7FCB-EE14595F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363102" y="393627"/>
            <a:ext cx="7573215" cy="5932642"/>
          </a:xfrm>
          <a:prstGeom prst="rect">
            <a:avLst/>
          </a:prstGeom>
        </p:spPr>
      </p:pic>
      <p:pic>
        <p:nvPicPr>
          <p:cNvPr id="65" name="Picture 64" descr="A screenshot of a computer&#10;&#10;Description automatically generated">
            <a:extLst>
              <a:ext uri="{FF2B5EF4-FFF2-40B4-BE49-F238E27FC236}">
                <a16:creationId xmlns:a16="http://schemas.microsoft.com/office/drawing/2014/main" id="{BC88E516-4C4A-9A45-B833-69545266E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536105" y="250346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40" name="Picture 39" descr="A screenshot of a computer&#10;&#10;Description automatically generated">
            <a:extLst>
              <a:ext uri="{FF2B5EF4-FFF2-40B4-BE49-F238E27FC236}">
                <a16:creationId xmlns:a16="http://schemas.microsoft.com/office/drawing/2014/main" id="{D0BD7E3E-498C-C259-6FE6-B7DD425681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719994" y="119745"/>
            <a:ext cx="7573215" cy="59326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68C88D-6FE4-6688-2592-EF252C796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2" b="89864" l="8642" r="90909">
                        <a14:foregroundMark x1="8754" y1="51267" x2="8754" y2="51267"/>
                        <a14:foregroundMark x1="90909" y1="54776" x2="90909" y2="5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57" y="1687035"/>
            <a:ext cx="6844688" cy="394088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A151256-80CF-D71B-6207-7D47371815C5}"/>
              </a:ext>
            </a:extLst>
          </p:cNvPr>
          <p:cNvGrpSpPr/>
          <p:nvPr/>
        </p:nvGrpSpPr>
        <p:grpSpPr>
          <a:xfrm>
            <a:off x="4318507" y="359231"/>
            <a:ext cx="4276939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22" name="Google Shape;8552;p56">
              <a:extLst>
                <a:ext uri="{FF2B5EF4-FFF2-40B4-BE49-F238E27FC236}">
                  <a16:creationId xmlns:a16="http://schemas.microsoft.com/office/drawing/2014/main" id="{9CCA03C7-52F0-CF00-FBD9-25FA1F1BFA19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5943;p39">
              <a:extLst>
                <a:ext uri="{FF2B5EF4-FFF2-40B4-BE49-F238E27FC236}">
                  <a16:creationId xmlns:a16="http://schemas.microsoft.com/office/drawing/2014/main" id="{B6B0D3EA-C5BE-1A1E-F592-27C08F12413E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bread </a:t>
              </a:r>
              <a:r>
                <a:rPr lang="en-US" sz="320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/bred/</a:t>
              </a:r>
              <a:endParaRPr lang="vi-VN" sz="4400" kern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2" name="Track 6.2">
            <a:hlinkClick r:id="" action="ppaction://media"/>
            <a:extLst>
              <a:ext uri="{FF2B5EF4-FFF2-40B4-BE49-F238E27FC236}">
                <a16:creationId xmlns:a16="http://schemas.microsoft.com/office/drawing/2014/main" id="{EF256B2E-0BE2-B9F2-0781-824C106797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8" end="19735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53749" y="268799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1492"/>
      </p:ext>
    </p:extLst>
  </p:cSld>
  <p:clrMapOvr>
    <a:masterClrMapping/>
  </p:clrMapOvr>
  <p:transition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 descr="A screenshot of a computer&#10;&#10;Description automatically generated">
            <a:extLst>
              <a:ext uri="{FF2B5EF4-FFF2-40B4-BE49-F238E27FC236}">
                <a16:creationId xmlns:a16="http://schemas.microsoft.com/office/drawing/2014/main" id="{CA4EF230-F6DF-4D55-91A6-BD75B0A5A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1896515" y="828684"/>
            <a:ext cx="7573215" cy="5932642"/>
          </a:xfrm>
          <a:prstGeom prst="rect">
            <a:avLst/>
          </a:prstGeom>
        </p:spPr>
      </p:pic>
      <p:pic>
        <p:nvPicPr>
          <p:cNvPr id="69" name="Picture 68" descr="A screenshot of a computer&#10;&#10;Description automatically generated">
            <a:extLst>
              <a:ext uri="{FF2B5EF4-FFF2-40B4-BE49-F238E27FC236}">
                <a16:creationId xmlns:a16="http://schemas.microsoft.com/office/drawing/2014/main" id="{1E09F58F-1267-67F2-ED97-0502258ED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040049" y="680269"/>
            <a:ext cx="7573215" cy="5932642"/>
          </a:xfrm>
          <a:prstGeom prst="rect">
            <a:avLst/>
          </a:prstGeom>
        </p:spPr>
      </p:pic>
      <p:pic>
        <p:nvPicPr>
          <p:cNvPr id="67" name="Picture 66" descr="A screenshot of a computer&#10;&#10;Description automatically generated">
            <a:extLst>
              <a:ext uri="{FF2B5EF4-FFF2-40B4-BE49-F238E27FC236}">
                <a16:creationId xmlns:a16="http://schemas.microsoft.com/office/drawing/2014/main" id="{6515AD3A-9D5F-93DF-46F3-FBF85EB850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199396" y="538751"/>
            <a:ext cx="7573215" cy="5932642"/>
          </a:xfrm>
          <a:prstGeom prst="rect">
            <a:avLst/>
          </a:prstGeom>
        </p:spPr>
      </p:pic>
      <p:pic>
        <p:nvPicPr>
          <p:cNvPr id="66" name="Picture 65" descr="A screenshot of a computer&#10;&#10;Description automatically generated">
            <a:extLst>
              <a:ext uri="{FF2B5EF4-FFF2-40B4-BE49-F238E27FC236}">
                <a16:creationId xmlns:a16="http://schemas.microsoft.com/office/drawing/2014/main" id="{ADB852A5-E535-638D-7FCB-EE14595FE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363102" y="393627"/>
            <a:ext cx="7573215" cy="5932642"/>
          </a:xfrm>
          <a:prstGeom prst="rect">
            <a:avLst/>
          </a:prstGeom>
        </p:spPr>
      </p:pic>
      <p:pic>
        <p:nvPicPr>
          <p:cNvPr id="65" name="Picture 64" descr="A screenshot of a computer&#10;&#10;Description automatically generated">
            <a:extLst>
              <a:ext uri="{FF2B5EF4-FFF2-40B4-BE49-F238E27FC236}">
                <a16:creationId xmlns:a16="http://schemas.microsoft.com/office/drawing/2014/main" id="{BC88E516-4C4A-9A45-B833-69545266E7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6100" r="20140" b="10476"/>
          <a:stretch/>
        </p:blipFill>
        <p:spPr>
          <a:xfrm>
            <a:off x="2536105" y="250346"/>
            <a:ext cx="7573215" cy="59326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1DC612-EABB-441E-92C0-B2327A1B06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1DCB9B-F974-4792-101B-4B53A18BE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04" y="1437594"/>
            <a:ext cx="7018628" cy="42828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C9FD08-8035-F9F0-4468-E54EC9AE554B}"/>
              </a:ext>
            </a:extLst>
          </p:cNvPr>
          <p:cNvGrpSpPr/>
          <p:nvPr/>
        </p:nvGrpSpPr>
        <p:grpSpPr>
          <a:xfrm>
            <a:off x="4274963" y="457205"/>
            <a:ext cx="4276939" cy="627636"/>
            <a:chOff x="4391221" y="4422840"/>
            <a:chExt cx="3213327" cy="997751"/>
          </a:xfrm>
          <a:solidFill>
            <a:schemeClr val="accent3">
              <a:lumMod val="75000"/>
            </a:schemeClr>
          </a:solidFill>
        </p:grpSpPr>
        <p:sp>
          <p:nvSpPr>
            <p:cNvPr id="4" name="Google Shape;8552;p56">
              <a:extLst>
                <a:ext uri="{FF2B5EF4-FFF2-40B4-BE49-F238E27FC236}">
                  <a16:creationId xmlns:a16="http://schemas.microsoft.com/office/drawing/2014/main" id="{5F00FAE7-C437-C350-2D3C-3B8EB99AA6F7}"/>
                </a:ext>
              </a:extLst>
            </p:cNvPr>
            <p:cNvSpPr/>
            <p:nvPr/>
          </p:nvSpPr>
          <p:spPr>
            <a:xfrm rot="10800000" flipH="1">
              <a:off x="4391221" y="4433175"/>
              <a:ext cx="3213327" cy="98741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Google Shape;5943;p39">
              <a:extLst>
                <a:ext uri="{FF2B5EF4-FFF2-40B4-BE49-F238E27FC236}">
                  <a16:creationId xmlns:a16="http://schemas.microsoft.com/office/drawing/2014/main" id="{FF946ACD-32DB-359A-7052-6DE4A6153A72}"/>
                </a:ext>
              </a:extLst>
            </p:cNvPr>
            <p:cNvSpPr txBox="1">
              <a:spLocks/>
            </p:cNvSpPr>
            <p:nvPr/>
          </p:nvSpPr>
          <p:spPr>
            <a:xfrm>
              <a:off x="4391222" y="4422840"/>
              <a:ext cx="3213326" cy="953953"/>
            </a:xfrm>
            <a:prstGeom prst="rect">
              <a:avLst/>
            </a:prstGeom>
            <a:noFill/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 b="1" kern="0" dirty="0">
                  <a:latin typeface="Comic Sans MS" panose="030F0702030302020204" pitchFamily="66" charset="0"/>
                </a:rPr>
                <a:t>butter 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/ˈ</a:t>
              </a:r>
              <a:r>
                <a:rPr lang="en-US" sz="3200" b="0" i="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bʌt.ər</a:t>
              </a:r>
              <a:r>
                <a:rPr lang="en-US" sz="3200" b="0" i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/</a:t>
              </a:r>
              <a:endParaRPr lang="vi-VN" sz="3200" b="1" kern="0" dirty="0">
                <a:solidFill>
                  <a:schemeClr val="bg1">
                    <a:lumMod val="50000"/>
                  </a:schemeClr>
                </a:solidFill>
                <a:latin typeface="+mj-lt"/>
              </a:endParaRPr>
            </a:p>
          </p:txBody>
        </p:sp>
      </p:grpSp>
      <p:pic>
        <p:nvPicPr>
          <p:cNvPr id="6" name="Track 6.2">
            <a:hlinkClick r:id="" action="ppaction://media"/>
            <a:extLst>
              <a:ext uri="{FF2B5EF4-FFF2-40B4-BE49-F238E27FC236}">
                <a16:creationId xmlns:a16="http://schemas.microsoft.com/office/drawing/2014/main" id="{EF38814A-821A-5F94-0204-227AB999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3" end="16063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9281" y="415041"/>
            <a:ext cx="780947" cy="7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725</Words>
  <Application>Microsoft Office PowerPoint</Application>
  <PresentationFormat>Widescreen</PresentationFormat>
  <Paragraphs>173</Paragraphs>
  <Slides>27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Aachen</vt:lpstr>
      <vt:lpstr>Arial</vt:lpstr>
      <vt:lpstr>Asap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Lilita One</vt:lpstr>
      <vt:lpstr>Montserrat</vt:lpstr>
      <vt:lpstr>Roboto</vt:lpstr>
      <vt:lpstr>Russo One</vt:lpstr>
      <vt:lpstr>Segoe Print</vt:lpstr>
      <vt:lpstr>Times New Roman</vt:lpstr>
      <vt:lpstr>Elementary Activities to Celebrate Japanese Culture Day by Slidesgo</vt:lpstr>
      <vt:lpstr>It's Springtime! MK Plan by Slidesgo</vt:lpstr>
      <vt:lpstr>Italian Father's Day by Slidesgo</vt:lpstr>
      <vt:lpstr>Nature Illustration 16x9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I am white inside.</vt:lpstr>
      <vt:lpstr>I am from Italy.</vt:lpstr>
      <vt:lpstr>I am sweet.</vt:lpstr>
      <vt:lpstr>I begin with letter “C”.</vt:lpstr>
      <vt:lpstr>I have vegetables or fruits.</vt:lpstr>
      <vt:lpstr>I am made from milk.</vt:lpstr>
      <vt:lpstr>PRODUCTION</vt:lpstr>
      <vt:lpstr>PowerPoint Presentation</vt:lpstr>
      <vt:lpstr>05</vt:lpstr>
      <vt:lpstr>I am made from milk.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Ngoc Anh</cp:lastModifiedBy>
  <cp:revision>127</cp:revision>
  <dcterms:created xsi:type="dcterms:W3CDTF">2023-12-16T10:48:42Z</dcterms:created>
  <dcterms:modified xsi:type="dcterms:W3CDTF">2024-12-15T04:02:25Z</dcterms:modified>
</cp:coreProperties>
</file>