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0" r:id="rId1"/>
    <p:sldMasterId id="2147483744" r:id="rId2"/>
    <p:sldMasterId id="2147483768" r:id="rId3"/>
  </p:sldMasterIdLst>
  <p:notesMasterIdLst>
    <p:notesMasterId r:id="rId21"/>
  </p:notesMasterIdLst>
  <p:sldIdLst>
    <p:sldId id="3240" r:id="rId4"/>
    <p:sldId id="3254" r:id="rId5"/>
    <p:sldId id="370" r:id="rId6"/>
    <p:sldId id="3267" r:id="rId7"/>
    <p:sldId id="3269" r:id="rId8"/>
    <p:sldId id="3273" r:id="rId9"/>
    <p:sldId id="3271" r:id="rId10"/>
    <p:sldId id="3272" r:id="rId11"/>
    <p:sldId id="3256" r:id="rId12"/>
    <p:sldId id="421" r:id="rId13"/>
    <p:sldId id="3258" r:id="rId14"/>
    <p:sldId id="3230" r:id="rId15"/>
    <p:sldId id="3265" r:id="rId16"/>
    <p:sldId id="280" r:id="rId17"/>
    <p:sldId id="3266" r:id="rId18"/>
    <p:sldId id="3233" r:id="rId19"/>
    <p:sldId id="3243" r:id="rId20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22"/>
      <p:bold r:id="rId23"/>
      <p:italic r:id="rId24"/>
      <p:boldItalic r:id="rId25"/>
    </p:embeddedFont>
    <p:embeddedFont>
      <p:font typeface="Catamaran" panose="020B0604020202020204" charset="0"/>
      <p:regular r:id="rId26"/>
      <p:bold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等线" panose="020B0604020202020204" charset="-122"/>
      <p:regular r:id="rId40"/>
      <p:bold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Snap ITC" panose="04040A07060A02020202" pitchFamily="82" charset="0"/>
      <p:regular r:id="rId46"/>
    </p:embeddedFont>
    <p:embeddedFont>
      <p:font typeface="Raleway SemiBold" panose="020B0604020202020204" charset="0"/>
      <p:bold r:id="rId47"/>
      <p:boldItalic r:id="rId48"/>
    </p:embeddedFont>
    <p:embeddedFont>
      <p:font typeface="Mali" panose="020B060402020202020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Bebas Neue" panose="020B0604020202020204" charset="0"/>
      <p:regular r:id="rId57"/>
    </p:embeddedFont>
    <p:embeddedFont>
      <p:font typeface="Changa One" panose="020B060402020202020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</p:embeddedFontLst>
  <p:custDataLst>
    <p:tags r:id="rId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84512D"/>
    <a:srgbClr val="FFFF99"/>
    <a:srgbClr val="9F6C2C"/>
    <a:srgbClr val="FFFC00"/>
    <a:srgbClr val="945200"/>
    <a:srgbClr val="D9ECFB"/>
    <a:srgbClr val="DBEAF6"/>
    <a:srgbClr val="FDD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51" d="100"/>
          <a:sy n="51" d="100"/>
        </p:scale>
        <p:origin x="588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63" Type="http://schemas.openxmlformats.org/officeDocument/2006/relationships/font" Target="fonts/font42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4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88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38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8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68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90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3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23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10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71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1" name="Google Shape;97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23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720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0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9144000" cy="5164602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024615" y="466738"/>
            <a:ext cx="7094771" cy="4210025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8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379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306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42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562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84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79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07" name="Google Shape;10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62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title" idx="2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506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34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21" name="Google Shape;121;p3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" name="Google Shape;13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title" idx="4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title" idx="7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title" idx="13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44" name="Google Shape;1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465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902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602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34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/>
          <p:nvPr/>
        </p:nvSpPr>
        <p:spPr>
          <a:xfrm>
            <a:off x="584660" y="419016"/>
            <a:ext cx="8220075" cy="2152735"/>
          </a:xfrm>
          <a:prstGeom prst="rect">
            <a:avLst/>
          </a:prstGeom>
          <a:solidFill>
            <a:srgbClr val="A84CB1"/>
          </a:solidFill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77" name="Google Shape;177;p38"/>
          <p:cNvSpPr/>
          <p:nvPr/>
        </p:nvSpPr>
        <p:spPr>
          <a:xfrm>
            <a:off x="457199" y="328614"/>
            <a:ext cx="8220075" cy="2152735"/>
          </a:xfrm>
          <a:prstGeom prst="rect">
            <a:avLst/>
          </a:prstGeom>
          <a:solidFill>
            <a:schemeClr val="lt1"/>
          </a:solidFill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78" name="Google Shape;178;p38"/>
          <p:cNvSpPr>
            <a:spLocks noGrp="1"/>
          </p:cNvSpPr>
          <p:nvPr>
            <p:ph type="title"/>
          </p:nvPr>
        </p:nvSpPr>
        <p:spPr>
          <a:xfrm>
            <a:off x="457199" y="328613"/>
            <a:ext cx="8220075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179" name="Google Shape;179;p38"/>
          <p:cNvPicPr preferRelativeResize="0"/>
          <p:nvPr/>
        </p:nvPicPr>
        <p:blipFill rotWithShape="1">
          <a:blip r:embed="rId2">
            <a:alphaModFix/>
          </a:blip>
          <a:srcRect t="42182" b="42182"/>
          <a:stretch/>
        </p:blipFill>
        <p:spPr>
          <a:xfrm>
            <a:off x="0" y="2811781"/>
            <a:ext cx="9144000" cy="80425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650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9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182" name="Google Shape;182;p3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3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92" name="Google Shape;192;p39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9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98" name="Google Shape;19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250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40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211" name="Google Shape;211;p4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4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21" name="Google Shape;221;p40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0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3" name="Google Shape;223;p40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0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25" name="Google Shape;22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352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41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237" name="Google Shape;237;p4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37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253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42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248" name="Google Shape;248;p4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42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175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6cd03853a_0_402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e6cd03853a_0_4026"/>
          <p:cNvSpPr/>
          <p:nvPr/>
        </p:nvSpPr>
        <p:spPr>
          <a:xfrm>
            <a:off x="0" y="2214287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e6cd03853a_0_4026"/>
          <p:cNvSpPr/>
          <p:nvPr/>
        </p:nvSpPr>
        <p:spPr>
          <a:xfrm>
            <a:off x="0" y="4505425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g2e6cd03853a_0_4026"/>
          <p:cNvGrpSpPr/>
          <p:nvPr/>
        </p:nvGrpSpPr>
        <p:grpSpPr>
          <a:xfrm>
            <a:off x="103087" y="4588762"/>
            <a:ext cx="8977698" cy="496457"/>
            <a:chOff x="103087" y="4588759"/>
            <a:chExt cx="8977698" cy="496457"/>
          </a:xfrm>
        </p:grpSpPr>
        <p:sp>
          <p:nvSpPr>
            <p:cNvPr id="263" name="Google Shape;263;g2e6cd03853a_0_40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64;g2e6cd03853a_0_4026"/>
            <p:cNvGrpSpPr/>
            <p:nvPr/>
          </p:nvGrpSpPr>
          <p:grpSpPr>
            <a:xfrm>
              <a:off x="103087" y="4641588"/>
              <a:ext cx="142922" cy="130526"/>
              <a:chOff x="178100" y="3904645"/>
              <a:chExt cx="142922" cy="130526"/>
            </a:xfrm>
          </p:grpSpPr>
          <p:sp>
            <p:nvSpPr>
              <p:cNvPr id="265" name="Google Shape;265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68;g2e6cd03853a_0_40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69" name="Google Shape;269;g2e6cd03853a_0_40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g2e6cd03853a_0_40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71;g2e6cd03853a_0_40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2" name="Google Shape;272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g2e6cd03853a_0_40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6" name="Google Shape;276;g2e6cd03853a_0_4026"/>
            <p:cNvGrpSpPr/>
            <p:nvPr/>
          </p:nvGrpSpPr>
          <p:grpSpPr>
            <a:xfrm>
              <a:off x="834763" y="4933213"/>
              <a:ext cx="142922" cy="130526"/>
              <a:chOff x="178100" y="3904645"/>
              <a:chExt cx="142922" cy="130526"/>
            </a:xfrm>
          </p:grpSpPr>
          <p:sp>
            <p:nvSpPr>
              <p:cNvPr id="277" name="Google Shape;277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280;g2e6cd03853a_0_40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81" name="Google Shape;281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4" name="Google Shape;284;g2e6cd03853a_0_40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5" name="Google Shape;285;g2e6cd03853a_0_4026"/>
            <p:cNvGrpSpPr/>
            <p:nvPr/>
          </p:nvGrpSpPr>
          <p:grpSpPr>
            <a:xfrm>
              <a:off x="1088463" y="4638600"/>
              <a:ext cx="142922" cy="130526"/>
              <a:chOff x="178100" y="3904645"/>
              <a:chExt cx="142922" cy="130526"/>
            </a:xfrm>
          </p:grpSpPr>
          <p:sp>
            <p:nvSpPr>
              <p:cNvPr id="286" name="Google Shape;286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9" name="Google Shape;289;g2e6cd03853a_0_40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90" name="Google Shape;290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oogle Shape;292;g2e6cd03853a_0_40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93" name="Google Shape;293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" name="Google Shape;296;g2e6cd03853a_0_4026"/>
            <p:cNvGrpSpPr/>
            <p:nvPr/>
          </p:nvGrpSpPr>
          <p:grpSpPr>
            <a:xfrm>
              <a:off x="2621688" y="4908138"/>
              <a:ext cx="142922" cy="130526"/>
              <a:chOff x="178100" y="3904645"/>
              <a:chExt cx="142922" cy="130526"/>
            </a:xfrm>
          </p:grpSpPr>
          <p:sp>
            <p:nvSpPr>
              <p:cNvPr id="297" name="Google Shape;297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0" name="Google Shape;300;g2e6cd03853a_0_40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3" name="Google Shape;303;g2e6cd03853a_0_40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4" name="Google Shape;304;g2e6cd03853a_0_4026"/>
            <p:cNvGrpSpPr/>
            <p:nvPr/>
          </p:nvGrpSpPr>
          <p:grpSpPr>
            <a:xfrm>
              <a:off x="1927025" y="4603875"/>
              <a:ext cx="142922" cy="130526"/>
              <a:chOff x="178100" y="3904645"/>
              <a:chExt cx="142922" cy="130526"/>
            </a:xfrm>
          </p:grpSpPr>
          <p:sp>
            <p:nvSpPr>
              <p:cNvPr id="305" name="Google Shape;305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8" name="Google Shape;308;g2e6cd03853a_0_40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09" name="Google Shape;309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1" name="Google Shape;311;g2e6cd03853a_0_40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2" name="Google Shape;312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g2e6cd03853a_0_40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6" name="Google Shape;316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" name="Google Shape;318;g2e6cd03853a_0_40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9" name="Google Shape;319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322;g2e6cd03853a_0_40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323;g2e6cd03853a_0_4026"/>
            <p:cNvGrpSpPr/>
            <p:nvPr/>
          </p:nvGrpSpPr>
          <p:grpSpPr>
            <a:xfrm flipH="1">
              <a:off x="8761576" y="4655463"/>
              <a:ext cx="142922" cy="130526"/>
              <a:chOff x="178100" y="3904645"/>
              <a:chExt cx="142922" cy="130526"/>
            </a:xfrm>
          </p:grpSpPr>
          <p:sp>
            <p:nvSpPr>
              <p:cNvPr id="324" name="Google Shape;324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7" name="Google Shape;327;g2e6cd03853a_0_40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28" name="Google Shape;328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" name="Google Shape;330;g2e6cd03853a_0_40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1" name="Google Shape;331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4" name="Google Shape;334;g2e6cd03853a_0_40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2e6cd03853a_0_40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6" name="Google Shape;336;g2e6cd03853a_0_4026"/>
            <p:cNvGrpSpPr/>
            <p:nvPr/>
          </p:nvGrpSpPr>
          <p:grpSpPr>
            <a:xfrm flipH="1">
              <a:off x="8078789" y="4799888"/>
              <a:ext cx="142922" cy="130526"/>
              <a:chOff x="178100" y="3904645"/>
              <a:chExt cx="142922" cy="130526"/>
            </a:xfrm>
          </p:grpSpPr>
          <p:sp>
            <p:nvSpPr>
              <p:cNvPr id="337" name="Google Shape;337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0" name="Google Shape;340;g2e6cd03853a_0_40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41" name="Google Shape;341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" name="Google Shape;343;g2e6cd03853a_0_40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44" name="Google Shape;344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g2e6cd03853a_0_40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8" name="Google Shape;348;g2e6cd03853a_0_40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49" name="Google Shape;349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351;g2e6cd03853a_0_40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g2e6cd03853a_0_4026"/>
            <p:cNvGrpSpPr/>
            <p:nvPr/>
          </p:nvGrpSpPr>
          <p:grpSpPr>
            <a:xfrm flipH="1">
              <a:off x="7047314" y="4735613"/>
              <a:ext cx="142922" cy="130526"/>
              <a:chOff x="178100" y="3904645"/>
              <a:chExt cx="142922" cy="130526"/>
            </a:xfrm>
          </p:grpSpPr>
          <p:sp>
            <p:nvSpPr>
              <p:cNvPr id="353" name="Google Shape;353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6" name="Google Shape;356;g2e6cd03853a_0_40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7" name="Google Shape;357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g2e6cd03853a_0_40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60" name="Google Shape;360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3" name="Google Shape;363;g2e6cd03853a_0_40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4" name="Google Shape;364;g2e6cd03853a_0_40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65" name="Google Shape;365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8" name="Google Shape;368;g2e6cd03853a_0_4026"/>
            <p:cNvGrpSpPr/>
            <p:nvPr/>
          </p:nvGrpSpPr>
          <p:grpSpPr>
            <a:xfrm flipH="1">
              <a:off x="3504876" y="4870688"/>
              <a:ext cx="142922" cy="130526"/>
              <a:chOff x="178100" y="3904645"/>
              <a:chExt cx="142922" cy="130526"/>
            </a:xfrm>
          </p:grpSpPr>
          <p:sp>
            <p:nvSpPr>
              <p:cNvPr id="369" name="Google Shape;369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" name="Google Shape;372;g2e6cd03853a_0_40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" name="Google Shape;373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g2e6cd03853a_0_4026"/>
            <p:cNvGrpSpPr/>
            <p:nvPr/>
          </p:nvGrpSpPr>
          <p:grpSpPr>
            <a:xfrm flipH="1">
              <a:off x="3950664" y="4855325"/>
              <a:ext cx="142922" cy="130526"/>
              <a:chOff x="178100" y="3904645"/>
              <a:chExt cx="142922" cy="130526"/>
            </a:xfrm>
          </p:grpSpPr>
          <p:sp>
            <p:nvSpPr>
              <p:cNvPr id="376" name="Google Shape;376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g2e6cd03853a_0_40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80" name="Google Shape;380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2" name="Google Shape;382;g2e6cd03853a_0_40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83" name="Google Shape;383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6" name="Google Shape;386;g2e6cd03853a_0_40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87" name="Google Shape;387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9" name="Google Shape;389;g2e6cd03853a_0_4026"/>
            <p:cNvGrpSpPr/>
            <p:nvPr/>
          </p:nvGrpSpPr>
          <p:grpSpPr>
            <a:xfrm>
              <a:off x="2916488" y="4589988"/>
              <a:ext cx="142922" cy="130526"/>
              <a:chOff x="178100" y="3904645"/>
              <a:chExt cx="142922" cy="130526"/>
            </a:xfrm>
          </p:grpSpPr>
          <p:sp>
            <p:nvSpPr>
              <p:cNvPr id="390" name="Google Shape;390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Google Shape;393;g2e6cd03853a_0_40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4" name="Google Shape;394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" name="Google Shape;396;g2e6cd03853a_0_40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" name="Google Shape;397;g2e6cd03853a_0_4026"/>
            <p:cNvGrpSpPr/>
            <p:nvPr/>
          </p:nvGrpSpPr>
          <p:grpSpPr>
            <a:xfrm>
              <a:off x="4632438" y="4603875"/>
              <a:ext cx="142922" cy="130526"/>
              <a:chOff x="178100" y="3904645"/>
              <a:chExt cx="142922" cy="130526"/>
            </a:xfrm>
          </p:grpSpPr>
          <p:sp>
            <p:nvSpPr>
              <p:cNvPr id="398" name="Google Shape;398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g2e6cd03853a_0_4026"/>
            <p:cNvGrpSpPr/>
            <p:nvPr/>
          </p:nvGrpSpPr>
          <p:grpSpPr>
            <a:xfrm>
              <a:off x="6178388" y="4603875"/>
              <a:ext cx="142922" cy="130526"/>
              <a:chOff x="178100" y="3904645"/>
              <a:chExt cx="142922" cy="130526"/>
            </a:xfrm>
          </p:grpSpPr>
          <p:sp>
            <p:nvSpPr>
              <p:cNvPr id="402" name="Google Shape;402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5" name="Google Shape;405;g2e6cd03853a_0_4026"/>
            <p:cNvGrpSpPr/>
            <p:nvPr/>
          </p:nvGrpSpPr>
          <p:grpSpPr>
            <a:xfrm>
              <a:off x="5250150" y="4638600"/>
              <a:ext cx="142922" cy="130526"/>
              <a:chOff x="178100" y="3904645"/>
              <a:chExt cx="142922" cy="130526"/>
            </a:xfrm>
          </p:grpSpPr>
          <p:sp>
            <p:nvSpPr>
              <p:cNvPr id="406" name="Google Shape;406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9" name="Google Shape;409;g2e6cd03853a_0_40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0" name="Google Shape;410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g2e6cd03853a_0_40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" name="Google Shape;413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g2e6cd03853a_0_40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2e6cd03853a_0_40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g2e6cd03853a_0_402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18" name="Google Shape;418;g2e6cd03853a_0_4026"/>
          <p:cNvSpPr txBox="1">
            <a:spLocks noGrp="1"/>
          </p:cNvSpPr>
          <p:nvPr>
            <p:ph type="title" idx="2"/>
          </p:nvPr>
        </p:nvSpPr>
        <p:spPr>
          <a:xfrm>
            <a:off x="674400" y="1209150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419" name="Google Shape;419;g2e6cd03853a_0_402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g2e6cd03853a_0_402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g2e6cd03853a_0_4026"/>
          <p:cNvSpPr txBox="1">
            <a:spLocks noGrp="1"/>
          </p:cNvSpPr>
          <p:nvPr>
            <p:ph type="title" idx="4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422" name="Google Shape;422;g2e6cd03853a_0_402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g2e6cd03853a_0_402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24" name="Google Shape;424;g2e6cd03853a_0_4026"/>
          <p:cNvSpPr txBox="1">
            <a:spLocks noGrp="1"/>
          </p:cNvSpPr>
          <p:nvPr>
            <p:ph type="title" idx="7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425" name="Google Shape;425;g2e6cd03853a_0_402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g2e6cd03853a_0_402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27" name="Google Shape;427;g2e6cd03853a_0_4026"/>
          <p:cNvSpPr txBox="1">
            <a:spLocks noGrp="1"/>
          </p:cNvSpPr>
          <p:nvPr>
            <p:ph type="title" idx="13"/>
          </p:nvPr>
        </p:nvSpPr>
        <p:spPr>
          <a:xfrm>
            <a:off x="674400" y="2902900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428" name="Google Shape;428;g2e6cd03853a_0_402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g2e6cd03853a_0_402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g2e6cd03853a_0_4026"/>
          <p:cNvSpPr txBox="1">
            <a:spLocks noGrp="1"/>
          </p:cNvSpPr>
          <p:nvPr>
            <p:ph type="title" idx="16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g2e6cd03853a_0_402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g2e6cd03853a_0_402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33" name="Google Shape;433;g2e6cd03853a_0_4026"/>
          <p:cNvSpPr txBox="1">
            <a:spLocks noGrp="1"/>
          </p:cNvSpPr>
          <p:nvPr>
            <p:ph type="title" idx="19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434" name="Google Shape;434;g2e6cd03853a_0_402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g2e6cd03853a_0_402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31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79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44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326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94C-015F-4206-9974-319B6797A8D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7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78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1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F70A-6316-4657-97B3-8A20F27FF8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67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82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168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37.png"/><Relationship Id="rId5" Type="http://schemas.openxmlformats.org/officeDocument/2006/relationships/image" Target="../media/image24.gif"/><Relationship Id="rId15" Type="http://schemas.openxmlformats.org/officeDocument/2006/relationships/image" Target="../media/image32.gif"/><Relationship Id="rId23" Type="http://schemas.microsoft.com/office/2007/relationships/hdphoto" Target="../media/hdphoto7.wdp"/><Relationship Id="rId10" Type="http://schemas.openxmlformats.org/officeDocument/2006/relationships/image" Target="../media/image28.gif"/><Relationship Id="rId19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gif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14.xml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58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1110526" y="26521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600"/>
              <a:buFont typeface="Changa One"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FUN TIME &amp;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Period 2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8173" t="10045" r="285" b="11514"/>
          <a:stretch/>
        </p:blipFill>
        <p:spPr>
          <a:xfrm>
            <a:off x="0" y="-44168"/>
            <a:ext cx="2232248" cy="5188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5" t="11165" r="585" b="11515"/>
          <a:stretch/>
        </p:blipFill>
        <p:spPr>
          <a:xfrm>
            <a:off x="2201762" y="9737"/>
            <a:ext cx="6912768" cy="51481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47664" y="825622"/>
            <a:ext cx="6619792" cy="234370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</a:p>
          <a:p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0" y="1347614"/>
            <a:ext cx="1547664" cy="757646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nap ITC" panose="04040A07060A02020202" pitchFamily="82" charset="0"/>
              </a:rPr>
              <a:t>RULE</a:t>
            </a:r>
          </a:p>
        </p:txBody>
      </p:sp>
      <p:sp>
        <p:nvSpPr>
          <p:cNvPr id="8" name="Oval 7"/>
          <p:cNvSpPr/>
          <p:nvPr/>
        </p:nvSpPr>
        <p:spPr>
          <a:xfrm>
            <a:off x="-252536" y="3579862"/>
            <a:ext cx="393168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189642" y="69190"/>
            <a:ext cx="1822478" cy="126498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RACE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GAME</a:t>
            </a:r>
            <a:endParaRPr lang="ru-RU" sz="24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1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15" y="3651870"/>
            <a:ext cx="1656184" cy="95079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A5464-2EDF-E8A0-41B6-9E61C5ECF7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170" name="Picture 2" descr="Click icons for free download | Freepik">
            <a:extLst>
              <a:ext uri="{FF2B5EF4-FFF2-40B4-BE49-F238E27FC236}">
                <a16:creationId xmlns:a16="http://schemas.microsoft.com/office/drawing/2014/main" id="{DAFF4744-E07A-5EF6-16A6-00D968E2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83" y="995338"/>
            <a:ext cx="677662" cy="67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E9FD17-77A2-DA4D-0F84-49F80B05A15B}"/>
              </a:ext>
            </a:extLst>
          </p:cNvPr>
          <p:cNvSpPr txBox="1"/>
          <p:nvPr/>
        </p:nvSpPr>
        <p:spPr>
          <a:xfrm>
            <a:off x="3148487" y="1162948"/>
            <a:ext cx="480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on the car that has the answer you choose</a:t>
            </a: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45B26DBB-2037-BBBC-637E-F9D8628D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4" y="1756590"/>
            <a:ext cx="1309810" cy="13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FAEE75-2CD5-C647-A5B2-DE6FDD59A957}"/>
              </a:ext>
            </a:extLst>
          </p:cNvPr>
          <p:cNvSpPr txBox="1"/>
          <p:nvPr/>
        </p:nvSpPr>
        <p:spPr>
          <a:xfrm>
            <a:off x="6070717" y="2365464"/>
            <a:ext cx="480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to get stars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FB556-F080-CCE5-2A6E-AAB3DE00CE6A}"/>
              </a:ext>
            </a:extLst>
          </p:cNvPr>
          <p:cNvSpPr txBox="1"/>
          <p:nvPr/>
        </p:nvSpPr>
        <p:spPr>
          <a:xfrm>
            <a:off x="2566474" y="2365464"/>
            <a:ext cx="480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correct answer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AB5EB18C-F308-07CE-419A-DEB92E5B32D7}"/>
              </a:ext>
            </a:extLst>
          </p:cNvPr>
          <p:cNvSpPr/>
          <p:nvPr/>
        </p:nvSpPr>
        <p:spPr>
          <a:xfrm>
            <a:off x="4580881" y="2479397"/>
            <a:ext cx="435006" cy="175026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2" name="Picture 14">
            <a:extLst>
              <a:ext uri="{FF2B5EF4-FFF2-40B4-BE49-F238E27FC236}">
                <a16:creationId xmlns:a16="http://schemas.microsoft.com/office/drawing/2014/main" id="{2E663351-EA53-EFBF-7698-5C6EC94B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63" y="2114463"/>
            <a:ext cx="693198" cy="6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A1BD-F1DC-F555-19D7-147F94BA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9848B-C065-1422-14E5-16262945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ECFB60-C990-B41C-7B87-482D655DD2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5236-F117-35FF-6661-8C6CED47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66" y="-94095"/>
            <a:ext cx="9144000" cy="5141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560D0E-76ED-8A35-72AD-4763EF32105D}"/>
              </a:ext>
            </a:extLst>
          </p:cNvPr>
          <p:cNvSpPr/>
          <p:nvPr/>
        </p:nvSpPr>
        <p:spPr>
          <a:xfrm>
            <a:off x="1304041" y="2383969"/>
            <a:ext cx="629146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  PROJECT</a:t>
            </a:r>
          </a:p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Task 4.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Project: </a:t>
            </a:r>
          </a:p>
          <a:p>
            <a:pPr algn="ctr"/>
            <a:r>
              <a:rPr lang="en-US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Do a class survey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543B9-A172-E3A9-E956-1634EFFA5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38100" ty="-16510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E304F8-7F28-4B57-AC9C-851233BF62BB}"/>
              </a:ext>
            </a:extLst>
          </p:cNvPr>
          <p:cNvSpPr/>
          <p:nvPr/>
        </p:nvSpPr>
        <p:spPr>
          <a:xfrm>
            <a:off x="253233" y="200025"/>
            <a:ext cx="8711148" cy="4924743"/>
          </a:xfrm>
          <a:prstGeom prst="roundRect">
            <a:avLst>
              <a:gd name="adj" fmla="val 399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E9A0EF-413D-463E-8F2C-2E4D53C86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3E5871-6A2A-42E4-92BC-E9ABE5671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979" y="4100718"/>
            <a:ext cx="846367" cy="10713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5E5FA8-3BB2-4DE9-8A16-C314DBBA6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031767" y="3956339"/>
            <a:ext cx="1262425" cy="1262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3BE0DC-DF44-4740-B0CC-4D5F8C6E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85" y="4058313"/>
            <a:ext cx="865996" cy="1096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840531-7BCB-0AE9-68E9-8F6DEFCE2972}"/>
              </a:ext>
            </a:extLst>
          </p:cNvPr>
          <p:cNvSpPr txBox="1"/>
          <p:nvPr/>
        </p:nvSpPr>
        <p:spPr>
          <a:xfrm>
            <a:off x="475758" y="271311"/>
            <a:ext cx="64857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Walk around the room and ask three classmates about their hobbies. Write Y for </a:t>
            </a:r>
            <a:r>
              <a:rPr lang="en-US" sz="2000" b="0" i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N for </a:t>
            </a:r>
            <a:r>
              <a:rPr lang="en-US" sz="2000" b="0" i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No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50A6D2-DB04-4D9B-0BA7-BF0317625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4" y="1227661"/>
            <a:ext cx="5666861" cy="3711522"/>
          </a:xfrm>
          <a:prstGeom prst="rect">
            <a:avLst/>
          </a:prstGeom>
        </p:spPr>
      </p:pic>
      <p:sp>
        <p:nvSpPr>
          <p:cNvPr id="17" name="Google Shape;931;p22">
            <a:extLst>
              <a:ext uri="{FF2B5EF4-FFF2-40B4-BE49-F238E27FC236}">
                <a16:creationId xmlns:a16="http://schemas.microsoft.com/office/drawing/2014/main" id="{D9CEDDB8-E1B0-5AB9-9F5A-88EAA9FF8D0B}"/>
              </a:ext>
            </a:extLst>
          </p:cNvPr>
          <p:cNvSpPr/>
          <p:nvPr/>
        </p:nvSpPr>
        <p:spPr>
          <a:xfrm>
            <a:off x="6142619" y="1078656"/>
            <a:ext cx="2704373" cy="721616"/>
          </a:xfrm>
          <a:prstGeom prst="wedgeRoundRectCallout">
            <a:avLst>
              <a:gd name="adj1" fmla="val -38930"/>
              <a:gd name="adj2" fmla="val 86810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8F38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Mai, do you like playing chess?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" name="Google Shape;932;p22">
            <a:extLst>
              <a:ext uri="{FF2B5EF4-FFF2-40B4-BE49-F238E27FC236}">
                <a16:creationId xmlns:a16="http://schemas.microsoft.com/office/drawing/2014/main" id="{DA5FCD29-E0D7-6141-745C-BFD4941F5ABB}"/>
              </a:ext>
            </a:extLst>
          </p:cNvPr>
          <p:cNvSpPr/>
          <p:nvPr/>
        </p:nvSpPr>
        <p:spPr>
          <a:xfrm>
            <a:off x="7377623" y="1889305"/>
            <a:ext cx="1469369" cy="447929"/>
          </a:xfrm>
          <a:prstGeom prst="wedgeRoundRectCallout">
            <a:avLst>
              <a:gd name="adj1" fmla="val 42440"/>
              <a:gd name="adj2" fmla="val 86810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8F38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Yes, I do.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931;p22">
            <a:extLst>
              <a:ext uri="{FF2B5EF4-FFF2-40B4-BE49-F238E27FC236}">
                <a16:creationId xmlns:a16="http://schemas.microsoft.com/office/drawing/2014/main" id="{9EA62CE9-4A12-1721-49F0-C30174191CB9}"/>
              </a:ext>
            </a:extLst>
          </p:cNvPr>
          <p:cNvSpPr/>
          <p:nvPr/>
        </p:nvSpPr>
        <p:spPr>
          <a:xfrm>
            <a:off x="6166537" y="2614841"/>
            <a:ext cx="2704373" cy="721616"/>
          </a:xfrm>
          <a:prstGeom prst="wedgeRoundRectCallout">
            <a:avLst>
              <a:gd name="adj1" fmla="val -38930"/>
              <a:gd name="adj2" fmla="val 86810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8F38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Are you good at playing chess?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" name="Google Shape;932;p22">
            <a:extLst>
              <a:ext uri="{FF2B5EF4-FFF2-40B4-BE49-F238E27FC236}">
                <a16:creationId xmlns:a16="http://schemas.microsoft.com/office/drawing/2014/main" id="{D6485B06-7B4B-4BFA-27F1-D247CF6AF780}"/>
              </a:ext>
            </a:extLst>
          </p:cNvPr>
          <p:cNvSpPr/>
          <p:nvPr/>
        </p:nvSpPr>
        <p:spPr>
          <a:xfrm>
            <a:off x="7254205" y="3425490"/>
            <a:ext cx="1616706" cy="447929"/>
          </a:xfrm>
          <a:prstGeom prst="wedgeRoundRectCallout">
            <a:avLst>
              <a:gd name="adj1" fmla="val 42440"/>
              <a:gd name="adj2" fmla="val 86810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8F38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No, I’m not.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89210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A1BD-F1DC-F555-19D7-147F94BA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9848B-C065-1422-14E5-16262945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ECFB60-C990-B41C-7B87-482D655DD2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5236-F117-35FF-6661-8C6CED47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66" y="-94095"/>
            <a:ext cx="9144000" cy="5141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560D0E-76ED-8A35-72AD-4763EF32105D}"/>
              </a:ext>
            </a:extLst>
          </p:cNvPr>
          <p:cNvSpPr/>
          <p:nvPr/>
        </p:nvSpPr>
        <p:spPr>
          <a:xfrm>
            <a:off x="1304041" y="2383969"/>
            <a:ext cx="629146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  PRACTICE</a:t>
            </a:r>
          </a:p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Task 5. Let’s talk.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543B9-A172-E3A9-E956-1634EFFA5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ic-chime-02.wav"/>
          </p:stSnd>
        </p:sndAc>
      </p:transition>
    </mc:Choice>
    <mc:Fallback xmlns="">
      <p:transition spd="slow">
        <p:sndAc>
          <p:stSnd>
            <p:snd r:embed="rId5" name="magic-chime-02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5"/>
          <p:cNvSpPr/>
          <p:nvPr/>
        </p:nvSpPr>
        <p:spPr>
          <a:xfrm>
            <a:off x="362404" y="180289"/>
            <a:ext cx="8396698" cy="4734521"/>
          </a:xfrm>
          <a:prstGeom prst="roundRect">
            <a:avLst>
              <a:gd name="adj" fmla="val 16667"/>
            </a:avLst>
          </a:prstGeom>
          <a:solidFill>
            <a:schemeClr val="dk1">
              <a:alpha val="40000"/>
            </a:schemeClr>
          </a:solidFill>
          <a:ln w="25400" cap="flat" cmpd="sng">
            <a:solidFill>
              <a:srgbClr val="0B5E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4F5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5" name="Google Shape;97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0541" y="89916"/>
            <a:ext cx="1072451" cy="51422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5"/>
          <p:cNvSpPr txBox="1"/>
          <p:nvPr/>
        </p:nvSpPr>
        <p:spPr>
          <a:xfrm flipH="1">
            <a:off x="796885" y="261470"/>
            <a:ext cx="770916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</a:pPr>
            <a:r>
              <a:rPr lang="en-US" sz="3000" kern="0" dirty="0">
                <a:solidFill>
                  <a:srgbClr val="0B5E65"/>
                </a:solidFill>
                <a:latin typeface="Comic Sans MS"/>
                <a:ea typeface="Comic Sans MS"/>
                <a:cs typeface="Comic Sans MS"/>
                <a:sym typeface="Comic Sans MS"/>
              </a:rPr>
              <a:t>Tell your class about your survey results.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B5E65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7" name="Google Shape;977;p25"/>
          <p:cNvSpPr/>
          <p:nvPr/>
        </p:nvSpPr>
        <p:spPr>
          <a:xfrm>
            <a:off x="1024129" y="1174385"/>
            <a:ext cx="2871348" cy="1327978"/>
          </a:xfrm>
          <a:prstGeom prst="wedgeRoundRectCallout">
            <a:avLst>
              <a:gd name="adj1" fmla="val -41177"/>
              <a:gd name="adj2" fmla="val 71663"/>
              <a:gd name="adj3" fmla="val 16667"/>
            </a:avLst>
          </a:prstGeom>
          <a:solidFill>
            <a:schemeClr val="dk1">
              <a:alpha val="80000"/>
            </a:schemeClr>
          </a:solidFill>
          <a:ln w="9525" cap="flat" cmpd="sng">
            <a:solidFill>
              <a:srgbClr val="0B5E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Mai likes playing chess, but she isn’t good at it.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78" name="Google Shape;97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539" y="2285662"/>
            <a:ext cx="1261316" cy="280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8358" y="685317"/>
            <a:ext cx="4747688" cy="462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983065-B3CE-D6E5-260E-6F6476817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5084" y="2047679"/>
            <a:ext cx="3535457" cy="2325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magic-chime-02.wav"/>
          </p:stSnd>
        </p:sndAc>
      </p:transition>
    </mc:Choice>
    <mc:Fallback xmlns="">
      <p:transition spd="slow">
        <p:random/>
        <p:sndAc>
          <p:stSnd>
            <p:snd r:embed="rId8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A1BD-F1DC-F555-19D7-147F94BA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9848B-C065-1422-14E5-16262945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ECFB60-C990-B41C-7B87-482D655DD2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5236-F117-35FF-6661-8C6CED47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66" y="-94095"/>
            <a:ext cx="9144000" cy="5141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560D0E-76ED-8A35-72AD-4763EF32105D}"/>
              </a:ext>
            </a:extLst>
          </p:cNvPr>
          <p:cNvSpPr/>
          <p:nvPr/>
        </p:nvSpPr>
        <p:spPr>
          <a:xfrm>
            <a:off x="1314674" y="2616595"/>
            <a:ext cx="62914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  WRAP-UP &amp;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543B9-A172-E3A9-E956-1634EFFA5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ic-chime-02.wav"/>
          </p:stSnd>
        </p:sndAc>
      </p:transition>
    </mc:Choice>
    <mc:Fallback xmlns="">
      <p:transition spd="slow">
        <p:sndAc>
          <p:stSnd>
            <p:snd r:embed="rId5" name="magic-chime-02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74353C2-4917-42D2-B354-4E64E482DE65}"/>
              </a:ext>
            </a:extLst>
          </p:cNvPr>
          <p:cNvSpPr/>
          <p:nvPr/>
        </p:nvSpPr>
        <p:spPr>
          <a:xfrm>
            <a:off x="283353" y="36081"/>
            <a:ext cx="8933599" cy="5143500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9847B0-00D8-462F-8E1A-FD381530C02A}"/>
              </a:ext>
            </a:extLst>
          </p:cNvPr>
          <p:cNvSpPr txBox="1"/>
          <p:nvPr/>
        </p:nvSpPr>
        <p:spPr>
          <a:xfrm flipH="1">
            <a:off x="503826" y="1157037"/>
            <a:ext cx="849265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Dear Alex,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My name is Ann Smiths. I (0) _______ in London with my family. In my free time, I like (1) _________ stamps and (2) _________ video games. I also (3) _______bowling on Sundays. I am good at (4) ___________. I can swim (5) _________than anyone in my family. How about you? What are your hobbies?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Write soon and tell me about you!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Ann.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62A36B-3B53-4D3A-BF15-A4A6B84ECE88}"/>
              </a:ext>
            </a:extLst>
          </p:cNvPr>
          <p:cNvSpPr txBox="1"/>
          <p:nvPr/>
        </p:nvSpPr>
        <p:spPr>
          <a:xfrm flipH="1">
            <a:off x="332878" y="500862"/>
            <a:ext cx="905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collecting		swimming		 go		 faster 		</a:t>
            </a:r>
            <a:r>
              <a:rPr lang="en-US" sz="2400" strike="sngStrike" dirty="0">
                <a:solidFill>
                  <a:srgbClr val="FF0000"/>
                </a:solidFill>
                <a:latin typeface="Comic Sans MS" panose="030F0702030302020204" pitchFamily="66" charset="0"/>
              </a:rPr>
              <a:t>live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	  playing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06579-C3B5-61B8-C1C3-B284C8105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877" y="36081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5DCAB-B846-4AB4-96FC-9EB679B66A91}"/>
              </a:ext>
            </a:extLst>
          </p:cNvPr>
          <p:cNvSpPr txBox="1"/>
          <p:nvPr/>
        </p:nvSpPr>
        <p:spPr>
          <a:xfrm>
            <a:off x="5042302" y="1594976"/>
            <a:ext cx="14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84FE3-B8D2-AB83-CC21-4BAD81D73F8E}"/>
              </a:ext>
            </a:extLst>
          </p:cNvPr>
          <p:cNvSpPr txBox="1"/>
          <p:nvPr/>
        </p:nvSpPr>
        <p:spPr>
          <a:xfrm>
            <a:off x="5305647" y="1965396"/>
            <a:ext cx="171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collecting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B36EA-0A84-8AFC-6ABD-E72D510885DB}"/>
              </a:ext>
            </a:extLst>
          </p:cNvPr>
          <p:cNvSpPr txBox="1"/>
          <p:nvPr/>
        </p:nvSpPr>
        <p:spPr>
          <a:xfrm>
            <a:off x="1387336" y="2323161"/>
            <a:ext cx="14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2C9DB-A773-B7F0-162B-D8CF450A0335}"/>
              </a:ext>
            </a:extLst>
          </p:cNvPr>
          <p:cNvSpPr txBox="1"/>
          <p:nvPr/>
        </p:nvSpPr>
        <p:spPr>
          <a:xfrm>
            <a:off x="6613451" y="2337468"/>
            <a:ext cx="114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8A095-E274-F95C-89D4-3A9F159132EC}"/>
              </a:ext>
            </a:extLst>
          </p:cNvPr>
          <p:cNvSpPr txBox="1"/>
          <p:nvPr/>
        </p:nvSpPr>
        <p:spPr>
          <a:xfrm>
            <a:off x="5042302" y="2683893"/>
            <a:ext cx="178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9480C-44F1-45B5-E619-292E30492014}"/>
              </a:ext>
            </a:extLst>
          </p:cNvPr>
          <p:cNvSpPr txBox="1"/>
          <p:nvPr/>
        </p:nvSpPr>
        <p:spPr>
          <a:xfrm>
            <a:off x="1387335" y="3060780"/>
            <a:ext cx="14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faster</a:t>
            </a:r>
          </a:p>
        </p:txBody>
      </p:sp>
    </p:spTree>
    <p:extLst>
      <p:ext uri="{BB962C8B-B14F-4D97-AF65-F5344CB8AC3E}">
        <p14:creationId xmlns:p14="http://schemas.microsoft.com/office/powerpoint/2010/main" val="24848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magic-chime-02.wav"/>
          </p:stSnd>
        </p:sndAc>
      </p:transition>
    </mc:Choice>
    <mc:Fallback xmlns="">
      <p:transition spd="med">
        <p:fade/>
        <p:sndAc>
          <p:stSnd>
            <p:snd r:embed="rId6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lum/>
          </a:blip>
          <a:srcRect/>
          <a:tile tx="0" ty="-381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5DC7D3-C8A5-4C5E-B23D-55DC59850DDB}"/>
              </a:ext>
            </a:extLst>
          </p:cNvPr>
          <p:cNvSpPr/>
          <p:nvPr/>
        </p:nvSpPr>
        <p:spPr>
          <a:xfrm>
            <a:off x="1626781" y="519745"/>
            <a:ext cx="5881394" cy="38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Wrap-up: 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What we learnt today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050" b="0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Review vocabulary: </a:t>
            </a:r>
            <a:r>
              <a:rPr lang="en-US" sz="2400" dirty="0">
                <a:latin typeface="Comic Sans MS" panose="030F0702030302020204" pitchFamily="66" charset="0"/>
              </a:rPr>
              <a:t/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go ice-skating, ride the roller coaster, collect stamps, watch movies, make a paper bird, play football, etc.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Review structure: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Verb forms (gerund and infinitive)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03366-ACAB-45E8-BE36-CD4AEBC36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52"/>
          <a:stretch/>
        </p:blipFill>
        <p:spPr>
          <a:xfrm>
            <a:off x="-413418" y="1449992"/>
            <a:ext cx="1860080" cy="3970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8A4D6D-27C2-41D6-A4C4-38E34B86A8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21"/>
          <a:stretch/>
        </p:blipFill>
        <p:spPr>
          <a:xfrm>
            <a:off x="7508174" y="1666449"/>
            <a:ext cx="2074460" cy="39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magic-chime-02.wav"/>
          </p:stSnd>
        </p:sndAc>
      </p:transition>
    </mc:Choice>
    <mc:Fallback xmlns="">
      <p:transition spd="med">
        <p:fade/>
        <p:sndAc>
          <p:stSnd>
            <p:snd r:embed="rId6" name="magic-chime-02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A1BD-F1DC-F555-19D7-147F94BA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9848B-C065-1422-14E5-16262945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ECFB60-C990-B41C-7B87-482D655DD2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5236-F117-35FF-6661-8C6CED47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"/>
            <a:ext cx="9144000" cy="5141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560D0E-76ED-8A35-72AD-4763EF32105D}"/>
              </a:ext>
            </a:extLst>
          </p:cNvPr>
          <p:cNvSpPr/>
          <p:nvPr/>
        </p:nvSpPr>
        <p:spPr>
          <a:xfrm>
            <a:off x="1210563" y="2476710"/>
            <a:ext cx="62914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 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WARM-UP</a:t>
            </a:r>
          </a:p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Let’s dance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31A73-8DFA-99FA-9D52-8CCB46153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BIE:60-Second Hot Seat Game - YouthMinistry.com">
            <a:extLst>
              <a:ext uri="{FF2B5EF4-FFF2-40B4-BE49-F238E27FC236}">
                <a16:creationId xmlns:a16="http://schemas.microsoft.com/office/drawing/2014/main" id="{07430313-7A55-15B9-70D6-FC93C7E7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" y="0"/>
            <a:ext cx="91466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52997" y="89915"/>
            <a:ext cx="4752528" cy="11521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r>
              <a:rPr lang="en-US" sz="5400" b="1" dirty="0"/>
              <a:t>Hot seat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7590" y="1268016"/>
            <a:ext cx="8888819" cy="3690340"/>
          </a:xfrm>
          <a:prstGeom prst="roundRect">
            <a:avLst>
              <a:gd name="adj" fmla="val 6871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- 1 S is chosen from each team faces to the classroom to guess the word.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- T writes a word on the board or shows it on the screen.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- Team members must help the chosen S guess the words by describing them by actions.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5C0FA-19C3-4176-40DF-77123D5DE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07B201-B538-0B83-FB33-CDE46D03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57" y="1043586"/>
            <a:ext cx="2394776" cy="151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le of different stamps&#10;&#10;Description automatically generated">
            <a:extLst>
              <a:ext uri="{FF2B5EF4-FFF2-40B4-BE49-F238E27FC236}">
                <a16:creationId xmlns:a16="http://schemas.microsoft.com/office/drawing/2014/main" id="{3882DF85-CCA6-83A8-0743-A12FB2724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1" b="609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92AFC-FF01-6E2A-1BE5-B0FDE6DB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collect stamps</a:t>
            </a:r>
          </a:p>
        </p:txBody>
      </p: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CD942E1C-E502-D4F4-6BA4-27D4805F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A0771491-CBD7-783E-64A5-F73DCF722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15506"/>
            <a:ext cx="2892056" cy="2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7AE72835-3E20-CC9E-9A82-FC0F6F83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ow to Collect Stamps (with Pictures) - wikiHow, Stamp Collecting -  hungryhippie.com.mt">
            <a:extLst>
              <a:ext uri="{FF2B5EF4-FFF2-40B4-BE49-F238E27FC236}">
                <a16:creationId xmlns:a16="http://schemas.microsoft.com/office/drawing/2014/main" id="{242CE95C-5933-9D64-67B1-EEA61A290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playing a piano&#10;&#10;Description automatically generated">
            <a:extLst>
              <a:ext uri="{FF2B5EF4-FFF2-40B4-BE49-F238E27FC236}">
                <a16:creationId xmlns:a16="http://schemas.microsoft.com/office/drawing/2014/main" id="{BF5C641A-0F6A-A7AD-C4E1-DDA44DCB7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" b="10926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B3F8FC-C3C8-E37E-EDEA-B60AB188585A}"/>
              </a:ext>
            </a:extLst>
          </p:cNvPr>
          <p:cNvSpPr/>
          <p:nvPr/>
        </p:nvSpPr>
        <p:spPr>
          <a:xfrm>
            <a:off x="392906" y="3987930"/>
            <a:ext cx="8408194" cy="5586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play the piano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CD942E1C-E502-D4F4-6BA4-27D4805F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A0771491-CBD7-783E-64A5-F73DCF722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15506"/>
            <a:ext cx="2892056" cy="2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7AE72835-3E20-CC9E-9A82-FC0F6F83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ow to Collect Stamps (with Pictures) - wikiHow, Stamp Collecting -  hungryhippie.com.mt">
            <a:extLst>
              <a:ext uri="{FF2B5EF4-FFF2-40B4-BE49-F238E27FC236}">
                <a16:creationId xmlns:a16="http://schemas.microsoft.com/office/drawing/2014/main" id="{242CE95C-5933-9D64-67B1-EEA61A290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CD942E1C-E502-D4F4-6BA4-27D4805F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A0771491-CBD7-783E-64A5-F73DCF722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15506"/>
            <a:ext cx="2892056" cy="2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7AE72835-3E20-CC9E-9A82-FC0F6F83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ow to Collect Stamps (with Pictures) - wikiHow, Stamp Collecting -  hungryhippie.com.mt">
            <a:extLst>
              <a:ext uri="{FF2B5EF4-FFF2-40B4-BE49-F238E27FC236}">
                <a16:creationId xmlns:a16="http://schemas.microsoft.com/office/drawing/2014/main" id="{242CE95C-5933-9D64-67B1-EEA61A290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Women watching movies 3D character illustration 17218198 PNG">
            <a:extLst>
              <a:ext uri="{FF2B5EF4-FFF2-40B4-BE49-F238E27FC236}">
                <a16:creationId xmlns:a16="http://schemas.microsoft.com/office/drawing/2014/main" id="{DFE44DB0-FE56-12D6-F97F-35AE3D6ED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7" b="15554"/>
          <a:stretch/>
        </p:blipFill>
        <p:spPr bwMode="auto">
          <a:xfrm>
            <a:off x="608876" y="342900"/>
            <a:ext cx="7926264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859" y="3800805"/>
            <a:ext cx="7926281" cy="47884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B3F8FC-C3C8-E37E-EDEA-B60AB188585A}"/>
              </a:ext>
            </a:extLst>
          </p:cNvPr>
          <p:cNvSpPr/>
          <p:nvPr/>
        </p:nvSpPr>
        <p:spPr>
          <a:xfrm>
            <a:off x="949441" y="3798919"/>
            <a:ext cx="7288463" cy="4842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786384">
              <a:lnSpc>
                <a:spcPct val="90000"/>
              </a:lnSpc>
              <a:spcBef>
                <a:spcPct val="0"/>
              </a:spcBef>
              <a:spcAft>
                <a:spcPts val="516"/>
              </a:spcAft>
            </a:pPr>
            <a:r>
              <a:rPr lang="en-US" sz="2322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watch movies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859" y="3749992"/>
            <a:ext cx="7926281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859" y="4330466"/>
            <a:ext cx="7926281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0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CD942E1C-E502-D4F4-6BA4-27D4805F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A0771491-CBD7-783E-64A5-F73DCF722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15506"/>
            <a:ext cx="2892056" cy="2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7AE72835-3E20-CC9E-9A82-FC0F6F83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ow to Collect Stamps (with Pictures) - wikiHow, Stamp Collecting -  hungryhippie.com.mt">
            <a:extLst>
              <a:ext uri="{FF2B5EF4-FFF2-40B4-BE49-F238E27FC236}">
                <a16:creationId xmlns:a16="http://schemas.microsoft.com/office/drawing/2014/main" id="{242CE95C-5933-9D64-67B1-EEA61A290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35537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Restaurant - Building Cartoon - CleanPNG / KissPNG">
            <a:extLst>
              <a:ext uri="{FF2B5EF4-FFF2-40B4-BE49-F238E27FC236}">
                <a16:creationId xmlns:a16="http://schemas.microsoft.com/office/drawing/2014/main" id="{C2890CB0-66A2-51BA-B2B1-1ED753CB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9" y="152400"/>
            <a:ext cx="788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bowling in a bowling alley">
            <a:extLst>
              <a:ext uri="{FF2B5EF4-FFF2-40B4-BE49-F238E27FC236}">
                <a16:creationId xmlns:a16="http://schemas.microsoft.com/office/drawing/2014/main" id="{27A68083-FE67-A015-B2C1-18C19AA61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" r="2661"/>
          <a:stretch/>
        </p:blipFill>
        <p:spPr>
          <a:xfrm>
            <a:off x="-230842" y="960"/>
            <a:ext cx="9658980" cy="5432173"/>
          </a:xfrm>
          <a:prstGeom prst="rect">
            <a:avLst/>
          </a:prstGeom>
        </p:spPr>
      </p:pic>
      <p:sp>
        <p:nvSpPr>
          <p:cNvPr id="4138" name="Rectangle 4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653E2-4F0F-9F43-2F34-406DC943E7D8}"/>
              </a:ext>
            </a:extLst>
          </p:cNvPr>
          <p:cNvSpPr txBox="1"/>
          <p:nvPr/>
        </p:nvSpPr>
        <p:spPr>
          <a:xfrm>
            <a:off x="392906" y="3987930"/>
            <a:ext cx="8408194" cy="55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go bowling</a:t>
            </a:r>
          </a:p>
        </p:txBody>
      </p:sp>
      <p:cxnSp>
        <p:nvCxnSpPr>
          <p:cNvPr id="4140" name="Straight Connector 4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2" name="Straight Connector 4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CD942E1C-E502-D4F4-6BA4-27D4805F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A0771491-CBD7-783E-64A5-F73DCF722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15506"/>
            <a:ext cx="2892056" cy="2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Collect Stamps (with Pictures) - wikiHow | Stamp collecting, Stamp,  Cat stamp">
            <a:extLst>
              <a:ext uri="{FF2B5EF4-FFF2-40B4-BE49-F238E27FC236}">
                <a16:creationId xmlns:a16="http://schemas.microsoft.com/office/drawing/2014/main" id="{7AE72835-3E20-CC9E-9A82-FC0F6F83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ow to Collect Stamps (with Pictures) - wikiHow, Stamp Collecting -  hungryhippie.com.mt">
            <a:extLst>
              <a:ext uri="{FF2B5EF4-FFF2-40B4-BE49-F238E27FC236}">
                <a16:creationId xmlns:a16="http://schemas.microsoft.com/office/drawing/2014/main" id="{242CE95C-5933-9D64-67B1-EEA61A290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A1BD-F1DC-F555-19D7-147F94BA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9848B-C065-1422-14E5-16262945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ECFB60-C990-B41C-7B87-482D655DD2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15236-F117-35FF-6661-8C6CED47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66" y="-94095"/>
            <a:ext cx="9144000" cy="5141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560D0E-76ED-8A35-72AD-4763EF32105D}"/>
              </a:ext>
            </a:extLst>
          </p:cNvPr>
          <p:cNvSpPr/>
          <p:nvPr/>
        </p:nvSpPr>
        <p:spPr>
          <a:xfrm>
            <a:off x="1210563" y="2476710"/>
            <a:ext cx="62914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 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54A3C-3639-9817-DAEE-FCF4C0C9A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30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7938</TotalTime>
  <Words>290</Words>
  <Application>Microsoft Office PowerPoint</Application>
  <PresentationFormat>On-screen Show (16:9)</PresentationFormat>
  <Paragraphs>57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Palatino Linotype</vt:lpstr>
      <vt:lpstr>Catamaran</vt:lpstr>
      <vt:lpstr>Roboto</vt:lpstr>
      <vt:lpstr>Montserrat</vt:lpstr>
      <vt:lpstr>Calibri</vt:lpstr>
      <vt:lpstr>等线</vt:lpstr>
      <vt:lpstr>Arial</vt:lpstr>
      <vt:lpstr>Cambria</vt:lpstr>
      <vt:lpstr>Snap ITC</vt:lpstr>
      <vt:lpstr>Raleway SemiBold</vt:lpstr>
      <vt:lpstr>Russo One</vt:lpstr>
      <vt:lpstr>Mali</vt:lpstr>
      <vt:lpstr>Comic Sans MS</vt:lpstr>
      <vt:lpstr>Bebas Neue</vt:lpstr>
      <vt:lpstr>Changa One</vt:lpstr>
      <vt:lpstr>Calibri Light</vt:lpstr>
      <vt:lpstr>Office Theme</vt:lpstr>
      <vt:lpstr>It's Springtime! MK Plan by Slidesgo</vt:lpstr>
      <vt:lpstr>Back to School Activities for Elementary by Slidesgo</vt:lpstr>
      <vt:lpstr>PowerPoint Presentation</vt:lpstr>
      <vt:lpstr>PowerPoint Presentation</vt:lpstr>
      <vt:lpstr>PowerPoint Presentation</vt:lpstr>
      <vt:lpstr>collect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Ngoc Anh</cp:lastModifiedBy>
  <cp:revision>271</cp:revision>
  <dcterms:modified xsi:type="dcterms:W3CDTF">2024-11-22T15:33:11Z</dcterms:modified>
</cp:coreProperties>
</file>