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9" r:id="rId3"/>
    <p:sldId id="302" r:id="rId4"/>
    <p:sldId id="292" r:id="rId5"/>
    <p:sldId id="375" r:id="rId6"/>
    <p:sldId id="374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  <p:sldId id="315" r:id="rId17"/>
    <p:sldId id="376" r:id="rId18"/>
    <p:sldId id="371" r:id="rId19"/>
    <p:sldId id="331" r:id="rId20"/>
    <p:sldId id="295" r:id="rId21"/>
    <p:sldId id="329" r:id="rId22"/>
    <p:sldId id="34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82174" autoAdjust="0"/>
  </p:normalViewPr>
  <p:slideViewPr>
    <p:cSldViewPr snapToGrid="0">
      <p:cViewPr varScale="1">
        <p:scale>
          <a:sx n="60" d="100"/>
          <a:sy n="60" d="100"/>
        </p:scale>
        <p:origin x="136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 the class into teams.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each team to take turns choosing 2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them a point if the picture matches with the word.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on the red circles to hide the picture and word if they don’t match.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a chance to another group.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name the family members and spell the names in the pictures.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Point, ask, and answer.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Draw your family.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draw the faces of their family members.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their drawings, then ask and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720"/>
              </a:spcBef>
              <a:spcAft>
                <a:spcPts val="72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Look and say.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in front of the class.</a:t>
            </a: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to look at the flashcards.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them use the structure: “This is my… .” to introduce family members.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 them with their pronunciation and grammar (if any).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770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6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  <p:sldLayoutId id="2147483693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8" y="401053"/>
            <a:ext cx="9747555" cy="6031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8854" y="295530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1" y="368969"/>
            <a:ext cx="9468852" cy="604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243" y="380656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Draw your family. Ask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C2B332-6509-7577-2BD1-B7FF45F1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11" y="1145893"/>
            <a:ext cx="7716578" cy="51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4" y="352926"/>
            <a:ext cx="9820209" cy="6031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6770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461290" y="461322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49266" y="3034193"/>
            <a:ext cx="212059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0" y="1540091"/>
            <a:ext cx="9266027" cy="44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85A51-E84D-BF75-1541-068F1F68773E}"/>
              </a:ext>
            </a:extLst>
          </p:cNvPr>
          <p:cNvSpPr txBox="1"/>
          <p:nvPr/>
        </p:nvSpPr>
        <p:spPr>
          <a:xfrm>
            <a:off x="597702" y="3057310"/>
            <a:ext cx="336469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This is my…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50DD9-53ED-DE12-B2BE-39C09BAB52AF}"/>
              </a:ext>
            </a:extLst>
          </p:cNvPr>
          <p:cNvSpPr txBox="1"/>
          <p:nvPr/>
        </p:nvSpPr>
        <p:spPr>
          <a:xfrm>
            <a:off x="4649358" y="349356"/>
            <a:ext cx="581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80B4-3BD1-DE0E-DAA9-CE812510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46" y="1239702"/>
            <a:ext cx="5392904" cy="498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B3DF3-2B3D-33C5-31A3-9397C06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1" y="1266809"/>
            <a:ext cx="5392906" cy="49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6CD54-F36C-846E-E478-789CCD5A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7" y="1239670"/>
            <a:ext cx="5392905" cy="49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8278F-74BE-CE55-B792-64F86E4D9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97" y="1185371"/>
            <a:ext cx="5392906" cy="498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BE27-1023-C7E6-CB82-D166920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17" y="1212530"/>
            <a:ext cx="5392904" cy="49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B0268-8D6F-82E7-E29A-4E7968B1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45" y="1239702"/>
            <a:ext cx="5392905" cy="498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18842-368E-C8FB-E1AA-58F89B45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2" y="1239698"/>
            <a:ext cx="5392906" cy="4982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4BF99-5AE8-0D4F-AC5E-3A7CA8A4F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912" y="1239695"/>
            <a:ext cx="5392906" cy="498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D7BA6-E8BF-2C55-0167-38D69DF1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22" y="1239694"/>
            <a:ext cx="5392905" cy="49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16EC4-175D-B3F9-B0ED-790BEBD4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97" y="1239693"/>
            <a:ext cx="5392906" cy="498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80D54-420F-AF15-A61A-5D302C7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77" y="1239688"/>
            <a:ext cx="5392904" cy="4982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FC189C-40BE-E724-1392-B1CA2B71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79" y="1239687"/>
            <a:ext cx="5392906" cy="4982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5FE100-7D18-8BD6-4DDB-90FBC651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23" y="1239686"/>
            <a:ext cx="5392905" cy="498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0BEA9-D93E-0BD7-FE0B-15650C5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1" y="1239685"/>
            <a:ext cx="5392906" cy="4982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5BAB7-14AB-1335-65F7-A6499817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03" y="1239688"/>
            <a:ext cx="5392904" cy="4982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B4287A-6EFE-2753-DFEE-746961C17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20" y="1293918"/>
            <a:ext cx="5392906" cy="498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39EEC-8FB9-7F01-E160-A742B4601744}"/>
              </a:ext>
            </a:extLst>
          </p:cNvPr>
          <p:cNvSpPr/>
          <p:nvPr/>
        </p:nvSpPr>
        <p:spPr>
          <a:xfrm>
            <a:off x="3186836" y="1009267"/>
            <a:ext cx="5818321" cy="5294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42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 grandmother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uncle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aunt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cousin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His name’s Dan.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structures;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17.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lesson: Unit 2 – Lesson 3 – Page 30.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who someone is confidently.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grandfather, grandmother, uncle, aunt, cousin</a:t>
            </a: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70C0"/>
                </a:solidFill>
              </a:rPr>
              <a:t>	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he?/ He’s my grandfather.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name?/ His name’s Dan.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808FE750-DCB4-C11A-359F-F366C79E0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921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FB58837-6C9A-B5B5-1584-DF3A6338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E89F5F-0CDD-2EEC-B76F-A1871F7A1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5" y="3713798"/>
            <a:ext cx="991693" cy="12290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14C6AC-C341-6ABB-69DD-1B02BDBBF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90" y="3713798"/>
            <a:ext cx="1002992" cy="1240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312AE-2F33-8905-C718-39674D105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967" y="1056325"/>
            <a:ext cx="998147" cy="12434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A8E7DA-26B7-9934-1D3A-272482C73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035" y="1001526"/>
            <a:ext cx="986495" cy="12819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3CE16B-0C6C-2FB6-A54B-DA5AEBABD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5316" y="2339336"/>
            <a:ext cx="1004370" cy="126397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85E4980-BEE6-2573-8EB3-9AEDBFEBD1D1}"/>
              </a:ext>
            </a:extLst>
          </p:cNvPr>
          <p:cNvSpPr/>
          <p:nvPr/>
        </p:nvSpPr>
        <p:spPr>
          <a:xfrm>
            <a:off x="7123514" y="5437222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AFCA893-0E20-555D-FFC2-3FE6AA678785}"/>
              </a:ext>
            </a:extLst>
          </p:cNvPr>
          <p:cNvSpPr/>
          <p:nvPr/>
        </p:nvSpPr>
        <p:spPr>
          <a:xfrm>
            <a:off x="3513568" y="3988860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701B63B-8239-C35D-D709-7C9817722113}"/>
              </a:ext>
            </a:extLst>
          </p:cNvPr>
          <p:cNvSpPr/>
          <p:nvPr/>
        </p:nvSpPr>
        <p:spPr>
          <a:xfrm>
            <a:off x="3509860" y="5437222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CA30A3-63BA-E640-5886-422EC2D2BADB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60E8CB-E0E8-AA98-97A6-02E8E9805804}"/>
              </a:ext>
            </a:extLst>
          </p:cNvPr>
          <p:cNvSpPr/>
          <p:nvPr/>
        </p:nvSpPr>
        <p:spPr>
          <a:xfrm>
            <a:off x="7123514" y="2685165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62B6E6-587E-2C64-5827-631294BFC55C}"/>
              </a:ext>
            </a:extLst>
          </p:cNvPr>
          <p:cNvSpPr/>
          <p:nvPr/>
        </p:nvSpPr>
        <p:spPr>
          <a:xfrm>
            <a:off x="5320915" y="543845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&quot;No&quot; Symbol 21"/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&quot;No&quot; Symbol 31"/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&quot;No&quot; Symbol 33"/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&quot;No&quot; Symbol 35"/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&quot;No&quot; Symbol 39"/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&quot;No&quot; Symbol 41"/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&quot;No&quot; Symbol 43"/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/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4D22E24-6CF8-C561-2F31-B250EE3FF93C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7562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" y="438484"/>
            <a:ext cx="9629274" cy="5978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2948" y="387073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Point, ask, and answer.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00FD61-4CB3-6205-5711-C6F1726FB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57" y="1009267"/>
            <a:ext cx="7478485" cy="53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10462</TotalTime>
  <Words>555</Words>
  <Application>Microsoft Office PowerPoint</Application>
  <PresentationFormat>Widescreen</PresentationFormat>
  <Paragraphs>126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162</cp:revision>
  <dcterms:created xsi:type="dcterms:W3CDTF">2020-12-08T03:17:05Z</dcterms:created>
  <dcterms:modified xsi:type="dcterms:W3CDTF">2023-08-09T16:06:42Z</dcterms:modified>
</cp:coreProperties>
</file>