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  <p:sldMasterId id="2147483660" r:id="rId2"/>
    <p:sldMasterId id="2147483663" r:id="rId3"/>
  </p:sldMasterIdLst>
  <p:notesMasterIdLst>
    <p:notesMasterId r:id="rId23"/>
  </p:notesMasterIdLst>
  <p:sldIdLst>
    <p:sldId id="268" r:id="rId4"/>
    <p:sldId id="309" r:id="rId5"/>
    <p:sldId id="307" r:id="rId6"/>
    <p:sldId id="308" r:id="rId7"/>
    <p:sldId id="273" r:id="rId8"/>
    <p:sldId id="275" r:id="rId9"/>
    <p:sldId id="276" r:id="rId10"/>
    <p:sldId id="306" r:id="rId11"/>
    <p:sldId id="280" r:id="rId12"/>
    <p:sldId id="281" r:id="rId13"/>
    <p:sldId id="282" r:id="rId14"/>
    <p:sldId id="297" r:id="rId15"/>
    <p:sldId id="283" r:id="rId16"/>
    <p:sldId id="284" r:id="rId17"/>
    <p:sldId id="287" r:id="rId18"/>
    <p:sldId id="291" r:id="rId19"/>
    <p:sldId id="292" r:id="rId20"/>
    <p:sldId id="290" r:id="rId21"/>
    <p:sldId id="298" r:id="rId22"/>
  </p:sldIdLst>
  <p:sldSz cx="12192000" cy="6858000"/>
  <p:notesSz cx="6858000" cy="9144000"/>
  <p:embeddedFontLst>
    <p:embeddedFont>
      <p:font typeface="#9Slide07 SVNZiclets" panose="02000603000000000000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5 Aphrodite Pro" panose="020B0604020202020204" charset="0"/>
      <p:regular r:id="rId26"/>
    </p:embeddedFont>
    <p:embeddedFont>
      <p:font typeface="SVN-Poky's" panose="020B0604020202020204" charset="0"/>
      <p:regular r:id="rId27"/>
    </p:embeddedFont>
    <p:embeddedFont>
      <p:font typeface="#9Slide03 AmpleSoft Bold" panose="020B0604020202020204" charset="0"/>
      <p:regular r:id="rId28"/>
      <p:bold r:id="rId29"/>
    </p:embeddedFont>
    <p:embeddedFont>
      <p:font typeface="#9Slide07 IcielPony" panose="020B0604020202020204" charset="0"/>
      <p:regular r:id="rId30"/>
    </p:embeddedFont>
    <p:embeddedFont>
      <p:font typeface="Cambria Math" panose="02040503050406030204" pitchFamily="18" charset="0"/>
      <p:regular r:id="rId31"/>
    </p:embeddedFont>
    <p:embeddedFont>
      <p:font typeface="UTM Avo" panose="020B0604020202020204" charset="0"/>
      <p:regular r:id="rId32"/>
      <p:bold r:id="rId33"/>
      <p:italic r:id="rId34"/>
      <p:boldItalic r:id="rId35"/>
    </p:embeddedFont>
    <p:embeddedFont>
      <p:font typeface="Jokerman" panose="04090605060D06020702" pitchFamily="82" charset="0"/>
      <p:regular r:id="rId36"/>
    </p:embeddedFont>
    <p:embeddedFont>
      <p:font typeface="SVN-Newton" panose="020B0604020202020204" charset="0"/>
      <p:regular r:id="rId37"/>
      <p:bold r:id="rId38"/>
      <p:italic r:id="rId39"/>
      <p:boldItalic r:id="rId40"/>
    </p:embeddedFont>
    <p:embeddedFont>
      <p:font typeface="Just Another Hand" panose="020B0604020202020204" charset="0"/>
      <p:regular r:id="rId41"/>
    </p:embeddedFont>
    <p:embeddedFont>
      <p:font typeface="SVN-Dancing Script" panose="020B0604020202020204" charset="0"/>
      <p:regular r:id="rId42"/>
      <p:bold r:id="rId43"/>
      <p:italic r:id="rId44"/>
      <p:boldItalic r:id="rId45"/>
    </p:embeddedFont>
    <p:embeddedFont>
      <p:font typeface="Fredoka On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#9Slide07 Altus" panose="020B0604020202020204" charset="0"/>
      <p:regular r:id="rId51"/>
    </p:embeddedFont>
    <p:embeddedFont>
      <p:font typeface="Abril Fatface" panose="020B0604020202020204" charset="0"/>
      <p:regular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#9Slide07 IcielBC Cubano Normal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B16"/>
    <a:srgbClr val="FFCC66"/>
    <a:srgbClr val="F59418"/>
    <a:srgbClr val="F5B49B"/>
    <a:srgbClr val="FBD7A8"/>
    <a:srgbClr val="F5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19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00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3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7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31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1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409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31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5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037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03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86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7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230" y="-528963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31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94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410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2.wdp"/><Relationship Id="rId7" Type="http://schemas.openxmlformats.org/officeDocument/2006/relationships/image" Target="../media/image2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0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microsoft.com/office/2007/relationships/hdphoto" Target="../media/hdphoto1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microsoft.com/office/2007/relationships/hdphoto" Target="../media/hdphoto1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microsoft.com/office/2007/relationships/hdphoto" Target="../media/hdphoto1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1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Khởi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1930283" y="1610007"/>
            <a:ext cx="8913604" cy="2910119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1" y="1046625"/>
              <a:ext cx="177633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4"/>
              <a:ext cx="181545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1" y="3256424"/>
              <a:ext cx="177633" cy="379614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6"/>
              <a:ext cx="181546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181546" cy="25935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97;p4"/>
          <p:cNvGrpSpPr/>
          <p:nvPr/>
        </p:nvGrpSpPr>
        <p:grpSpPr>
          <a:xfrm rot="-1341854">
            <a:off x="368616" y="2300468"/>
            <a:ext cx="957510" cy="4380680"/>
            <a:chOff x="8286350" y="2240498"/>
            <a:chExt cx="957493" cy="4380603"/>
          </a:xfrm>
        </p:grpSpPr>
        <p:sp>
          <p:nvSpPr>
            <p:cNvPr id="24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5" y="4111299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41" t="-882" r="-367308" b="-4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216862" y="384214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294409" y="38174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470872" y="378204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686664" y="383547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116312" cy="472051"/>
            <a:chOff x="1870518" y="1440653"/>
            <a:chExt cx="1116312" cy="46166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888" y="4773352"/>
            <a:ext cx="2064868" cy="21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177" name="Oval 176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Rectangle 180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59A729F-BCA5-4B0D-8945-8E02A3F5B0FB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7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ectangle 183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8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0FCE657-9F7C-4E06-A4D7-C44A96A7843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8B5BDB1-DF9F-4821-A79E-8782CA3A468A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459B933-11B5-453C-8E9E-74D8E7838F53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7C1DAAB-1F69-4633-AA79-3E9498D23964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FCB7F9C-CFFD-4D55-9B54-0E7800D0B5DF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1B5E2C6-3B10-4D1D-9CC5-762DB92FDFD3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99" name="Google Shape;97;p4"/>
          <p:cNvGrpSpPr/>
          <p:nvPr/>
        </p:nvGrpSpPr>
        <p:grpSpPr>
          <a:xfrm rot="-1341854">
            <a:off x="10926019" y="2315798"/>
            <a:ext cx="717887" cy="3902801"/>
            <a:chOff x="8286350" y="2240498"/>
            <a:chExt cx="957493" cy="4380603"/>
          </a:xfrm>
        </p:grpSpPr>
        <p:sp>
          <p:nvSpPr>
            <p:cNvPr id="200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73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818" y="2994359"/>
            <a:ext cx="7436541" cy="36894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6135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61358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983519" y="109949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28475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5565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77491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6496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Củng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cố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683" y="3334584"/>
            <a:ext cx="518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#9Slide07 SVNZiclets" pitchFamily="2" charset="0"/>
              </a:rPr>
              <a:t>Ong </a:t>
            </a:r>
            <a:r>
              <a:rPr lang="en-US" sz="6000" dirty="0" err="1">
                <a:solidFill>
                  <a:srgbClr val="C00000"/>
                </a:solidFill>
                <a:latin typeface="#9Slide07 SVNZiclets" pitchFamily="2" charset="0"/>
              </a:rPr>
              <a:t>tìm</a:t>
            </a:r>
            <a:r>
              <a:rPr lang="vi-VN" sz="6000" dirty="0">
                <a:solidFill>
                  <a:srgbClr val="C00000"/>
                </a:solidFill>
                <a:latin typeface="#9Slide07 SVNZiclets" pitchFamily="2" charset="0"/>
              </a:rPr>
              <a:t> mật</a:t>
            </a:r>
            <a:endParaRPr lang="en-US" sz="6000" dirty="0">
              <a:solidFill>
                <a:srgbClr val="C00000"/>
              </a:solidFill>
              <a:latin typeface="#9Slide07 SVNZiclets" pitchFamily="2" charset="0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14 : 2 =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4" y="356721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72" y="3473891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348176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86767" y="378380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r>
              <a:rPr lang="en-US" sz="7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4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268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96296E-6 L 2.5E-6 0.16041 C 2.5E-6 0.2324 0.12487 0.32106 0.22617 0.32106 L 0.45247 0.3210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4 0.32106 0.8263 0.12801 0.8263 -0.02848 L 0.8263 -0.377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60436" y="1544972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16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9" y="446124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10875" y="23730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CHÀO TẠM BIỆT</a:t>
            </a: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414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6376" y="127379"/>
            <a:ext cx="8613900" cy="3160800"/>
          </a:xfrm>
        </p:spPr>
        <p:txBody>
          <a:bodyPr/>
          <a:lstStyle/>
          <a:p>
            <a:r>
              <a:rPr lang="en-US" sz="8000" dirty="0" smtClean="0">
                <a:latin typeface="+mj-lt"/>
              </a:rPr>
              <a:t>2 x 2 = ….</a:t>
            </a:r>
            <a:endParaRPr lang="en-US" sz="8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2593" y="1841629"/>
            <a:ext cx="1891862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en-US" sz="8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2932386" y="2948152"/>
            <a:ext cx="457200" cy="146619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068" y="3851262"/>
            <a:ext cx="5013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D44B16"/>
                </a:solidFill>
                <a:latin typeface="+mj-lt"/>
              </a:rPr>
              <a:t>4  :  2 =  2</a:t>
            </a:r>
            <a:endParaRPr lang="en-US" sz="8000" b="1" dirty="0">
              <a:solidFill>
                <a:srgbClr val="D44B1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"/>
          <p:cNvSpPr txBox="1">
            <a:spLocks noGrp="1"/>
          </p:cNvSpPr>
          <p:nvPr>
            <p:ph type="title"/>
          </p:nvPr>
        </p:nvSpPr>
        <p:spPr>
          <a:xfrm>
            <a:off x="783758" y="1244112"/>
            <a:ext cx="10624484" cy="43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BẢNG </a:t>
            </a:r>
            <a:b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</a:b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CHIA 2</a:t>
            </a:r>
            <a:endParaRPr sz="1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okerman" pitchFamily="82" charset="0"/>
            </a:endParaRPr>
          </a:p>
        </p:txBody>
      </p:sp>
      <p:sp>
        <p:nvSpPr>
          <p:cNvPr id="4" name="Google Shape;386;p12"/>
          <p:cNvSpPr txBox="1">
            <a:spLocks/>
          </p:cNvSpPr>
          <p:nvPr/>
        </p:nvSpPr>
        <p:spPr>
          <a:xfrm>
            <a:off x="2906483" y="1244112"/>
            <a:ext cx="6379034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Just Another Hand"/>
              <a:buNone/>
              <a:defRPr sz="9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vi-VN" sz="120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Jokerman" pitchFamily="82" charset="0"/>
              </a:rPr>
              <a:t>BẢNG CHIA 2</a:t>
            </a:r>
            <a:endParaRPr lang="en-US" sz="120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 rot="19046456">
            <a:off x="6423796" y="1837895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vi-VN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Toán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1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8"/>
          <p:cNvSpPr/>
          <p:nvPr/>
        </p:nvSpPr>
        <p:spPr>
          <a:xfrm rot="-6455144">
            <a:off x="1213616" y="-2095865"/>
            <a:ext cx="9764768" cy="120070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123" y="1056968"/>
            <a:ext cx="7606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>
                <a:solidFill>
                  <a:srgbClr val="D44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vi-VN" sz="6000" b="1" u="sng" dirty="0">
                <a:solidFill>
                  <a:srgbClr val="D44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</a:t>
            </a:r>
            <a:r>
              <a:rPr lang="vi-VN" sz="6000" b="1" u="sng" dirty="0" smtClean="0">
                <a:solidFill>
                  <a:srgbClr val="D44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6000" b="1" u="sng" dirty="0" smtClean="0">
                <a:solidFill>
                  <a:srgbClr val="D44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u="sng" dirty="0">
              <a:solidFill>
                <a:srgbClr val="D44B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871" y="2264430"/>
            <a:ext cx="100294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2.</a:t>
            </a:r>
          </a:p>
          <a:p>
            <a:pPr>
              <a:lnSpc>
                <a:spcPct val="135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5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ở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2.</a:t>
            </a:r>
          </a:p>
          <a:p>
            <a:pPr>
              <a:lnSpc>
                <a:spcPct val="135000"/>
              </a:lnSpc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4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Khám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phá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-132828" y="-1062299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295906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84" y="825344"/>
            <a:ext cx="4606516" cy="465691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2196400" y="3606718"/>
            <a:ext cx="6850563" cy="925941"/>
            <a:chOff x="1087785" y="2487203"/>
            <a:chExt cx="7354659" cy="925941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9" y="359605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20" y="357354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30" y="357778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11" y="3558143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18" y="351938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8" y="355814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1754018" y="1940394"/>
            <a:ext cx="80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a)</a:t>
            </a:r>
          </a:p>
        </p:txBody>
      </p:sp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8" y="355053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78" y="355814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598906" y="1393462"/>
            <a:ext cx="38691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blipFill>
                <a:blip r:embed="rId12"/>
                <a:stretch>
                  <a:fillRect l="-767" t="-3125" r="-767" b="-2109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Parallelogram 9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2223482" y="3606718"/>
            <a:ext cx="6850563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222381" y="3745838"/>
            <a:ext cx="1351524" cy="647701"/>
            <a:chOff x="4210303" y="5351786"/>
            <a:chExt cx="1450975" cy="64770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918089" y="3745882"/>
            <a:ext cx="1351524" cy="647701"/>
            <a:chOff x="5906011" y="5351830"/>
            <a:chExt cx="1450975" cy="64770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5613797" y="3745926"/>
            <a:ext cx="1351524" cy="647701"/>
            <a:chOff x="7601719" y="5351874"/>
            <a:chExt cx="1450975" cy="64770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7310299" y="3745838"/>
            <a:ext cx="1351524" cy="647701"/>
            <a:chOff x="9298221" y="5351786"/>
            <a:chExt cx="1450975" cy="64770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8" y="267881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70" y="268631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2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14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6" y="270882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58" y="271632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5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97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972097" y="5409168"/>
            <a:ext cx="7229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3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6096251" y="5137881"/>
            <a:ext cx="2347789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/>
      <p:bldP spid="95" grpId="0" uiExpand="1" build="p"/>
      <p:bldP spid="96" grpId="0" animBg="1"/>
      <p:bldP spid="97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/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917691" y="651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78621" y="1105741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0217" r="-100920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2308" r="-100920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89130" r="-100920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89130" r="-100920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89130" r="-100920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89130" r="-100920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89130" r="-10092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7802" r="-1009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88043" r="-100920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88043" r="-10092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9527628" y="273696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9527628" y="332272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9527628" y="386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9527628" y="44432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9527628" y="49997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9527628" y="55562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152337" y="1059381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2778453" y="367300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1960755" y="41954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8844422" y="1059381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9464558" y="1059381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Callout 23"/>
          <p:cNvSpPr/>
          <p:nvPr/>
        </p:nvSpPr>
        <p:spPr>
          <a:xfrm>
            <a:off x="1272858" y="1541454"/>
            <a:ext cx="3403013" cy="1443401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539136" y="1847657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2 từ bảng nhân 2.</a:t>
            </a:r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5" grpId="0" uiExpand="1" build="p"/>
      <p:bldP spid="126" grpId="0" animBg="1"/>
      <p:bldP spid="127" grpId="0" animBg="1"/>
      <p:bldP spid="1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693782"/>
              </p:ext>
            </p:extLst>
          </p:nvPr>
        </p:nvGraphicFramePr>
        <p:xfrm>
          <a:off x="5582422" y="782981"/>
          <a:ext cx="3524754" cy="603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4754">
                  <a:extLst>
                    <a:ext uri="{9D8B030D-6E8A-4147-A177-3AD203B41FA5}">
                      <a16:colId xmlns:a16="http://schemas.microsoft.com/office/drawing/2014/main" val="1403444381"/>
                    </a:ext>
                  </a:extLst>
                </a:gridCol>
              </a:tblGrid>
              <a:tr h="523047">
                <a:tc>
                  <a:txBody>
                    <a:bodyPr/>
                    <a:lstStyle/>
                    <a:p>
                      <a:pPr algn="ctr"/>
                      <a:endParaRPr lang="vi-VN" sz="30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607082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algn="l"/>
                      <a:r>
                        <a:rPr lang="vi-VN" sz="3000" dirty="0"/>
                        <a:t>     2 : 2 = 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5519058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/>
                        <a:t>     4 : 2 = 2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849738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/>
                        <a:t>     6 : 2 = 3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4239372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algn="l"/>
                      <a:r>
                        <a:rPr lang="vi-VN" sz="3000" dirty="0"/>
                        <a:t>     8 : 2 = 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829359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/>
                        <a:t>   10 : 2 = 5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179092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12 : 2 = 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5121394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14 : 2 = 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770370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16 : 2 = 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824677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18 : 2 = 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9909337"/>
                  </a:ext>
                </a:extLst>
              </a:tr>
              <a:tr h="523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20 : 2 = 10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7314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94728" y="1493456"/>
            <a:ext cx="323357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Bảng chia </a:t>
            </a:r>
            <a:r>
              <a:rPr lang="vi-VN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2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:</a:t>
            </a:r>
            <a:endParaRPr lang="vi-VN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6198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HOẠT 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3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602</Words>
  <Application>Microsoft Office PowerPoint</Application>
  <PresentationFormat>Widescreen</PresentationFormat>
  <Paragraphs>142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#9Slide07 SVNZiclets</vt:lpstr>
      <vt:lpstr>#9Slide07 HoneyCream</vt:lpstr>
      <vt:lpstr>#9Slide05 Aphrodite Pro</vt:lpstr>
      <vt:lpstr>SVN-Poky's</vt:lpstr>
      <vt:lpstr>#9Slide03 AmpleSoft Bold</vt:lpstr>
      <vt:lpstr>ErasContour</vt:lpstr>
      <vt:lpstr>#9Slide07 IcielPony</vt:lpstr>
      <vt:lpstr>Cambria Math</vt:lpstr>
      <vt:lpstr>UTM Avo</vt:lpstr>
      <vt:lpstr>Jokerman</vt:lpstr>
      <vt:lpstr>Aldrich</vt:lpstr>
      <vt:lpstr>Arial</vt:lpstr>
      <vt:lpstr>#9Slide05 Bodega Script</vt:lpstr>
      <vt:lpstr>SVN-Newton</vt:lpstr>
      <vt:lpstr>Just Another Hand</vt:lpstr>
      <vt:lpstr>SVN-Dancing Script</vt:lpstr>
      <vt:lpstr>Fredoka One</vt:lpstr>
      <vt:lpstr>Times New Roman</vt:lpstr>
      <vt:lpstr>M PLUS Rounded 1c</vt:lpstr>
      <vt:lpstr>Chango</vt:lpstr>
      <vt:lpstr>Calibri</vt:lpstr>
      <vt:lpstr>#9Slide07 Altus</vt:lpstr>
      <vt:lpstr>Abril Fatface</vt:lpstr>
      <vt:lpstr>Calibri Light</vt:lpstr>
      <vt:lpstr>#9Slide07 IcielBC Cubano Normal</vt:lpstr>
      <vt:lpstr>SlidesMania</vt:lpstr>
      <vt:lpstr>4_Awesome Teachers Meeting by Slidesgo</vt:lpstr>
      <vt:lpstr>1_Office Theme</vt:lpstr>
      <vt:lpstr>PowerPoint Presentation</vt:lpstr>
      <vt:lpstr>2 x 2 = ….</vt:lpstr>
      <vt:lpstr>BẢNG  CHIA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CHÀO TẠM BIỆT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số tự nhiên (tt)</dc:title>
  <dc:creator>MANG NON</dc:creator>
  <cp:keywords>MĂNG NON TEAM</cp:keywords>
  <cp:lastModifiedBy>Techsi.vn</cp:lastModifiedBy>
  <cp:revision>67</cp:revision>
  <dcterms:modified xsi:type="dcterms:W3CDTF">2023-02-08T00:39:34Z</dcterms:modified>
</cp:coreProperties>
</file>