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4" r:id="rId2"/>
    <p:sldMasterId id="2147483676" r:id="rId3"/>
  </p:sldMasterIdLst>
  <p:notesMasterIdLst>
    <p:notesMasterId r:id="rId1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#9Slide05 Aphrodite Pro" panose="02000000000000000000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Fredoka One" panose="02000000000000000000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UTM Azuki" panose="02040603050506020204" pitchFamily="18" charset="0"/>
      <p:regular r:id="rId39"/>
    </p:embeddedFont>
    <p:embeddedFont>
      <p:font typeface="UTM Impact" panose="02040603050506020204" pitchFamily="18" charset="0"/>
      <p:regular r:id="rId40"/>
    </p:embeddedFont>
    <p:embeddedFont>
      <p:font typeface="UTM Showcard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77" d="100"/>
          <a:sy n="77" d="100"/>
        </p:scale>
        <p:origin x="8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B06E9-D962-4C0A-8448-C4AEB8846B9B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08C7B-BA03-42AA-963F-46B55F61F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0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0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0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5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4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68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5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7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87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4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72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8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3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54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64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78A31-B58C-4F22-8C52-A961D950D02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D3A97-CF50-4079-9344-E4CA4E728C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4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1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6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5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0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2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05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8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31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5776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4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jpeg"/><Relationship Id="rId11" Type="http://schemas.openxmlformats.org/officeDocument/2006/relationships/image" Target="../media/image9.png"/><Relationship Id="rId5" Type="http://schemas.openxmlformats.org/officeDocument/2006/relationships/image" Target="../media/image13.jpg"/><Relationship Id="rId1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14.jpeg"/><Relationship Id="rId5" Type="http://schemas.openxmlformats.org/officeDocument/2006/relationships/image" Target="../media/image7.jpe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4773"/>
          <a:stretch/>
        </p:blipFill>
        <p:spPr bwMode="auto">
          <a:xfrm>
            <a:off x="0" y="0"/>
            <a:ext cx="12192000" cy="7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54" y="-3728976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-846792"/>
            <a:ext cx="9387069" cy="9356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2081" y="1905507"/>
            <a:ext cx="51347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RÙA CON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CỨU MẸ</a:t>
            </a:r>
          </a:p>
        </p:txBody>
      </p:sp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47" y="431545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-0.00672 L -8.33333E-7 4.07407E-6 " pathEditMode="relative" rAng="0" ptsTypes="AA">
                                      <p:cBhvr>
                                        <p:cTn id="1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ồng nhiều cây xanh có phải là giải pháp tuyệt vời nhất để chống trái đất  ấm lê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098"/>
            <a:ext cx="12192000" cy="68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68900" y="5346700"/>
            <a:ext cx="686435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 CỰC TRỒNG 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0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ơm, xả các loại rác, nước có cặn bẩn từ tàu xuống vùng nước cảng biển không  đúng quy định hiện nay bị xử phạt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77700" cy="68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98550" y="53467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XẢ RÁC, XẢ NƯỚC THẢI BẨN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0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Lấp ao, hồ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Chặt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Xả rác bừa bãi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0348" y="300968"/>
            <a:ext cx="5011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9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7718" y="131595"/>
            <a:ext cx="9153427" cy="508327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 quanh ta có rất nhiều loài thực vật và động vật. Chúng ta cùng bảo vệ môi trường sống của thực vật và động vật nhé!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1716750"/>
            <a:ext cx="6442648" cy="4946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rùa sống ở đâu?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6421343" y="2913743"/>
            <a:ext cx="5297857" cy="2231521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cs typeface="+mj-cs"/>
                </a:rPr>
                <a:t>B. Dưới nước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 Light"/>
                <a:ea typeface="+mj-ea"/>
                <a:cs typeface="+mj-cs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1983171" y="1673702"/>
            <a:ext cx="2276483" cy="4851470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1150482" y="3732970"/>
            <a:ext cx="4575618" cy="39894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+mj-cs"/>
              </a:rPr>
              <a:t>A. Trên cạn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693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cua sống ở đâu?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1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Dưới nước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Trên cạn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4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5496" y="2118185"/>
            <a:ext cx="10699952" cy="21792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221108" y="1404729"/>
            <a:ext cx="52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6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mpact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TỰ NHIÊN VÀ XÃ HỘI</a:t>
            </a:r>
            <a:endParaRPr kumimoji="0" lang="zh-CN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mpact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0" y="2118185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1" y="2044329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62" y="512187"/>
            <a:ext cx="877145" cy="79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129225" y="4193273"/>
            <a:ext cx="1063852" cy="82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535290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1" y="97993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5095" y="144789"/>
            <a:ext cx="9153427" cy="2530763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716419" cy="20313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Bây giờ, các con hãy báo cáo kết quả tìm hiểu ở tiết trước của chúng ta nhé!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266" y="1867661"/>
            <a:ext cx="6361019" cy="49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pic>
        <p:nvPicPr>
          <p:cNvPr id="1026" name="Picture 2" descr="https://img.loigiaihay.com/picture/2021/1025/giai-bang-trang-73-bai-19-sgk-tnxh-knt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02" y="439236"/>
            <a:ext cx="10526621" cy="50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4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4655" y="2347037"/>
            <a:ext cx="5639629" cy="44243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68748" y="491514"/>
            <a:ext cx="9153427" cy="2353286"/>
          </a:xfrm>
          <a:prstGeom prst="wedgeRoundRectCallout">
            <a:avLst>
              <a:gd name="adj1" fmla="val 31610"/>
              <a:gd name="adj2" fmla="val 7703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thảo luận về các việc nên hoặc không nên làm để bảo vệ môi trường sống của thực vật và động vật nơi em đã quan sát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0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773192"/>
            <a:chOff x="1912729" y="5023933"/>
            <a:chExt cx="3510756" cy="773192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Nhặt rác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Trồng, chăm sóc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xả nước thải bẩn</a:t>
            </a: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860160"/>
            <a:ext cx="6590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bứt lá bẻ cành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8860" y="300968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2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ả rác nơi công cộng, cần biện pháp chế tà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33450" y="1905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NHẶT RÁC, KHÔNG XẢ RÁC BỪA BÃI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5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248</Words>
  <Application>Microsoft Office PowerPoint</Application>
  <PresentationFormat>Widescreen</PresentationFormat>
  <Paragraphs>47</Paragraphs>
  <Slides>15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SVN-Dancing Script</vt:lpstr>
      <vt:lpstr>冬青黑体简体中文 W3</vt:lpstr>
      <vt:lpstr>SVN-Newton</vt:lpstr>
      <vt:lpstr>Calibri</vt:lpstr>
      <vt:lpstr>#9Slide05 Aphrodite Pro</vt:lpstr>
      <vt:lpstr>UTM Impact</vt:lpstr>
      <vt:lpstr>UTM Azuki</vt:lpstr>
      <vt:lpstr>#9Slide07 HoneyCream</vt:lpstr>
      <vt:lpstr>Arial</vt:lpstr>
      <vt:lpstr>M PLUS Rounded 1c</vt:lpstr>
      <vt:lpstr>Fredoka One</vt:lpstr>
      <vt:lpstr>UTM Avo</vt:lpstr>
      <vt:lpstr>Calibri Light</vt:lpstr>
      <vt:lpstr>Times New Roman</vt:lpstr>
      <vt:lpstr>Cambria</vt:lpstr>
      <vt:lpstr>UTM Showcard</vt:lpstr>
      <vt:lpstr>1_Office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2</cp:revision>
  <dcterms:created xsi:type="dcterms:W3CDTF">2023-01-14T09:39:20Z</dcterms:created>
  <dcterms:modified xsi:type="dcterms:W3CDTF">2023-01-15T01:11:23Z</dcterms:modified>
</cp:coreProperties>
</file>