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sldIdLst>
    <p:sldId id="296" r:id="rId3"/>
    <p:sldId id="299" r:id="rId4"/>
    <p:sldId id="342" r:id="rId5"/>
    <p:sldId id="305" r:id="rId6"/>
    <p:sldId id="337" r:id="rId7"/>
    <p:sldId id="307" r:id="rId8"/>
    <p:sldId id="338" r:id="rId9"/>
    <p:sldId id="301" r:id="rId10"/>
    <p:sldId id="300" r:id="rId11"/>
    <p:sldId id="341" r:id="rId12"/>
    <p:sldId id="319" r:id="rId13"/>
    <p:sldId id="320" r:id="rId14"/>
    <p:sldId id="330" r:id="rId15"/>
    <p:sldId id="321" r:id="rId16"/>
    <p:sldId id="336" r:id="rId17"/>
    <p:sldId id="324" r:id="rId18"/>
  </p:sldIdLst>
  <p:sldSz cx="12192000" cy="6858000"/>
  <p:notesSz cx="6858000" cy="9144000"/>
  <p:embeddedFontLst>
    <p:embeddedFont>
      <p:font typeface="Fredoka One" panose="020B0604020202020204" charset="0"/>
      <p:regular r:id="rId19"/>
    </p:embeddedFont>
    <p:embeddedFont>
      <p:font typeface="M PLUS Rounded 1c" panose="020B0604020202020204" charset="0"/>
      <p:regular r:id="rId20"/>
      <p:bold r:id="rId21"/>
    </p:embeddedFont>
    <p:embeddedFont>
      <p:font typeface="SVN-Dancing Script" panose="020B0604020202020204" charset="0"/>
      <p:regular r:id="rId22"/>
    </p:embeddedFont>
    <p:embeddedFont>
      <p:font typeface="#9Slide05 IcielSanelma" panose="020B0604020202020204" charset="0"/>
      <p:regular r:id="rId23"/>
    </p:embeddedFont>
    <p:embeddedFont>
      <p:font typeface="SVN-Newton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#9Slide07 HoneyCream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317"/>
    <a:srgbClr val="127366"/>
    <a:srgbClr val="F07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1434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0745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9845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677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8975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48992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7354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1633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127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931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1748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125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75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5434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903786E0-B7DB-8605-5F6B-84F2DB0A70C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895C3-517F-1071-84D4-3B18D94CA99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E51FB-751E-4341-5976-13C344BE7D7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163D88-D652-B162-AF13-3B959E3CC0A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CCF0E3-7C34-A04F-BEB8-823C2C174DC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C5D96-4FBC-2778-A464-F587724474B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861C6-8FA6-9984-341D-8F8A4174983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952B91-E16F-E55B-350E-87E9BBC0BCE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9CA438-046D-5D25-B741-97FE857A7B73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669447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" y="0"/>
            <a:ext cx="12192000" cy="6886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00" y="-4130"/>
            <a:ext cx="3042933" cy="28887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880264" y="131341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127" y="314094"/>
            <a:ext cx="9220958" cy="6440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9B8C3-A8B5-FA2A-17B1-29B3CC33F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007" y="76002"/>
            <a:ext cx="5905198" cy="19713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972A9-A2CC-70EE-8A78-C9EB62FAE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0611" y="1734174"/>
            <a:ext cx="7121062" cy="12669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6159AF-4E7E-17DE-0CDE-431A4385A19D}"/>
              </a:ext>
            </a:extLst>
          </p:cNvPr>
          <p:cNvGrpSpPr/>
          <p:nvPr/>
        </p:nvGrpSpPr>
        <p:grpSpPr>
          <a:xfrm>
            <a:off x="-5897043" y="7579350"/>
            <a:ext cx="6935182" cy="2646879"/>
            <a:chOff x="1250517" y="1646009"/>
            <a:chExt cx="6935182" cy="26468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E8B78B-551F-253C-C461-98FCB1D143BD}"/>
                </a:ext>
              </a:extLst>
            </p:cNvPr>
            <p:cNvSpPr txBox="1"/>
            <p:nvPr/>
          </p:nvSpPr>
          <p:spPr>
            <a:xfrm>
              <a:off x="1250517" y="1646010"/>
              <a:ext cx="692016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 err="1">
                  <a:ln w="254000">
                    <a:solidFill>
                      <a:schemeClr val="bg1"/>
                    </a:solidFill>
                  </a:ln>
                  <a:solidFill>
                    <a:srgbClr val="F0715A"/>
                  </a:solidFill>
                  <a:effectLst>
                    <a:glow rad="50800">
                      <a:srgbClr val="F0715A"/>
                    </a:glow>
                  </a:effectLst>
                  <a:latin typeface="#9Slide05 IcielSanelma" pitchFamily="2" charset="0"/>
                </a:rPr>
                <a:t>Mùa</a:t>
              </a:r>
              <a:r>
                <a:rPr lang="en-US" sz="16600" dirty="0">
                  <a:ln w="254000">
                    <a:solidFill>
                      <a:schemeClr val="bg1"/>
                    </a:solidFill>
                  </a:ln>
                  <a:solidFill>
                    <a:srgbClr val="F0715A"/>
                  </a:solidFill>
                  <a:effectLst>
                    <a:glow rad="50800">
                      <a:srgbClr val="F0715A"/>
                    </a:glow>
                  </a:effectLst>
                  <a:latin typeface="#9Slide05 IcielSanelma" pitchFamily="2" charset="0"/>
                </a:rPr>
                <a:t> </a:t>
              </a:r>
              <a:r>
                <a:rPr lang="en-US" sz="16600" dirty="0" err="1">
                  <a:ln w="254000">
                    <a:solidFill>
                      <a:schemeClr val="bg1"/>
                    </a:solidFill>
                  </a:ln>
                  <a:solidFill>
                    <a:srgbClr val="F0715A"/>
                  </a:solidFill>
                  <a:effectLst>
                    <a:glow rad="50800">
                      <a:srgbClr val="F0715A"/>
                    </a:glow>
                  </a:effectLst>
                  <a:latin typeface="#9Slide05 IcielSanelma" pitchFamily="2" charset="0"/>
                </a:rPr>
                <a:t>vàng</a:t>
              </a:r>
              <a:endParaRPr lang="en-US" sz="16600" dirty="0">
                <a:ln w="254000">
                  <a:solidFill>
                    <a:schemeClr val="bg1"/>
                  </a:solidFill>
                </a:ln>
                <a:solidFill>
                  <a:srgbClr val="F0715A"/>
                </a:solidFill>
                <a:effectLst>
                  <a:glow rad="50800">
                    <a:srgbClr val="F0715A"/>
                  </a:glow>
                </a:effectLst>
                <a:latin typeface="#9Slide05 IcielSanelma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F7E8DB-F838-96EB-3BD3-0C732AEFDC5C}"/>
                </a:ext>
              </a:extLst>
            </p:cNvPr>
            <p:cNvSpPr txBox="1"/>
            <p:nvPr/>
          </p:nvSpPr>
          <p:spPr>
            <a:xfrm>
              <a:off x="1265537" y="1646009"/>
              <a:ext cx="6920162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600" dirty="0" err="1">
                  <a:solidFill>
                    <a:srgbClr val="F0715A"/>
                  </a:solidFill>
                  <a:latin typeface="#9Slide05 IcielSanelma" pitchFamily="2" charset="0"/>
                </a:rPr>
                <a:t>Mùa</a:t>
              </a:r>
              <a:r>
                <a:rPr lang="en-US" sz="16600" dirty="0">
                  <a:solidFill>
                    <a:srgbClr val="F0715A"/>
                  </a:solidFill>
                  <a:latin typeface="#9Slide05 IcielSanelma" pitchFamily="2" charset="0"/>
                </a:rPr>
                <a:t> </a:t>
              </a:r>
              <a:r>
                <a:rPr lang="en-US" sz="16600" dirty="0" err="1">
                  <a:solidFill>
                    <a:srgbClr val="F0715A"/>
                  </a:solidFill>
                  <a:latin typeface="#9Slide05 IcielSanelma" pitchFamily="2" charset="0"/>
                </a:rPr>
                <a:t>vàng</a:t>
              </a:r>
              <a:endParaRPr lang="en-US" sz="16600" dirty="0">
                <a:solidFill>
                  <a:srgbClr val="F0715A"/>
                </a:solidFill>
                <a:latin typeface="#9Slide05 IcielSanelma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29B686A-1190-4668-75B0-A8733B2DF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899" y="1945695"/>
            <a:ext cx="8791194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742" y="-55582"/>
            <a:ext cx="7800008" cy="58878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527" y="4665181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17527" y="-96765"/>
            <a:ext cx="4069174" cy="2985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F206CA-6B75-4B3F-C25A-24D6004FB5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177" y="886012"/>
            <a:ext cx="14417137" cy="44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21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AE81D5-E09A-681C-5BFD-4A28C71DB846}"/>
              </a:ext>
            </a:extLst>
          </p:cNvPr>
          <p:cNvGrpSpPr/>
          <p:nvPr/>
        </p:nvGrpSpPr>
        <p:grpSpPr>
          <a:xfrm>
            <a:off x="3078514" y="894408"/>
            <a:ext cx="7878725" cy="1916171"/>
            <a:chOff x="2505740" y="798716"/>
            <a:chExt cx="7878725" cy="1916171"/>
          </a:xfrm>
        </p:grpSpPr>
        <p:grpSp>
          <p:nvGrpSpPr>
            <p:cNvPr id="4" name="组合 31">
              <a:extLst>
                <a:ext uri="{FF2B5EF4-FFF2-40B4-BE49-F238E27FC236}">
                  <a16:creationId xmlns:a16="http://schemas.microsoft.com/office/drawing/2014/main" id="{242C8707-BB0F-C555-5A6B-8C4D3E1D9C75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2141BF69-1CA9-C2C3-A71C-6D0075E289E6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AD4D9298-F4AB-DA14-E5CF-1547A22E9883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E9D1ED-89F5-1E29-3A37-A0630C19FCE7}"/>
                </a:ext>
              </a:extLst>
            </p:cNvPr>
            <p:cNvSpPr txBox="1"/>
            <p:nvPr/>
          </p:nvSpPr>
          <p:spPr>
            <a:xfrm>
              <a:off x="3049386" y="1156638"/>
              <a:ext cx="66368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ngh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ô 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v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uông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C1DE9F-6F5C-4C8A-DA6C-A345BB940ED5}"/>
              </a:ext>
            </a:extLst>
          </p:cNvPr>
          <p:cNvSpPr txBox="1"/>
          <p:nvPr/>
        </p:nvSpPr>
        <p:spPr>
          <a:xfrm>
            <a:off x="1501337" y="2906198"/>
            <a:ext cx="91893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Cuốc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          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hè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đầm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sen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xòe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che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đưa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hương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F3EA6-6062-D67B-B5D9-BCC9A173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6" y="1182149"/>
            <a:ext cx="2847079" cy="1536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CF7925-9F8A-E58F-90E5-40B8B11EAF2E}"/>
              </a:ext>
            </a:extLst>
          </p:cNvPr>
          <p:cNvSpPr txBox="1"/>
          <p:nvPr/>
        </p:nvSpPr>
        <p:spPr>
          <a:xfrm>
            <a:off x="3856184" y="5569303"/>
            <a:ext cx="8429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Nguyễn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Văn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Chung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38D2A5-7F01-D73E-2415-47E6CE288C90}"/>
              </a:ext>
            </a:extLst>
          </p:cNvPr>
          <p:cNvSpPr/>
          <p:nvPr/>
        </p:nvSpPr>
        <p:spPr>
          <a:xfrm>
            <a:off x="6870259" y="3060924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A0E2CA-4DDF-2D49-B6FC-4BC33395AABD}"/>
              </a:ext>
            </a:extLst>
          </p:cNvPr>
          <p:cNvSpPr/>
          <p:nvPr/>
        </p:nvSpPr>
        <p:spPr>
          <a:xfrm>
            <a:off x="8851459" y="3679816"/>
            <a:ext cx="796634" cy="670456"/>
          </a:xfrm>
          <a:custGeom>
            <a:avLst/>
            <a:gdLst>
              <a:gd name="connsiteX0" fmla="*/ 0 w 796634"/>
              <a:gd name="connsiteY0" fmla="*/ 111745 h 670456"/>
              <a:gd name="connsiteX1" fmla="*/ 111745 w 796634"/>
              <a:gd name="connsiteY1" fmla="*/ 0 h 670456"/>
              <a:gd name="connsiteX2" fmla="*/ 684889 w 796634"/>
              <a:gd name="connsiteY2" fmla="*/ 0 h 670456"/>
              <a:gd name="connsiteX3" fmla="*/ 796634 w 796634"/>
              <a:gd name="connsiteY3" fmla="*/ 111745 h 670456"/>
              <a:gd name="connsiteX4" fmla="*/ 796634 w 796634"/>
              <a:gd name="connsiteY4" fmla="*/ 558711 h 670456"/>
              <a:gd name="connsiteX5" fmla="*/ 684889 w 796634"/>
              <a:gd name="connsiteY5" fmla="*/ 670456 h 670456"/>
              <a:gd name="connsiteX6" fmla="*/ 111745 w 796634"/>
              <a:gd name="connsiteY6" fmla="*/ 670456 h 670456"/>
              <a:gd name="connsiteX7" fmla="*/ 0 w 796634"/>
              <a:gd name="connsiteY7" fmla="*/ 558711 h 670456"/>
              <a:gd name="connsiteX8" fmla="*/ 0 w 796634"/>
              <a:gd name="connsiteY8" fmla="*/ 111745 h 6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670456" fill="none" extrusionOk="0">
                <a:moveTo>
                  <a:pt x="0" y="111745"/>
                </a:moveTo>
                <a:cubicBezTo>
                  <a:pt x="-1177" y="42764"/>
                  <a:pt x="49729" y="-13992"/>
                  <a:pt x="111745" y="0"/>
                </a:cubicBezTo>
                <a:cubicBezTo>
                  <a:pt x="367053" y="-63406"/>
                  <a:pt x="560041" y="51820"/>
                  <a:pt x="684889" y="0"/>
                </a:cubicBezTo>
                <a:cubicBezTo>
                  <a:pt x="746369" y="-1276"/>
                  <a:pt x="797720" y="52613"/>
                  <a:pt x="796634" y="111745"/>
                </a:cubicBezTo>
                <a:cubicBezTo>
                  <a:pt x="848629" y="277507"/>
                  <a:pt x="766692" y="440906"/>
                  <a:pt x="796634" y="558711"/>
                </a:cubicBezTo>
                <a:cubicBezTo>
                  <a:pt x="798538" y="611788"/>
                  <a:pt x="753525" y="687517"/>
                  <a:pt x="684889" y="670456"/>
                </a:cubicBezTo>
                <a:cubicBezTo>
                  <a:pt x="483783" y="728065"/>
                  <a:pt x="303644" y="619786"/>
                  <a:pt x="111745" y="670456"/>
                </a:cubicBezTo>
                <a:cubicBezTo>
                  <a:pt x="43907" y="654383"/>
                  <a:pt x="-6040" y="606282"/>
                  <a:pt x="0" y="558711"/>
                </a:cubicBezTo>
                <a:cubicBezTo>
                  <a:pt x="-42624" y="391812"/>
                  <a:pt x="3256" y="270613"/>
                  <a:pt x="0" y="111745"/>
                </a:cubicBezTo>
                <a:close/>
              </a:path>
              <a:path w="796634" h="670456" stroke="0" extrusionOk="0">
                <a:moveTo>
                  <a:pt x="0" y="111745"/>
                </a:moveTo>
                <a:cubicBezTo>
                  <a:pt x="106" y="51458"/>
                  <a:pt x="59003" y="-12680"/>
                  <a:pt x="111745" y="0"/>
                </a:cubicBezTo>
                <a:cubicBezTo>
                  <a:pt x="366386" y="-54228"/>
                  <a:pt x="504523" y="41904"/>
                  <a:pt x="684889" y="0"/>
                </a:cubicBezTo>
                <a:cubicBezTo>
                  <a:pt x="746740" y="-11968"/>
                  <a:pt x="782301" y="42985"/>
                  <a:pt x="796634" y="111745"/>
                </a:cubicBezTo>
                <a:cubicBezTo>
                  <a:pt x="804239" y="332724"/>
                  <a:pt x="781852" y="434656"/>
                  <a:pt x="796634" y="558711"/>
                </a:cubicBezTo>
                <a:cubicBezTo>
                  <a:pt x="798841" y="623548"/>
                  <a:pt x="757273" y="665099"/>
                  <a:pt x="684889" y="670456"/>
                </a:cubicBezTo>
                <a:cubicBezTo>
                  <a:pt x="439799" y="676964"/>
                  <a:pt x="388624" y="665358"/>
                  <a:pt x="111745" y="670456"/>
                </a:cubicBezTo>
                <a:cubicBezTo>
                  <a:pt x="43123" y="684361"/>
                  <a:pt x="14537" y="610081"/>
                  <a:pt x="0" y="558711"/>
                </a:cubicBezTo>
                <a:cubicBezTo>
                  <a:pt x="-11785" y="385454"/>
                  <a:pt x="17153" y="224725"/>
                  <a:pt x="0" y="111745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9D7240-ADDA-AD65-9B90-986A83AB2A6B}"/>
              </a:ext>
            </a:extLst>
          </p:cNvPr>
          <p:cNvSpPr/>
          <p:nvPr/>
        </p:nvSpPr>
        <p:spPr>
          <a:xfrm>
            <a:off x="6676828" y="2906198"/>
            <a:ext cx="1183495" cy="720001"/>
          </a:xfrm>
          <a:custGeom>
            <a:avLst/>
            <a:gdLst>
              <a:gd name="connsiteX0" fmla="*/ 0 w 1183495"/>
              <a:gd name="connsiteY0" fmla="*/ 120003 h 720001"/>
              <a:gd name="connsiteX1" fmla="*/ 120003 w 1183495"/>
              <a:gd name="connsiteY1" fmla="*/ 0 h 720001"/>
              <a:gd name="connsiteX2" fmla="*/ 601182 w 1183495"/>
              <a:gd name="connsiteY2" fmla="*/ 0 h 720001"/>
              <a:gd name="connsiteX3" fmla="*/ 1063492 w 1183495"/>
              <a:gd name="connsiteY3" fmla="*/ 0 h 720001"/>
              <a:gd name="connsiteX4" fmla="*/ 1183495 w 1183495"/>
              <a:gd name="connsiteY4" fmla="*/ 120003 h 720001"/>
              <a:gd name="connsiteX5" fmla="*/ 1183495 w 1183495"/>
              <a:gd name="connsiteY5" fmla="*/ 599998 h 720001"/>
              <a:gd name="connsiteX6" fmla="*/ 1063492 w 1183495"/>
              <a:gd name="connsiteY6" fmla="*/ 720001 h 720001"/>
              <a:gd name="connsiteX7" fmla="*/ 591748 w 1183495"/>
              <a:gd name="connsiteY7" fmla="*/ 720001 h 720001"/>
              <a:gd name="connsiteX8" fmla="*/ 120003 w 1183495"/>
              <a:gd name="connsiteY8" fmla="*/ 720001 h 720001"/>
              <a:gd name="connsiteX9" fmla="*/ 0 w 1183495"/>
              <a:gd name="connsiteY9" fmla="*/ 599998 h 720001"/>
              <a:gd name="connsiteX10" fmla="*/ 0 w 1183495"/>
              <a:gd name="connsiteY10" fmla="*/ 120003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3495" h="720001" fill="none" extrusionOk="0">
                <a:moveTo>
                  <a:pt x="0" y="120003"/>
                </a:moveTo>
                <a:cubicBezTo>
                  <a:pt x="-9709" y="38051"/>
                  <a:pt x="61476" y="-396"/>
                  <a:pt x="120003" y="0"/>
                </a:cubicBezTo>
                <a:cubicBezTo>
                  <a:pt x="299271" y="-31500"/>
                  <a:pt x="480638" y="281"/>
                  <a:pt x="601182" y="0"/>
                </a:cubicBezTo>
                <a:cubicBezTo>
                  <a:pt x="721726" y="-281"/>
                  <a:pt x="912009" y="4962"/>
                  <a:pt x="1063492" y="0"/>
                </a:cubicBezTo>
                <a:cubicBezTo>
                  <a:pt x="1130303" y="-2427"/>
                  <a:pt x="1187702" y="64096"/>
                  <a:pt x="1183495" y="120003"/>
                </a:cubicBezTo>
                <a:cubicBezTo>
                  <a:pt x="1233683" y="282606"/>
                  <a:pt x="1127308" y="430904"/>
                  <a:pt x="1183495" y="599998"/>
                </a:cubicBezTo>
                <a:cubicBezTo>
                  <a:pt x="1182146" y="662732"/>
                  <a:pt x="1126749" y="712930"/>
                  <a:pt x="1063492" y="720001"/>
                </a:cubicBezTo>
                <a:cubicBezTo>
                  <a:pt x="914039" y="760072"/>
                  <a:pt x="717838" y="706081"/>
                  <a:pt x="591748" y="720001"/>
                </a:cubicBezTo>
                <a:cubicBezTo>
                  <a:pt x="465658" y="733921"/>
                  <a:pt x="277094" y="702889"/>
                  <a:pt x="120003" y="720001"/>
                </a:cubicBezTo>
                <a:cubicBezTo>
                  <a:pt x="53697" y="725143"/>
                  <a:pt x="-9935" y="659035"/>
                  <a:pt x="0" y="599998"/>
                </a:cubicBezTo>
                <a:cubicBezTo>
                  <a:pt x="-34008" y="384136"/>
                  <a:pt x="11758" y="221729"/>
                  <a:pt x="0" y="120003"/>
                </a:cubicBezTo>
                <a:close/>
              </a:path>
              <a:path w="1183495" h="720001" stroke="0" extrusionOk="0">
                <a:moveTo>
                  <a:pt x="0" y="120003"/>
                </a:moveTo>
                <a:cubicBezTo>
                  <a:pt x="1021" y="67450"/>
                  <a:pt x="57450" y="-5261"/>
                  <a:pt x="120003" y="0"/>
                </a:cubicBezTo>
                <a:cubicBezTo>
                  <a:pt x="251402" y="-15675"/>
                  <a:pt x="386982" y="4302"/>
                  <a:pt x="610617" y="0"/>
                </a:cubicBezTo>
                <a:cubicBezTo>
                  <a:pt x="834252" y="-4302"/>
                  <a:pt x="923173" y="20894"/>
                  <a:pt x="1063492" y="0"/>
                </a:cubicBezTo>
                <a:cubicBezTo>
                  <a:pt x="1114858" y="-193"/>
                  <a:pt x="1181765" y="53529"/>
                  <a:pt x="1183495" y="120003"/>
                </a:cubicBezTo>
                <a:cubicBezTo>
                  <a:pt x="1236440" y="287661"/>
                  <a:pt x="1150256" y="425766"/>
                  <a:pt x="1183495" y="599998"/>
                </a:cubicBezTo>
                <a:cubicBezTo>
                  <a:pt x="1192590" y="653230"/>
                  <a:pt x="1119639" y="721584"/>
                  <a:pt x="1063492" y="720001"/>
                </a:cubicBezTo>
                <a:cubicBezTo>
                  <a:pt x="915288" y="732316"/>
                  <a:pt x="778357" y="685072"/>
                  <a:pt x="582313" y="720001"/>
                </a:cubicBezTo>
                <a:cubicBezTo>
                  <a:pt x="386269" y="754930"/>
                  <a:pt x="348971" y="681184"/>
                  <a:pt x="120003" y="720001"/>
                </a:cubicBezTo>
                <a:cubicBezTo>
                  <a:pt x="61289" y="721865"/>
                  <a:pt x="-381" y="652883"/>
                  <a:pt x="0" y="599998"/>
                </a:cubicBezTo>
                <a:cubicBezTo>
                  <a:pt x="-50956" y="378629"/>
                  <a:pt x="8558" y="328710"/>
                  <a:pt x="0" y="120003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273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endParaRPr lang="en-US" sz="3200" b="1" dirty="0">
              <a:solidFill>
                <a:srgbClr val="1273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6750A1-D45A-B675-AC91-34811D4E97B8}"/>
              </a:ext>
            </a:extLst>
          </p:cNvPr>
          <p:cNvSpPr/>
          <p:nvPr/>
        </p:nvSpPr>
        <p:spPr>
          <a:xfrm>
            <a:off x="8675613" y="3685526"/>
            <a:ext cx="1148326" cy="725879"/>
          </a:xfrm>
          <a:custGeom>
            <a:avLst/>
            <a:gdLst>
              <a:gd name="connsiteX0" fmla="*/ 0 w 1148326"/>
              <a:gd name="connsiteY0" fmla="*/ 120982 h 725879"/>
              <a:gd name="connsiteX1" fmla="*/ 120982 w 1148326"/>
              <a:gd name="connsiteY1" fmla="*/ 0 h 725879"/>
              <a:gd name="connsiteX2" fmla="*/ 583227 w 1148326"/>
              <a:gd name="connsiteY2" fmla="*/ 0 h 725879"/>
              <a:gd name="connsiteX3" fmla="*/ 1027344 w 1148326"/>
              <a:gd name="connsiteY3" fmla="*/ 0 h 725879"/>
              <a:gd name="connsiteX4" fmla="*/ 1148326 w 1148326"/>
              <a:gd name="connsiteY4" fmla="*/ 120982 h 725879"/>
              <a:gd name="connsiteX5" fmla="*/ 1148326 w 1148326"/>
              <a:gd name="connsiteY5" fmla="*/ 604897 h 725879"/>
              <a:gd name="connsiteX6" fmla="*/ 1027344 w 1148326"/>
              <a:gd name="connsiteY6" fmla="*/ 725879 h 725879"/>
              <a:gd name="connsiteX7" fmla="*/ 574163 w 1148326"/>
              <a:gd name="connsiteY7" fmla="*/ 725879 h 725879"/>
              <a:gd name="connsiteX8" fmla="*/ 120982 w 1148326"/>
              <a:gd name="connsiteY8" fmla="*/ 725879 h 725879"/>
              <a:gd name="connsiteX9" fmla="*/ 0 w 1148326"/>
              <a:gd name="connsiteY9" fmla="*/ 604897 h 725879"/>
              <a:gd name="connsiteX10" fmla="*/ 0 w 1148326"/>
              <a:gd name="connsiteY10" fmla="*/ 120982 h 72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8326" h="725879" fill="none" extrusionOk="0">
                <a:moveTo>
                  <a:pt x="0" y="120982"/>
                </a:moveTo>
                <a:cubicBezTo>
                  <a:pt x="-2004" y="50929"/>
                  <a:pt x="62453" y="-423"/>
                  <a:pt x="120982" y="0"/>
                </a:cubicBezTo>
                <a:cubicBezTo>
                  <a:pt x="220087" y="-27421"/>
                  <a:pt x="443931" y="2071"/>
                  <a:pt x="583227" y="0"/>
                </a:cubicBezTo>
                <a:cubicBezTo>
                  <a:pt x="722523" y="-2071"/>
                  <a:pt x="917080" y="48612"/>
                  <a:pt x="1027344" y="0"/>
                </a:cubicBezTo>
                <a:cubicBezTo>
                  <a:pt x="1096059" y="-8609"/>
                  <a:pt x="1154055" y="68286"/>
                  <a:pt x="1148326" y="120982"/>
                </a:cubicBezTo>
                <a:cubicBezTo>
                  <a:pt x="1161293" y="359391"/>
                  <a:pt x="1130459" y="405356"/>
                  <a:pt x="1148326" y="604897"/>
                </a:cubicBezTo>
                <a:cubicBezTo>
                  <a:pt x="1142184" y="655592"/>
                  <a:pt x="1089384" y="714692"/>
                  <a:pt x="1027344" y="725879"/>
                </a:cubicBezTo>
                <a:cubicBezTo>
                  <a:pt x="828855" y="749368"/>
                  <a:pt x="709155" y="701570"/>
                  <a:pt x="574163" y="725879"/>
                </a:cubicBezTo>
                <a:cubicBezTo>
                  <a:pt x="439171" y="750188"/>
                  <a:pt x="292826" y="705472"/>
                  <a:pt x="120982" y="725879"/>
                </a:cubicBezTo>
                <a:cubicBezTo>
                  <a:pt x="54079" y="740533"/>
                  <a:pt x="-6553" y="666940"/>
                  <a:pt x="0" y="604897"/>
                </a:cubicBezTo>
                <a:cubicBezTo>
                  <a:pt x="-23523" y="447624"/>
                  <a:pt x="14433" y="293902"/>
                  <a:pt x="0" y="120982"/>
                </a:cubicBezTo>
                <a:close/>
              </a:path>
              <a:path w="1148326" h="725879" stroke="0" extrusionOk="0">
                <a:moveTo>
                  <a:pt x="0" y="120982"/>
                </a:moveTo>
                <a:cubicBezTo>
                  <a:pt x="391" y="59416"/>
                  <a:pt x="63407" y="-13060"/>
                  <a:pt x="120982" y="0"/>
                </a:cubicBezTo>
                <a:cubicBezTo>
                  <a:pt x="302909" y="-54591"/>
                  <a:pt x="399746" y="41809"/>
                  <a:pt x="592290" y="0"/>
                </a:cubicBezTo>
                <a:cubicBezTo>
                  <a:pt x="784834" y="-41809"/>
                  <a:pt x="874288" y="17227"/>
                  <a:pt x="1027344" y="0"/>
                </a:cubicBezTo>
                <a:cubicBezTo>
                  <a:pt x="1079683" y="-187"/>
                  <a:pt x="1133114" y="52419"/>
                  <a:pt x="1148326" y="120982"/>
                </a:cubicBezTo>
                <a:cubicBezTo>
                  <a:pt x="1184684" y="257009"/>
                  <a:pt x="1117531" y="418047"/>
                  <a:pt x="1148326" y="604897"/>
                </a:cubicBezTo>
                <a:cubicBezTo>
                  <a:pt x="1149582" y="669912"/>
                  <a:pt x="1077083" y="728548"/>
                  <a:pt x="1027344" y="725879"/>
                </a:cubicBezTo>
                <a:cubicBezTo>
                  <a:pt x="877884" y="742728"/>
                  <a:pt x="791843" y="703246"/>
                  <a:pt x="565099" y="725879"/>
                </a:cubicBezTo>
                <a:cubicBezTo>
                  <a:pt x="338356" y="748512"/>
                  <a:pt x="309811" y="673050"/>
                  <a:pt x="120982" y="725879"/>
                </a:cubicBezTo>
                <a:cubicBezTo>
                  <a:pt x="59922" y="727298"/>
                  <a:pt x="-392" y="657959"/>
                  <a:pt x="0" y="604897"/>
                </a:cubicBezTo>
                <a:cubicBezTo>
                  <a:pt x="-49274" y="470335"/>
                  <a:pt x="11985" y="332816"/>
                  <a:pt x="0" y="120982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273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ngát</a:t>
            </a:r>
            <a:endParaRPr lang="en-US" sz="3200" b="1" dirty="0">
              <a:solidFill>
                <a:srgbClr val="1273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2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D55CFE-C5F8-3570-2C69-0EC8948C24AB}"/>
              </a:ext>
            </a:extLst>
          </p:cNvPr>
          <p:cNvGrpSpPr/>
          <p:nvPr/>
        </p:nvGrpSpPr>
        <p:grpSpPr>
          <a:xfrm>
            <a:off x="4095290" y="840697"/>
            <a:ext cx="6809537" cy="2086190"/>
            <a:chOff x="2505740" y="902710"/>
            <a:chExt cx="8106937" cy="2308325"/>
          </a:xfrm>
        </p:grpSpPr>
        <p:grpSp>
          <p:nvGrpSpPr>
            <p:cNvPr id="4" name="组合 31">
              <a:extLst>
                <a:ext uri="{FF2B5EF4-FFF2-40B4-BE49-F238E27FC236}">
                  <a16:creationId xmlns:a16="http://schemas.microsoft.com/office/drawing/2014/main" id="{EFE2F1D6-4876-BC7C-EC0C-518F88916329}"/>
                </a:ext>
              </a:extLst>
            </p:cNvPr>
            <p:cNvGrpSpPr/>
            <p:nvPr/>
          </p:nvGrpSpPr>
          <p:grpSpPr>
            <a:xfrm>
              <a:off x="2505740" y="902710"/>
              <a:ext cx="8106937" cy="2308325"/>
              <a:chOff x="1262829" y="3335641"/>
              <a:chExt cx="3840619" cy="136867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E977AED8-B720-6CE8-C0AC-9B2C0106E815}"/>
                  </a:ext>
                </a:extLst>
              </p:cNvPr>
              <p:cNvSpPr/>
              <p:nvPr/>
            </p:nvSpPr>
            <p:spPr>
              <a:xfrm>
                <a:off x="1262829" y="3335641"/>
                <a:ext cx="3840619" cy="136867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058D9050-EA11-194A-7DFD-165BED2E7A9F}"/>
                  </a:ext>
                </a:extLst>
              </p:cNvPr>
              <p:cNvSpPr/>
              <p:nvPr/>
            </p:nvSpPr>
            <p:spPr>
              <a:xfrm>
                <a:off x="1354876" y="3450624"/>
                <a:ext cx="3678052" cy="117803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0BCD56-B189-707B-40B9-1C6E516F3E23}"/>
                </a:ext>
              </a:extLst>
            </p:cNvPr>
            <p:cNvSpPr txBox="1"/>
            <p:nvPr/>
          </p:nvSpPr>
          <p:spPr>
            <a:xfrm>
              <a:off x="4073616" y="1336114"/>
              <a:ext cx="501662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r, d 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h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ô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66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77B7ED-9C4A-596A-0DB2-B7D17E5B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3" y="1158324"/>
            <a:ext cx="2956816" cy="1536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F7183C-4535-F3E0-A9CC-3A9C6E27E037}"/>
              </a:ext>
            </a:extLst>
          </p:cNvPr>
          <p:cNvSpPr txBox="1"/>
          <p:nvPr/>
        </p:nvSpPr>
        <p:spPr>
          <a:xfrm>
            <a:off x="3002674" y="2922020"/>
            <a:ext cx="91893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       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ăng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đồng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Uốn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mềm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ngọn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lúa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思源黑体 C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xoan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        ó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     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ải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tím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mặt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đường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2952F3-3AE6-FFBE-8631-4E8B419AAE49}"/>
              </a:ext>
            </a:extLst>
          </p:cNvPr>
          <p:cNvSpPr/>
          <p:nvPr/>
        </p:nvSpPr>
        <p:spPr>
          <a:xfrm>
            <a:off x="4398048" y="3038947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6E76E-7694-BD7E-60A1-A2FB48A127E1}"/>
              </a:ext>
            </a:extLst>
          </p:cNvPr>
          <p:cNvSpPr/>
          <p:nvPr/>
        </p:nvSpPr>
        <p:spPr>
          <a:xfrm>
            <a:off x="6962706" y="4322403"/>
            <a:ext cx="796634" cy="670456"/>
          </a:xfrm>
          <a:custGeom>
            <a:avLst/>
            <a:gdLst>
              <a:gd name="connsiteX0" fmla="*/ 0 w 796634"/>
              <a:gd name="connsiteY0" fmla="*/ 111745 h 670456"/>
              <a:gd name="connsiteX1" fmla="*/ 111745 w 796634"/>
              <a:gd name="connsiteY1" fmla="*/ 0 h 670456"/>
              <a:gd name="connsiteX2" fmla="*/ 684889 w 796634"/>
              <a:gd name="connsiteY2" fmla="*/ 0 h 670456"/>
              <a:gd name="connsiteX3" fmla="*/ 796634 w 796634"/>
              <a:gd name="connsiteY3" fmla="*/ 111745 h 670456"/>
              <a:gd name="connsiteX4" fmla="*/ 796634 w 796634"/>
              <a:gd name="connsiteY4" fmla="*/ 558711 h 670456"/>
              <a:gd name="connsiteX5" fmla="*/ 684889 w 796634"/>
              <a:gd name="connsiteY5" fmla="*/ 670456 h 670456"/>
              <a:gd name="connsiteX6" fmla="*/ 111745 w 796634"/>
              <a:gd name="connsiteY6" fmla="*/ 670456 h 670456"/>
              <a:gd name="connsiteX7" fmla="*/ 0 w 796634"/>
              <a:gd name="connsiteY7" fmla="*/ 558711 h 670456"/>
              <a:gd name="connsiteX8" fmla="*/ 0 w 796634"/>
              <a:gd name="connsiteY8" fmla="*/ 111745 h 6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670456" fill="none" extrusionOk="0">
                <a:moveTo>
                  <a:pt x="0" y="111745"/>
                </a:moveTo>
                <a:cubicBezTo>
                  <a:pt x="-1177" y="42764"/>
                  <a:pt x="49729" y="-13992"/>
                  <a:pt x="111745" y="0"/>
                </a:cubicBezTo>
                <a:cubicBezTo>
                  <a:pt x="367053" y="-63406"/>
                  <a:pt x="560041" y="51820"/>
                  <a:pt x="684889" y="0"/>
                </a:cubicBezTo>
                <a:cubicBezTo>
                  <a:pt x="746369" y="-1276"/>
                  <a:pt x="797720" y="52613"/>
                  <a:pt x="796634" y="111745"/>
                </a:cubicBezTo>
                <a:cubicBezTo>
                  <a:pt x="848629" y="277507"/>
                  <a:pt x="766692" y="440906"/>
                  <a:pt x="796634" y="558711"/>
                </a:cubicBezTo>
                <a:cubicBezTo>
                  <a:pt x="798538" y="611788"/>
                  <a:pt x="753525" y="687517"/>
                  <a:pt x="684889" y="670456"/>
                </a:cubicBezTo>
                <a:cubicBezTo>
                  <a:pt x="483783" y="728065"/>
                  <a:pt x="303644" y="619786"/>
                  <a:pt x="111745" y="670456"/>
                </a:cubicBezTo>
                <a:cubicBezTo>
                  <a:pt x="43907" y="654383"/>
                  <a:pt x="-6040" y="606282"/>
                  <a:pt x="0" y="558711"/>
                </a:cubicBezTo>
                <a:cubicBezTo>
                  <a:pt x="-42624" y="391812"/>
                  <a:pt x="3256" y="270613"/>
                  <a:pt x="0" y="111745"/>
                </a:cubicBezTo>
                <a:close/>
              </a:path>
              <a:path w="796634" h="670456" stroke="0" extrusionOk="0">
                <a:moveTo>
                  <a:pt x="0" y="111745"/>
                </a:moveTo>
                <a:cubicBezTo>
                  <a:pt x="106" y="51458"/>
                  <a:pt x="59003" y="-12680"/>
                  <a:pt x="111745" y="0"/>
                </a:cubicBezTo>
                <a:cubicBezTo>
                  <a:pt x="366386" y="-54228"/>
                  <a:pt x="504523" y="41904"/>
                  <a:pt x="684889" y="0"/>
                </a:cubicBezTo>
                <a:cubicBezTo>
                  <a:pt x="746740" y="-11968"/>
                  <a:pt x="782301" y="42985"/>
                  <a:pt x="796634" y="111745"/>
                </a:cubicBezTo>
                <a:cubicBezTo>
                  <a:pt x="804239" y="332724"/>
                  <a:pt x="781852" y="434656"/>
                  <a:pt x="796634" y="558711"/>
                </a:cubicBezTo>
                <a:cubicBezTo>
                  <a:pt x="798841" y="623548"/>
                  <a:pt x="757273" y="665099"/>
                  <a:pt x="684889" y="670456"/>
                </a:cubicBezTo>
                <a:cubicBezTo>
                  <a:pt x="439799" y="676964"/>
                  <a:pt x="388624" y="665358"/>
                  <a:pt x="111745" y="670456"/>
                </a:cubicBezTo>
                <a:cubicBezTo>
                  <a:pt x="43123" y="684361"/>
                  <a:pt x="14537" y="610081"/>
                  <a:pt x="0" y="558711"/>
                </a:cubicBezTo>
                <a:cubicBezTo>
                  <a:pt x="-11785" y="385454"/>
                  <a:pt x="17153" y="224725"/>
                  <a:pt x="0" y="111745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322F57-A4ED-862C-FC6E-4D4AD557D45C}"/>
              </a:ext>
            </a:extLst>
          </p:cNvPr>
          <p:cNvSpPr/>
          <p:nvPr/>
        </p:nvSpPr>
        <p:spPr>
          <a:xfrm>
            <a:off x="3140538" y="5065712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E2A5-4347-8C33-8CE7-38ACE76B642A}"/>
              </a:ext>
            </a:extLst>
          </p:cNvPr>
          <p:cNvSpPr txBox="1"/>
          <p:nvPr/>
        </p:nvSpPr>
        <p:spPr>
          <a:xfrm>
            <a:off x="4398048" y="5588661"/>
            <a:ext cx="8429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Theo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Nguyễn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Bao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FF2B60-F866-BD6C-9560-293ED138BD45}"/>
              </a:ext>
            </a:extLst>
          </p:cNvPr>
          <p:cNvSpPr/>
          <p:nvPr/>
        </p:nvSpPr>
        <p:spPr>
          <a:xfrm>
            <a:off x="4398048" y="3038947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A1DC68-32D5-CCA2-9EA7-FFF3C8D943AE}"/>
              </a:ext>
            </a:extLst>
          </p:cNvPr>
          <p:cNvSpPr/>
          <p:nvPr/>
        </p:nvSpPr>
        <p:spPr>
          <a:xfrm>
            <a:off x="6962706" y="4337754"/>
            <a:ext cx="796634" cy="670456"/>
          </a:xfrm>
          <a:custGeom>
            <a:avLst/>
            <a:gdLst>
              <a:gd name="connsiteX0" fmla="*/ 0 w 796634"/>
              <a:gd name="connsiteY0" fmla="*/ 111745 h 670456"/>
              <a:gd name="connsiteX1" fmla="*/ 111745 w 796634"/>
              <a:gd name="connsiteY1" fmla="*/ 0 h 670456"/>
              <a:gd name="connsiteX2" fmla="*/ 684889 w 796634"/>
              <a:gd name="connsiteY2" fmla="*/ 0 h 670456"/>
              <a:gd name="connsiteX3" fmla="*/ 796634 w 796634"/>
              <a:gd name="connsiteY3" fmla="*/ 111745 h 670456"/>
              <a:gd name="connsiteX4" fmla="*/ 796634 w 796634"/>
              <a:gd name="connsiteY4" fmla="*/ 558711 h 670456"/>
              <a:gd name="connsiteX5" fmla="*/ 684889 w 796634"/>
              <a:gd name="connsiteY5" fmla="*/ 670456 h 670456"/>
              <a:gd name="connsiteX6" fmla="*/ 111745 w 796634"/>
              <a:gd name="connsiteY6" fmla="*/ 670456 h 670456"/>
              <a:gd name="connsiteX7" fmla="*/ 0 w 796634"/>
              <a:gd name="connsiteY7" fmla="*/ 558711 h 670456"/>
              <a:gd name="connsiteX8" fmla="*/ 0 w 796634"/>
              <a:gd name="connsiteY8" fmla="*/ 111745 h 67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670456" fill="none" extrusionOk="0">
                <a:moveTo>
                  <a:pt x="0" y="111745"/>
                </a:moveTo>
                <a:cubicBezTo>
                  <a:pt x="-1177" y="42764"/>
                  <a:pt x="49729" y="-13992"/>
                  <a:pt x="111745" y="0"/>
                </a:cubicBezTo>
                <a:cubicBezTo>
                  <a:pt x="367053" y="-63406"/>
                  <a:pt x="560041" y="51820"/>
                  <a:pt x="684889" y="0"/>
                </a:cubicBezTo>
                <a:cubicBezTo>
                  <a:pt x="746369" y="-1276"/>
                  <a:pt x="797720" y="52613"/>
                  <a:pt x="796634" y="111745"/>
                </a:cubicBezTo>
                <a:cubicBezTo>
                  <a:pt x="848629" y="277507"/>
                  <a:pt x="766692" y="440906"/>
                  <a:pt x="796634" y="558711"/>
                </a:cubicBezTo>
                <a:cubicBezTo>
                  <a:pt x="798538" y="611788"/>
                  <a:pt x="753525" y="687517"/>
                  <a:pt x="684889" y="670456"/>
                </a:cubicBezTo>
                <a:cubicBezTo>
                  <a:pt x="483783" y="728065"/>
                  <a:pt x="303644" y="619786"/>
                  <a:pt x="111745" y="670456"/>
                </a:cubicBezTo>
                <a:cubicBezTo>
                  <a:pt x="43907" y="654383"/>
                  <a:pt x="-6040" y="606282"/>
                  <a:pt x="0" y="558711"/>
                </a:cubicBezTo>
                <a:cubicBezTo>
                  <a:pt x="-42624" y="391812"/>
                  <a:pt x="3256" y="270613"/>
                  <a:pt x="0" y="111745"/>
                </a:cubicBezTo>
                <a:close/>
              </a:path>
              <a:path w="796634" h="670456" stroke="0" extrusionOk="0">
                <a:moveTo>
                  <a:pt x="0" y="111745"/>
                </a:moveTo>
                <a:cubicBezTo>
                  <a:pt x="106" y="51458"/>
                  <a:pt x="59003" y="-12680"/>
                  <a:pt x="111745" y="0"/>
                </a:cubicBezTo>
                <a:cubicBezTo>
                  <a:pt x="366386" y="-54228"/>
                  <a:pt x="504523" y="41904"/>
                  <a:pt x="684889" y="0"/>
                </a:cubicBezTo>
                <a:cubicBezTo>
                  <a:pt x="746740" y="-11968"/>
                  <a:pt x="782301" y="42985"/>
                  <a:pt x="796634" y="111745"/>
                </a:cubicBezTo>
                <a:cubicBezTo>
                  <a:pt x="804239" y="332724"/>
                  <a:pt x="781852" y="434656"/>
                  <a:pt x="796634" y="558711"/>
                </a:cubicBezTo>
                <a:cubicBezTo>
                  <a:pt x="798841" y="623548"/>
                  <a:pt x="757273" y="665099"/>
                  <a:pt x="684889" y="670456"/>
                </a:cubicBezTo>
                <a:cubicBezTo>
                  <a:pt x="439799" y="676964"/>
                  <a:pt x="388624" y="665358"/>
                  <a:pt x="111745" y="670456"/>
                </a:cubicBezTo>
                <a:cubicBezTo>
                  <a:pt x="43123" y="684361"/>
                  <a:pt x="14537" y="610081"/>
                  <a:pt x="0" y="558711"/>
                </a:cubicBezTo>
                <a:cubicBezTo>
                  <a:pt x="-11785" y="385454"/>
                  <a:pt x="17153" y="224725"/>
                  <a:pt x="0" y="111745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54072F-B5B4-1BC5-17F5-64E856F42D9F}"/>
              </a:ext>
            </a:extLst>
          </p:cNvPr>
          <p:cNvSpPr/>
          <p:nvPr/>
        </p:nvSpPr>
        <p:spPr>
          <a:xfrm>
            <a:off x="3160792" y="5065712"/>
            <a:ext cx="796634" cy="596200"/>
          </a:xfrm>
          <a:custGeom>
            <a:avLst/>
            <a:gdLst>
              <a:gd name="connsiteX0" fmla="*/ 0 w 796634"/>
              <a:gd name="connsiteY0" fmla="*/ 99369 h 596200"/>
              <a:gd name="connsiteX1" fmla="*/ 99369 w 796634"/>
              <a:gd name="connsiteY1" fmla="*/ 0 h 596200"/>
              <a:gd name="connsiteX2" fmla="*/ 697265 w 796634"/>
              <a:gd name="connsiteY2" fmla="*/ 0 h 596200"/>
              <a:gd name="connsiteX3" fmla="*/ 796634 w 796634"/>
              <a:gd name="connsiteY3" fmla="*/ 99369 h 596200"/>
              <a:gd name="connsiteX4" fmla="*/ 796634 w 796634"/>
              <a:gd name="connsiteY4" fmla="*/ 496831 h 596200"/>
              <a:gd name="connsiteX5" fmla="*/ 697265 w 796634"/>
              <a:gd name="connsiteY5" fmla="*/ 596200 h 596200"/>
              <a:gd name="connsiteX6" fmla="*/ 99369 w 796634"/>
              <a:gd name="connsiteY6" fmla="*/ 596200 h 596200"/>
              <a:gd name="connsiteX7" fmla="*/ 0 w 796634"/>
              <a:gd name="connsiteY7" fmla="*/ 496831 h 596200"/>
              <a:gd name="connsiteX8" fmla="*/ 0 w 796634"/>
              <a:gd name="connsiteY8" fmla="*/ 99369 h 5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634" h="596200" fill="none" extrusionOk="0">
                <a:moveTo>
                  <a:pt x="0" y="99369"/>
                </a:moveTo>
                <a:cubicBezTo>
                  <a:pt x="-478" y="41541"/>
                  <a:pt x="44283" y="-9556"/>
                  <a:pt x="99369" y="0"/>
                </a:cubicBezTo>
                <a:cubicBezTo>
                  <a:pt x="297205" y="-62657"/>
                  <a:pt x="490827" y="22480"/>
                  <a:pt x="697265" y="0"/>
                </a:cubicBezTo>
                <a:cubicBezTo>
                  <a:pt x="751814" y="-1801"/>
                  <a:pt x="799704" y="51795"/>
                  <a:pt x="796634" y="99369"/>
                </a:cubicBezTo>
                <a:cubicBezTo>
                  <a:pt x="802032" y="286456"/>
                  <a:pt x="751619" y="412101"/>
                  <a:pt x="796634" y="496831"/>
                </a:cubicBezTo>
                <a:cubicBezTo>
                  <a:pt x="799942" y="536709"/>
                  <a:pt x="757589" y="609618"/>
                  <a:pt x="697265" y="596200"/>
                </a:cubicBezTo>
                <a:cubicBezTo>
                  <a:pt x="473878" y="628649"/>
                  <a:pt x="258842" y="587101"/>
                  <a:pt x="99369" y="596200"/>
                </a:cubicBezTo>
                <a:cubicBezTo>
                  <a:pt x="43377" y="593281"/>
                  <a:pt x="-5290" y="539323"/>
                  <a:pt x="0" y="496831"/>
                </a:cubicBezTo>
                <a:cubicBezTo>
                  <a:pt x="-13526" y="379467"/>
                  <a:pt x="27645" y="275846"/>
                  <a:pt x="0" y="99369"/>
                </a:cubicBezTo>
                <a:close/>
              </a:path>
              <a:path w="796634" h="596200" stroke="0" extrusionOk="0">
                <a:moveTo>
                  <a:pt x="0" y="99369"/>
                </a:moveTo>
                <a:cubicBezTo>
                  <a:pt x="563" y="52057"/>
                  <a:pt x="53560" y="-12818"/>
                  <a:pt x="99369" y="0"/>
                </a:cubicBezTo>
                <a:cubicBezTo>
                  <a:pt x="289716" y="-63451"/>
                  <a:pt x="497166" y="31471"/>
                  <a:pt x="697265" y="0"/>
                </a:cubicBezTo>
                <a:cubicBezTo>
                  <a:pt x="752166" y="-1863"/>
                  <a:pt x="786073" y="39298"/>
                  <a:pt x="796634" y="99369"/>
                </a:cubicBezTo>
                <a:cubicBezTo>
                  <a:pt x="817090" y="190903"/>
                  <a:pt x="760817" y="411216"/>
                  <a:pt x="796634" y="496831"/>
                </a:cubicBezTo>
                <a:cubicBezTo>
                  <a:pt x="804718" y="563148"/>
                  <a:pt x="765553" y="589468"/>
                  <a:pt x="697265" y="596200"/>
                </a:cubicBezTo>
                <a:cubicBezTo>
                  <a:pt x="481507" y="615088"/>
                  <a:pt x="389117" y="581967"/>
                  <a:pt x="99369" y="596200"/>
                </a:cubicBezTo>
                <a:cubicBezTo>
                  <a:pt x="43582" y="598026"/>
                  <a:pt x="8518" y="545649"/>
                  <a:pt x="0" y="496831"/>
                </a:cubicBezTo>
                <a:cubicBezTo>
                  <a:pt x="-45184" y="403730"/>
                  <a:pt x="13218" y="207270"/>
                  <a:pt x="0" y="9936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123223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556" y="263902"/>
            <a:ext cx="9220958" cy="64406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90B72-536E-2CE0-5891-89A7A105AFF5}"/>
              </a:ext>
            </a:extLst>
          </p:cNvPr>
          <p:cNvSpPr txBox="1"/>
          <p:nvPr/>
        </p:nvSpPr>
        <p:spPr>
          <a:xfrm>
            <a:off x="2445416" y="2523823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viết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F8675-BBA5-BFA9-C8AA-C7EC27DE3DD9}"/>
              </a:ext>
            </a:extLst>
          </p:cNvPr>
          <p:cNvSpPr txBox="1"/>
          <p:nvPr/>
        </p:nvSpPr>
        <p:spPr>
          <a:xfrm>
            <a:off x="1191616" y="3545762"/>
            <a:ext cx="75149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vở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6531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2FDD2-7DC8-C86E-5AF2-B80E40F9A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473" y="847992"/>
            <a:ext cx="512108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5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035350-7637-58F5-5047-A165358F09AC}"/>
              </a:ext>
            </a:extLst>
          </p:cNvPr>
          <p:cNvGrpSpPr/>
          <p:nvPr/>
        </p:nvGrpSpPr>
        <p:grpSpPr>
          <a:xfrm>
            <a:off x="3169920" y="894408"/>
            <a:ext cx="7787319" cy="2007036"/>
            <a:chOff x="2505740" y="798716"/>
            <a:chExt cx="7878725" cy="1916171"/>
          </a:xfrm>
        </p:grpSpPr>
        <p:grpSp>
          <p:nvGrpSpPr>
            <p:cNvPr id="4" name="组合 31">
              <a:extLst>
                <a:ext uri="{FF2B5EF4-FFF2-40B4-BE49-F238E27FC236}">
                  <a16:creationId xmlns:a16="http://schemas.microsoft.com/office/drawing/2014/main" id="{7442599E-7688-D78D-64E8-C5C40AC4FB32}"/>
                </a:ext>
              </a:extLst>
            </p:cNvPr>
            <p:cNvGrpSpPr/>
            <p:nvPr/>
          </p:nvGrpSpPr>
          <p:grpSpPr>
            <a:xfrm>
              <a:off x="2505740" y="798716"/>
              <a:ext cx="7878725" cy="1916171"/>
              <a:chOff x="1262829" y="3273981"/>
              <a:chExt cx="373250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17230536-4143-C838-7C0D-2E3CDE150412}"/>
                  </a:ext>
                </a:extLst>
              </p:cNvPr>
              <p:cNvSpPr/>
              <p:nvPr/>
            </p:nvSpPr>
            <p:spPr>
              <a:xfrm>
                <a:off x="1262829" y="3273981"/>
                <a:ext cx="373250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33">
                <a:extLst>
                  <a:ext uri="{FF2B5EF4-FFF2-40B4-BE49-F238E27FC236}">
                    <a16:creationId xmlns:a16="http://schemas.microsoft.com/office/drawing/2014/main" id="{314F4A0F-4BB5-23A8-96C6-4E010E36F84B}"/>
                  </a:ext>
                </a:extLst>
              </p:cNvPr>
              <p:cNvSpPr/>
              <p:nvPr/>
            </p:nvSpPr>
            <p:spPr>
              <a:xfrm>
                <a:off x="1354876" y="3412797"/>
                <a:ext cx="354841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6E4835-A5A5-A503-94EA-FDD28A578A0E}"/>
                </a:ext>
              </a:extLst>
            </p:cNvPr>
            <p:cNvSpPr txBox="1"/>
            <p:nvPr/>
          </p:nvSpPr>
          <p:spPr>
            <a:xfrm>
              <a:off x="3049386" y="1156638"/>
              <a:ext cx="6664840" cy="1145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b.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Chọn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tiếng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trong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ngoặc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đơn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phù</a:t>
              </a:r>
              <a:r>
                <a:rPr lang="en-US" sz="3600" b="1" dirty="0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 </a:t>
              </a:r>
              <a:r>
                <a:rPr lang="en-US" sz="3600" b="1" dirty="0" err="1">
                  <a:solidFill>
                    <a:srgbClr val="127366"/>
                  </a:solidFill>
                  <a:latin typeface="Cambria" panose="02040503050406030204" pitchFamily="18" charset="0"/>
                  <a:ea typeface="思源黑体 CN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66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322726-EE8B-7566-CCB8-17A9CA864E19}"/>
              </a:ext>
            </a:extLst>
          </p:cNvPr>
          <p:cNvSpPr/>
          <p:nvPr/>
        </p:nvSpPr>
        <p:spPr>
          <a:xfrm>
            <a:off x="995173" y="2901444"/>
            <a:ext cx="10343387" cy="2951832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51FB35-C4BC-F3CF-FE56-B65F1FA4864C}"/>
              </a:ext>
            </a:extLst>
          </p:cNvPr>
          <p:cNvSpPr txBox="1"/>
          <p:nvPr/>
        </p:nvSpPr>
        <p:spPr>
          <a:xfrm>
            <a:off x="1060551" y="3013679"/>
            <a:ext cx="102126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Vườn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sức</a:t>
            </a:r>
            <a:r>
              <a:rPr lang="en-US" sz="3200" b="1" dirty="0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/ </a:t>
            </a:r>
            <a:r>
              <a:rPr lang="en-US" sz="3200" b="1" dirty="0" err="1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sứt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lao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cô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bác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B6C1B9-440D-9D88-68B0-31426778E620}"/>
              </a:ext>
            </a:extLst>
          </p:cNvPr>
          <p:cNvSpPr txBox="1"/>
          <p:nvPr/>
        </p:nvSpPr>
        <p:spPr>
          <a:xfrm>
            <a:off x="692562" y="4148642"/>
            <a:ext cx="10070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x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uân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nô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(</a:t>
            </a:r>
            <a:r>
              <a:rPr lang="en-US" sz="3200" b="1" dirty="0" err="1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nức</a:t>
            </a:r>
            <a:r>
              <a:rPr lang="en-US" sz="3200" b="1" dirty="0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/ </a:t>
            </a:r>
            <a:r>
              <a:rPr lang="en-US" sz="3200" b="1" dirty="0" err="1">
                <a:solidFill>
                  <a:srgbClr val="F65317"/>
                </a:solidFill>
                <a:latin typeface="Cambria" panose="02040503050406030204" pitchFamily="18" charset="0"/>
                <a:ea typeface="思源黑体 CN"/>
              </a:rPr>
              <a:t>nứt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cấy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B9708-8D0B-7430-D29D-392F2E55EECE}"/>
              </a:ext>
            </a:extLst>
          </p:cNvPr>
          <p:cNvSpPr txBox="1"/>
          <p:nvPr/>
        </p:nvSpPr>
        <p:spPr>
          <a:xfrm>
            <a:off x="905127" y="4791162"/>
            <a:ext cx="1052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loại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65317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)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96C88A-7D6F-C28B-865C-46434FD60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62" y="1084330"/>
            <a:ext cx="2950720" cy="153632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7052FC-A6FF-E6C7-C33B-54A445C31366}"/>
              </a:ext>
            </a:extLst>
          </p:cNvPr>
          <p:cNvCxnSpPr>
            <a:cxnSpLocks/>
          </p:cNvCxnSpPr>
          <p:nvPr/>
        </p:nvCxnSpPr>
        <p:spPr>
          <a:xfrm>
            <a:off x="6762668" y="3552340"/>
            <a:ext cx="63355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A0F48E-979A-10F7-3F73-116EAD9AD820}"/>
              </a:ext>
            </a:extLst>
          </p:cNvPr>
          <p:cNvCxnSpPr>
            <a:cxnSpLocks/>
          </p:cNvCxnSpPr>
          <p:nvPr/>
        </p:nvCxnSpPr>
        <p:spPr>
          <a:xfrm>
            <a:off x="5688152" y="4733417"/>
            <a:ext cx="63355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FBCC7B-41E6-31F7-DDB0-671D4DD3FFF7}"/>
              </a:ext>
            </a:extLst>
          </p:cNvPr>
          <p:cNvCxnSpPr>
            <a:cxnSpLocks/>
          </p:cNvCxnSpPr>
          <p:nvPr/>
        </p:nvCxnSpPr>
        <p:spPr>
          <a:xfrm>
            <a:off x="9556026" y="5375937"/>
            <a:ext cx="63355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99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900" y="-4130"/>
            <a:ext cx="3042933" cy="28887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42" y="66974"/>
            <a:ext cx="9220958" cy="6440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9B8C3-A8B5-FA2A-17B1-29B3CC33F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933" y="1037906"/>
            <a:ext cx="4090771" cy="1365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C6981-E57B-7428-BFA7-855180617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242" y="1754204"/>
            <a:ext cx="8340051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279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742" y="-55582"/>
            <a:ext cx="7800008" cy="58878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527" y="4665181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17527" y="-96765"/>
            <a:ext cx="4069174" cy="2985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81143-F2D3-8BCB-66CB-C4A8E29B2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724" y="439723"/>
            <a:ext cx="7456054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545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a vàng&quot; Tây Bắc - Báo Bà Rịa Vũng Tàu Online">
            <a:extLst>
              <a:ext uri="{FF2B5EF4-FFF2-40B4-BE49-F238E27FC236}">
                <a16:creationId xmlns:a16="http://schemas.microsoft.com/office/drawing/2014/main" id="{091212B7-1B78-A517-4938-65B1A753A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0" y="1714500"/>
            <a:ext cx="50101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F4E9AB-FDA8-800C-CDA2-512D29C3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4500"/>
            <a:ext cx="5361842" cy="3573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92656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FFD793-DDA7-D59D-27C1-4695A8726F0F}"/>
              </a:ext>
            </a:extLst>
          </p:cNvPr>
          <p:cNvSpPr txBox="1"/>
          <p:nvPr/>
        </p:nvSpPr>
        <p:spPr>
          <a:xfrm>
            <a:off x="1066799" y="1756146"/>
            <a:ext cx="10058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</a:rPr>
              <a:t>	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Để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sản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hoạch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nông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dân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phải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việc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Họ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phải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cày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bừa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gieo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hạt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ươm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mầm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mưa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nắng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họ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phải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đổ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mồ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hôi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chăm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sóc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vườn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ruộng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đồng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Nhờ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thế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mà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dần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hoa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kết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trái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chín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rộ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5352" y="779929"/>
            <a:ext cx="7342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63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30">
            <a:extLst>
              <a:ext uri="{FF2B5EF4-FFF2-40B4-BE49-F238E27FC236}">
                <a16:creationId xmlns:a16="http://schemas.microsoft.com/office/drawing/2014/main" id="{F98F1DB6-76D6-D050-59D7-06B0A97BE85F}"/>
              </a:ext>
            </a:extLst>
          </p:cNvPr>
          <p:cNvGrpSpPr/>
          <p:nvPr/>
        </p:nvGrpSpPr>
        <p:grpSpPr>
          <a:xfrm>
            <a:off x="4175760" y="1805948"/>
            <a:ext cx="7476600" cy="3768685"/>
            <a:chOff x="1336246" y="3302000"/>
            <a:chExt cx="2413000" cy="9906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6" name="圆角矩形 27">
              <a:extLst>
                <a:ext uri="{FF2B5EF4-FFF2-40B4-BE49-F238E27FC236}">
                  <a16:creationId xmlns:a16="http://schemas.microsoft.com/office/drawing/2014/main" id="{B7B0A2F5-6A92-910F-02C0-D46A21E2293E}"/>
                </a:ext>
              </a:extLst>
            </p:cNvPr>
            <p:cNvSpPr/>
            <p:nvPr/>
          </p:nvSpPr>
          <p:spPr>
            <a:xfrm>
              <a:off x="1336246" y="3302000"/>
              <a:ext cx="2413000" cy="990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7" name="圆角矩形 28">
              <a:extLst>
                <a:ext uri="{FF2B5EF4-FFF2-40B4-BE49-F238E27FC236}">
                  <a16:creationId xmlns:a16="http://schemas.microsoft.com/office/drawing/2014/main" id="{1BD6924F-9938-EB9E-31D8-3C9A53730B3A}"/>
                </a:ext>
              </a:extLst>
            </p:cNvPr>
            <p:cNvSpPr/>
            <p:nvPr/>
          </p:nvSpPr>
          <p:spPr>
            <a:xfrm>
              <a:off x="1386922" y="3378199"/>
              <a:ext cx="2308778" cy="858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9045695-38E7-1160-CEF5-6CDFF15A2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66"/>
          <a:stretch/>
        </p:blipFill>
        <p:spPr>
          <a:xfrm>
            <a:off x="4556245" y="2622176"/>
            <a:ext cx="6706737" cy="2711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D88FC-8C0B-76B1-A0BC-E4E34F61A390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2153E-444E-E4A7-6944-0DC221D82D7A}"/>
              </a:ext>
            </a:extLst>
          </p:cNvPr>
          <p:cNvSpPr txBox="1"/>
          <p:nvPr/>
        </p:nvSpPr>
        <p:spPr>
          <a:xfrm>
            <a:off x="947926" y="3624114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E3B2AE-7EB6-E631-4946-FE2B66BCC4B6}"/>
              </a:ext>
            </a:extLst>
          </p:cNvPr>
          <p:cNvCxnSpPr>
            <a:cxnSpLocks/>
          </p:cNvCxnSpPr>
          <p:nvPr/>
        </p:nvCxnSpPr>
        <p:spPr>
          <a:xfrm>
            <a:off x="5292683" y="2950456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394196-1094-D894-C4F4-F90101F20610}"/>
              </a:ext>
            </a:extLst>
          </p:cNvPr>
          <p:cNvCxnSpPr>
            <a:cxnSpLocks/>
          </p:cNvCxnSpPr>
          <p:nvPr/>
        </p:nvCxnSpPr>
        <p:spPr>
          <a:xfrm>
            <a:off x="9853450" y="3429000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B0FD1B-51CE-4266-461F-6584E0FE1644}"/>
              </a:ext>
            </a:extLst>
          </p:cNvPr>
          <p:cNvCxnSpPr>
            <a:cxnSpLocks/>
          </p:cNvCxnSpPr>
          <p:nvPr/>
        </p:nvCxnSpPr>
        <p:spPr>
          <a:xfrm>
            <a:off x="9718262" y="3764696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AB3B9E-519D-79B2-6221-74490A4EE0E5}"/>
              </a:ext>
            </a:extLst>
          </p:cNvPr>
          <p:cNvCxnSpPr>
            <a:cxnSpLocks/>
          </p:cNvCxnSpPr>
          <p:nvPr/>
        </p:nvCxnSpPr>
        <p:spPr>
          <a:xfrm>
            <a:off x="9141115" y="4660419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CF1164-A76B-AEB8-6BA6-970407683FCA}"/>
              </a:ext>
            </a:extLst>
          </p:cNvPr>
          <p:cNvGrpSpPr/>
          <p:nvPr/>
        </p:nvGrpSpPr>
        <p:grpSpPr>
          <a:xfrm>
            <a:off x="3383148" y="7139588"/>
            <a:ext cx="7637169" cy="1462885"/>
            <a:chOff x="3520825" y="4766777"/>
            <a:chExt cx="7637169" cy="146288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F2CB84-3D20-1F94-44D3-B012018E572E}"/>
                </a:ext>
              </a:extLst>
            </p:cNvPr>
            <p:cNvSpPr txBox="1"/>
            <p:nvPr/>
          </p:nvSpPr>
          <p:spPr>
            <a:xfrm>
              <a:off x="3520825" y="4766777"/>
              <a:ext cx="76371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Hướng</a:t>
              </a:r>
              <a:r>
                <a:rPr lang="en-US" sz="88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 </a:t>
              </a:r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dẫn</a:t>
              </a:r>
              <a:r>
                <a:rPr lang="en-US" sz="88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 </a:t>
              </a:r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cách</a:t>
              </a:r>
              <a:r>
                <a:rPr lang="en-US" sz="88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 </a:t>
              </a:r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viết</a:t>
              </a:r>
              <a:endParaRPr lang="en-US" sz="8800" dirty="0">
                <a:ln w="190500">
                  <a:solidFill>
                    <a:schemeClr val="bg1"/>
                  </a:solidFill>
                </a:ln>
                <a:effectLst>
                  <a:glow rad="50800">
                    <a:srgbClr val="127366"/>
                  </a:glow>
                </a:effectLst>
                <a:latin typeface="#9Slide05 IcielSanelma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7E024C-F4E7-E4F7-B324-7ED13C37CFA1}"/>
                </a:ext>
              </a:extLst>
            </p:cNvPr>
            <p:cNvSpPr txBox="1"/>
            <p:nvPr/>
          </p:nvSpPr>
          <p:spPr>
            <a:xfrm>
              <a:off x="3520825" y="4783112"/>
              <a:ext cx="76371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Hướng</a:t>
              </a:r>
              <a:r>
                <a:rPr lang="en-US" sz="8800" dirty="0">
                  <a:solidFill>
                    <a:srgbClr val="127366"/>
                  </a:solidFill>
                  <a:latin typeface="#9Slide05 IcielSanelma" pitchFamily="2" charset="0"/>
                </a:rPr>
                <a:t> </a:t>
              </a:r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dẫn</a:t>
              </a:r>
              <a:r>
                <a:rPr lang="en-US" sz="8800" dirty="0">
                  <a:solidFill>
                    <a:srgbClr val="127366"/>
                  </a:solidFill>
                  <a:latin typeface="#9Slide05 IcielSanelma" pitchFamily="2" charset="0"/>
                </a:rPr>
                <a:t> </a:t>
              </a:r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cách</a:t>
              </a:r>
              <a:r>
                <a:rPr lang="en-US" sz="8800" dirty="0">
                  <a:solidFill>
                    <a:srgbClr val="127366"/>
                  </a:solidFill>
                  <a:latin typeface="#9Slide05 IcielSanelma" pitchFamily="2" charset="0"/>
                </a:rPr>
                <a:t> </a:t>
              </a:r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viết</a:t>
              </a:r>
              <a:endParaRPr lang="en-US" sz="8800" dirty="0">
                <a:solidFill>
                  <a:srgbClr val="127366"/>
                </a:solidFill>
                <a:latin typeface="#9Slide05 IcielSanelma" pitchFamily="2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F777FE3-3557-DCDE-7C47-6A7B731F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88" y="600028"/>
            <a:ext cx="5250177" cy="15022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10759" y="1978420"/>
            <a:ext cx="495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861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7">
            <a:extLst>
              <a:ext uri="{FF2B5EF4-FFF2-40B4-BE49-F238E27FC236}">
                <a16:creationId xmlns:a16="http://schemas.microsoft.com/office/drawing/2014/main" id="{BA1949A0-5FDD-12F2-8101-9150EC441915}"/>
              </a:ext>
            </a:extLst>
          </p:cNvPr>
          <p:cNvGrpSpPr/>
          <p:nvPr/>
        </p:nvGrpSpPr>
        <p:grpSpPr>
          <a:xfrm>
            <a:off x="7047625" y="2181770"/>
            <a:ext cx="3114956" cy="997675"/>
            <a:chOff x="3151568" y="4106352"/>
            <a:chExt cx="2774950" cy="892629"/>
          </a:xfrm>
        </p:grpSpPr>
        <p:grpSp>
          <p:nvGrpSpPr>
            <p:cNvPr id="11" name="组合 31">
              <a:extLst>
                <a:ext uri="{FF2B5EF4-FFF2-40B4-BE49-F238E27FC236}">
                  <a16:creationId xmlns:a16="http://schemas.microsoft.com/office/drawing/2014/main" id="{FB2F84D0-6D68-639A-E68C-E6F5A7B6C9C6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圆角矩形 32">
                <a:extLst>
                  <a:ext uri="{FF2B5EF4-FFF2-40B4-BE49-F238E27FC236}">
                    <a16:creationId xmlns:a16="http://schemas.microsoft.com/office/drawing/2014/main" id="{F7BD62C7-A7B4-36EF-A5C2-F9B0E18F097C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4" name="圆角矩形 33">
                <a:extLst>
                  <a:ext uri="{FF2B5EF4-FFF2-40B4-BE49-F238E27FC236}">
                    <a16:creationId xmlns:a16="http://schemas.microsoft.com/office/drawing/2014/main" id="{68C67C6D-E712-8816-EC26-067A6DDC618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2" name="文本框 41">
              <a:extLst>
                <a:ext uri="{FF2B5EF4-FFF2-40B4-BE49-F238E27FC236}">
                  <a16:creationId xmlns:a16="http://schemas.microsoft.com/office/drawing/2014/main" id="{C7CAD93A-DFC1-3AE0-DE81-9BE1F526F33F}"/>
                </a:ext>
              </a:extLst>
            </p:cNvPr>
            <p:cNvSpPr txBox="1"/>
            <p:nvPr/>
          </p:nvSpPr>
          <p:spPr>
            <a:xfrm>
              <a:off x="3741785" y="4190424"/>
              <a:ext cx="1623728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c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ày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bừa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5" name="组合 47">
            <a:extLst>
              <a:ext uri="{FF2B5EF4-FFF2-40B4-BE49-F238E27FC236}">
                <a16:creationId xmlns:a16="http://schemas.microsoft.com/office/drawing/2014/main" id="{A44338A9-366B-14B4-D9B0-56CBE1F0010E}"/>
              </a:ext>
            </a:extLst>
          </p:cNvPr>
          <p:cNvGrpSpPr/>
          <p:nvPr/>
        </p:nvGrpSpPr>
        <p:grpSpPr>
          <a:xfrm>
            <a:off x="2495219" y="3426162"/>
            <a:ext cx="3114956" cy="997675"/>
            <a:chOff x="3151568" y="4106352"/>
            <a:chExt cx="2774950" cy="892629"/>
          </a:xfrm>
        </p:grpSpPr>
        <p:grpSp>
          <p:nvGrpSpPr>
            <p:cNvPr id="16" name="组合 31">
              <a:extLst>
                <a:ext uri="{FF2B5EF4-FFF2-40B4-BE49-F238E27FC236}">
                  <a16:creationId xmlns:a16="http://schemas.microsoft.com/office/drawing/2014/main" id="{8ED9D0AE-00CD-952A-174E-F45C0C8F0854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32">
                <a:extLst>
                  <a:ext uri="{FF2B5EF4-FFF2-40B4-BE49-F238E27FC236}">
                    <a16:creationId xmlns:a16="http://schemas.microsoft.com/office/drawing/2014/main" id="{223D9C15-0BBF-F4F2-F339-9B4789F8E8F5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33">
                <a:extLst>
                  <a:ext uri="{FF2B5EF4-FFF2-40B4-BE49-F238E27FC236}">
                    <a16:creationId xmlns:a16="http://schemas.microsoft.com/office/drawing/2014/main" id="{071833EE-3470-140B-24F8-6661B95DC01B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7" name="文本框 41">
              <a:extLst>
                <a:ext uri="{FF2B5EF4-FFF2-40B4-BE49-F238E27FC236}">
                  <a16:creationId xmlns:a16="http://schemas.microsoft.com/office/drawing/2014/main" id="{10A29F83-44C0-4CA2-BE85-8E617F886A95}"/>
                </a:ext>
              </a:extLst>
            </p:cNvPr>
            <p:cNvSpPr txBox="1"/>
            <p:nvPr/>
          </p:nvSpPr>
          <p:spPr>
            <a:xfrm>
              <a:off x="3705442" y="4279671"/>
              <a:ext cx="166679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g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ieo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hạt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21C160-0B51-14D1-E789-6708623A54DD}"/>
              </a:ext>
            </a:extLst>
          </p:cNvPr>
          <p:cNvGrpSpPr/>
          <p:nvPr/>
        </p:nvGrpSpPr>
        <p:grpSpPr>
          <a:xfrm>
            <a:off x="3383148" y="7139588"/>
            <a:ext cx="7637169" cy="1464592"/>
            <a:chOff x="3520825" y="4766777"/>
            <a:chExt cx="7637169" cy="14645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42E827-7F3C-1C21-A458-2E07B69BCDB2}"/>
                </a:ext>
              </a:extLst>
            </p:cNvPr>
            <p:cNvSpPr txBox="1"/>
            <p:nvPr/>
          </p:nvSpPr>
          <p:spPr>
            <a:xfrm>
              <a:off x="3520825" y="4766777"/>
              <a:ext cx="76371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Luyện </a:t>
              </a:r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viết</a:t>
              </a:r>
              <a:r>
                <a:rPr lang="en-US" sz="88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 </a:t>
              </a:r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từ</a:t>
              </a:r>
              <a:r>
                <a:rPr lang="en-US" sz="88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 </a:t>
              </a:r>
              <a:r>
                <a:rPr lang="en-US" sz="88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127366"/>
                    </a:glow>
                  </a:effectLst>
                  <a:latin typeface="#9Slide05 IcielSanelma" pitchFamily="2" charset="0"/>
                </a:rPr>
                <a:t>khó</a:t>
              </a:r>
              <a:endParaRPr lang="en-US" sz="8800" dirty="0">
                <a:ln w="190500">
                  <a:solidFill>
                    <a:schemeClr val="bg1"/>
                  </a:solidFill>
                </a:ln>
                <a:effectLst>
                  <a:glow rad="50800">
                    <a:srgbClr val="127366"/>
                  </a:glow>
                </a:effectLst>
                <a:latin typeface="#9Slide05 IcielSanelma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78C069-8B4E-BEE5-CC22-AFA16A6310D4}"/>
                </a:ext>
              </a:extLst>
            </p:cNvPr>
            <p:cNvSpPr txBox="1"/>
            <p:nvPr/>
          </p:nvSpPr>
          <p:spPr>
            <a:xfrm>
              <a:off x="3520825" y="4784819"/>
              <a:ext cx="76371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127366"/>
                  </a:solidFill>
                  <a:latin typeface="#9Slide05 IcielSanelma" pitchFamily="2" charset="0"/>
                </a:rPr>
                <a:t>Luyện </a:t>
              </a:r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viết</a:t>
              </a:r>
              <a:r>
                <a:rPr lang="en-US" sz="8800" dirty="0">
                  <a:solidFill>
                    <a:srgbClr val="127366"/>
                  </a:solidFill>
                  <a:latin typeface="#9Slide05 IcielSanelma" pitchFamily="2" charset="0"/>
                </a:rPr>
                <a:t> </a:t>
              </a:r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từ</a:t>
              </a:r>
              <a:r>
                <a:rPr lang="en-US" sz="8800" dirty="0">
                  <a:solidFill>
                    <a:srgbClr val="127366"/>
                  </a:solidFill>
                  <a:latin typeface="#9Slide05 IcielSanelma" pitchFamily="2" charset="0"/>
                </a:rPr>
                <a:t> </a:t>
              </a:r>
              <a:r>
                <a:rPr lang="en-US" sz="8800" dirty="0" err="1">
                  <a:solidFill>
                    <a:srgbClr val="127366"/>
                  </a:solidFill>
                  <a:latin typeface="#9Slide05 IcielSanelma" pitchFamily="2" charset="0"/>
                </a:rPr>
                <a:t>khó</a:t>
              </a:r>
              <a:endParaRPr lang="en-US" sz="8800" dirty="0">
                <a:solidFill>
                  <a:srgbClr val="127366"/>
                </a:solidFill>
                <a:latin typeface="#9Slide05 IcielSanelma" pitchFamily="2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5E9119E-D8DA-BCA5-2EC4-8AE560F63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191" y="371543"/>
            <a:ext cx="8218120" cy="2353260"/>
          </a:xfrm>
          <a:prstGeom prst="rect">
            <a:avLst/>
          </a:prstGeom>
        </p:spPr>
      </p:pic>
      <p:grpSp>
        <p:nvGrpSpPr>
          <p:cNvPr id="29" name="组合 47">
            <a:extLst>
              <a:ext uri="{FF2B5EF4-FFF2-40B4-BE49-F238E27FC236}">
                <a16:creationId xmlns:a16="http://schemas.microsoft.com/office/drawing/2014/main" id="{38EBF7BA-AEC9-1DCD-9FB3-BBB48F520C3F}"/>
              </a:ext>
            </a:extLst>
          </p:cNvPr>
          <p:cNvGrpSpPr/>
          <p:nvPr/>
        </p:nvGrpSpPr>
        <p:grpSpPr>
          <a:xfrm>
            <a:off x="2577191" y="2181769"/>
            <a:ext cx="3114956" cy="997675"/>
            <a:chOff x="3151568" y="4106352"/>
            <a:chExt cx="2774950" cy="892629"/>
          </a:xfrm>
        </p:grpSpPr>
        <p:grpSp>
          <p:nvGrpSpPr>
            <p:cNvPr id="30" name="组合 31">
              <a:extLst>
                <a:ext uri="{FF2B5EF4-FFF2-40B4-BE49-F238E27FC236}">
                  <a16:creationId xmlns:a16="http://schemas.microsoft.com/office/drawing/2014/main" id="{554D6EE4-3043-7CC5-1233-D588F81550F9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2" name="圆角矩形 32">
                <a:extLst>
                  <a:ext uri="{FF2B5EF4-FFF2-40B4-BE49-F238E27FC236}">
                    <a16:creationId xmlns:a16="http://schemas.microsoft.com/office/drawing/2014/main" id="{417B850A-D9E2-E3E3-E2B4-08603C729D09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3" name="圆角矩形 33">
                <a:extLst>
                  <a:ext uri="{FF2B5EF4-FFF2-40B4-BE49-F238E27FC236}">
                    <a16:creationId xmlns:a16="http://schemas.microsoft.com/office/drawing/2014/main" id="{BE5DB4CF-4A84-4486-B8F0-B235C128E53B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1" name="文本框 41">
              <a:extLst>
                <a:ext uri="{FF2B5EF4-FFF2-40B4-BE49-F238E27FC236}">
                  <a16:creationId xmlns:a16="http://schemas.microsoft.com/office/drawing/2014/main" id="{FC407C34-3DEF-6748-2EE3-EF33FDB5314C}"/>
                </a:ext>
              </a:extLst>
            </p:cNvPr>
            <p:cNvSpPr txBox="1"/>
            <p:nvPr/>
          </p:nvSpPr>
          <p:spPr>
            <a:xfrm>
              <a:off x="3471820" y="4279671"/>
              <a:ext cx="2134050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ươm</a:t>
              </a: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mầm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4" name="组合 47">
            <a:extLst>
              <a:ext uri="{FF2B5EF4-FFF2-40B4-BE49-F238E27FC236}">
                <a16:creationId xmlns:a16="http://schemas.microsoft.com/office/drawing/2014/main" id="{A75F246A-67A9-EE8E-69E0-6C570BE0E378}"/>
              </a:ext>
            </a:extLst>
          </p:cNvPr>
          <p:cNvGrpSpPr/>
          <p:nvPr/>
        </p:nvGrpSpPr>
        <p:grpSpPr>
          <a:xfrm>
            <a:off x="7119761" y="3426162"/>
            <a:ext cx="3114956" cy="997675"/>
            <a:chOff x="3151568" y="4106352"/>
            <a:chExt cx="2774950" cy="892629"/>
          </a:xfrm>
        </p:grpSpPr>
        <p:grpSp>
          <p:nvGrpSpPr>
            <p:cNvPr id="35" name="组合 31">
              <a:extLst>
                <a:ext uri="{FF2B5EF4-FFF2-40B4-BE49-F238E27FC236}">
                  <a16:creationId xmlns:a16="http://schemas.microsoft.com/office/drawing/2014/main" id="{94F62B1A-DC02-0540-484D-9E3602805D54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7" name="圆角矩形 32">
                <a:extLst>
                  <a:ext uri="{FF2B5EF4-FFF2-40B4-BE49-F238E27FC236}">
                    <a16:creationId xmlns:a16="http://schemas.microsoft.com/office/drawing/2014/main" id="{C7A3B310-B58E-827F-A919-8249A617838A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8" name="圆角矩形 33">
                <a:extLst>
                  <a:ext uri="{FF2B5EF4-FFF2-40B4-BE49-F238E27FC236}">
                    <a16:creationId xmlns:a16="http://schemas.microsoft.com/office/drawing/2014/main" id="{AEE62E99-BF75-BF56-E79F-4926F68D48E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6" name="文本框 41">
              <a:extLst>
                <a:ext uri="{FF2B5EF4-FFF2-40B4-BE49-F238E27FC236}">
                  <a16:creationId xmlns:a16="http://schemas.microsoft.com/office/drawing/2014/main" id="{D7834D90-4BCB-CEA6-4ECB-A10E67C0C4F1}"/>
                </a:ext>
              </a:extLst>
            </p:cNvPr>
            <p:cNvSpPr txBox="1"/>
            <p:nvPr/>
          </p:nvSpPr>
          <p:spPr>
            <a:xfrm>
              <a:off x="3697590" y="4279671"/>
              <a:ext cx="1682507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hán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81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1424C4-FD59-D8EA-93E4-AA02E2275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30" y="837892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68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872" y="330217"/>
            <a:ext cx="7800008" cy="58878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527" y="4665181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3709" y="-77666"/>
            <a:ext cx="4069174" cy="2985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2B8DA-CB85-FBB0-791C-B5FC1B23D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5024" y="742232"/>
            <a:ext cx="7413379" cy="5809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175FC-1962-2337-BD25-6DC30597CD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9" y="1944266"/>
            <a:ext cx="3906423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407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8253" y="210920"/>
            <a:ext cx="7800008" cy="58878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527" y="4665181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65556-6DA3-504F-7FDD-E734AFA1C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7060" y="739646"/>
            <a:ext cx="11627044" cy="56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349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242</Words>
  <Application>Microsoft Office PowerPoint</Application>
  <PresentationFormat>Widescreen</PresentationFormat>
  <Paragraphs>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Fredoka One</vt:lpstr>
      <vt:lpstr>M PLUS Rounded 1c</vt:lpstr>
      <vt:lpstr>#9Slide05 Bodega Script</vt:lpstr>
      <vt:lpstr>思源黑体 CN Bold</vt:lpstr>
      <vt:lpstr>SVN-Dancing Script</vt:lpstr>
      <vt:lpstr>思源黑体 CN</vt:lpstr>
      <vt:lpstr>#9Slide05 IcielSanelma</vt:lpstr>
      <vt:lpstr>SVN-Newton</vt:lpstr>
      <vt:lpstr>字魂131号-酷乐潮玩体</vt:lpstr>
      <vt:lpstr>Arial</vt:lpstr>
      <vt:lpstr>Cambria</vt:lpstr>
      <vt:lpstr>Times New Roman</vt:lpstr>
      <vt:lpstr>#9Slide07 HoneyCream</vt:lpstr>
      <vt:lpstr>UTM Avo</vt:lpstr>
      <vt:lpstr>Office 主题​​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Techsi.vn</cp:lastModifiedBy>
  <cp:revision>6</cp:revision>
  <dcterms:created xsi:type="dcterms:W3CDTF">2023-01-11T01:23:40Z</dcterms:created>
  <dcterms:modified xsi:type="dcterms:W3CDTF">2023-02-09T00:45:34Z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2023-01-11T02:08:16Z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b3ee036f-c343-4b37-a2b2-a31e67a2cbf0</vt:lpwstr>
  </property>
  <property fmtid="{D5CDD505-2E9C-101B-9397-08002B2CF9AE}" pid="8" name="MSIP_Label_defa4170-0d19-0005-0004-bc88714345d2_ContentBits">
    <vt:lpwstr>0</vt:lpwstr>
  </property>
</Properties>
</file>