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8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2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8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1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8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4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4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602C5-CCB4-4967-99E4-2B48C68DB7DD}" type="datetimeFigureOut">
              <a:rPr lang="en-US" smtClean="0"/>
              <a:t>19/3/2023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57B56-8841-414C-B95D-EBF75CD0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1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iềm Vui Của Em ♫ Candy Ngọc Hà ♫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162"/>
            <a:ext cx="12147860" cy="68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447" y="477672"/>
            <a:ext cx="6829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45" y="2483892"/>
            <a:ext cx="651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6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" y="313753"/>
            <a:ext cx="11631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919" y="2592930"/>
            <a:ext cx="116310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Long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8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" y="313753"/>
            <a:ext cx="11631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227" y="2647521"/>
            <a:ext cx="116310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0165" y="232011"/>
            <a:ext cx="6389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50" y="1239007"/>
            <a:ext cx="10995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49" y="2972273"/>
            <a:ext cx="109959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TH1: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TH2: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TH3: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4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951" y="1402781"/>
            <a:ext cx="10995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9863" y="532261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612" y="1569491"/>
            <a:ext cx="10976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con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đaọ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12" y="3343700"/>
            <a:ext cx="10976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364</Words>
  <Application>Microsoft Office PowerPoint</Application>
  <PresentationFormat>Widescreen</PresentationFormat>
  <Paragraphs>20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2023-03-19T03:26:05Z</dcterms:created>
  <dcterms:modified xsi:type="dcterms:W3CDTF">2023-03-19T03:40:49Z</dcterms:modified>
</cp:coreProperties>
</file>