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492" r:id="rId3"/>
    <p:sldId id="257" r:id="rId4"/>
    <p:sldId id="493" r:id="rId5"/>
    <p:sldId id="259" r:id="rId6"/>
    <p:sldId id="260" r:id="rId7"/>
    <p:sldId id="261" r:id="rId8"/>
    <p:sldId id="262" r:id="rId9"/>
    <p:sldId id="263" r:id="rId10"/>
    <p:sldId id="264" r:id="rId11"/>
    <p:sldId id="273" r:id="rId12"/>
    <p:sldId id="266" r:id="rId13"/>
    <p:sldId id="267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4" autoAdjust="0"/>
    <p:restoredTop sz="94660"/>
  </p:normalViewPr>
  <p:slideViewPr>
    <p:cSldViewPr>
      <p:cViewPr varScale="1">
        <p:scale>
          <a:sx n="86" d="100"/>
          <a:sy n="86" d="100"/>
        </p:scale>
        <p:origin x="92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92C6C-3BB0-4A7F-BE95-CA896182D18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B059A-B6CA-4D6F-834F-EA94B421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7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9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3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4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6243921" y="3859375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69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1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8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9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4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5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1" y="1"/>
            <a:ext cx="9234014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3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32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3D8C9-CD94-497C-A969-5C993A9D662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386F-28DC-4763-8E3A-DFF573D32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6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2024/10/29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217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470" y="1844888"/>
            <a:ext cx="2457355" cy="141917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7378066" y="3636264"/>
            <a:ext cx="1798034" cy="8969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581785" y="3592557"/>
            <a:ext cx="1390596" cy="205732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176" y="4543382"/>
            <a:ext cx="1581090" cy="666725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683" y="895674"/>
            <a:ext cx="2457355" cy="14191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410426" y="1333937"/>
            <a:ext cx="10019914" cy="1708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6">
              <a:defRPr/>
            </a:pPr>
            <a:r>
              <a:rPr lang="en-US" altLang="zh-CN" sz="5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ĐẠO ĐỨC </a:t>
            </a:r>
            <a:endParaRPr lang="en-US" altLang="zh-CN" sz="5501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356">
              <a:defRPr/>
            </a:pPr>
            <a:r>
              <a:rPr lang="en-US" altLang="zh-CN" sz="5501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lang="zh-CN" altLang="en-US" sz="5501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154790" y="2124079"/>
            <a:ext cx="809211" cy="78657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96" y="2666371"/>
            <a:ext cx="861102" cy="716436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177" y="5002470"/>
            <a:ext cx="9143647" cy="1855530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3072346" y="3401455"/>
            <a:ext cx="7233687" cy="3004979"/>
            <a:chOff x="-10644573" y="2159948"/>
            <a:chExt cx="7848039" cy="33810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 flipH="1">
              <a:off x="-10644573" y="2159948"/>
              <a:ext cx="4819010" cy="338102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4393108" y="3784772"/>
              <a:ext cx="1596574" cy="33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6">
                <a:defRPr/>
              </a:pP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274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1274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con!</a:t>
              </a:r>
              <a:endParaRPr lang="zh-CN" altLang="en-US" sz="1274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D6300A2-75DB-481C-9CDD-CF7E933D97B9}"/>
              </a:ext>
            </a:extLst>
          </p:cNvPr>
          <p:cNvSpPr/>
          <p:nvPr/>
        </p:nvSpPr>
        <p:spPr>
          <a:xfrm>
            <a:off x="3516827" y="2369039"/>
            <a:ext cx="2227467" cy="969496"/>
          </a:xfrm>
          <a:prstGeom prst="rect">
            <a:avLst/>
          </a:prstGeom>
          <a:noFill/>
        </p:spPr>
        <p:txBody>
          <a:bodyPr wrap="square" lIns="45718" tIns="22860" rIns="45718" bIns="22860">
            <a:spAutoFit/>
          </a:bodyPr>
          <a:lstStyle/>
          <a:p>
            <a:pPr algn="ctr" defTabSz="457190"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Lớp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909EAA5-23A2-49F3-9D5F-826E1126109E}"/>
              </a:ext>
            </a:extLst>
          </p:cNvPr>
          <p:cNvSpPr/>
          <p:nvPr/>
        </p:nvSpPr>
        <p:spPr>
          <a:xfrm>
            <a:off x="562467" y="630754"/>
            <a:ext cx="8305800" cy="35321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A8BE12-D080-47F7-813B-4A94661202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5795" y="3238925"/>
            <a:ext cx="2267921" cy="2344732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971" y="4350436"/>
            <a:ext cx="2580983" cy="1801054"/>
          </a:xfrm>
          <a:prstGeom prst="rect">
            <a:avLst/>
          </a:prstGeom>
        </p:spPr>
      </p:pic>
      <p:pic>
        <p:nvPicPr>
          <p:cNvPr id="24" name="Picture 22" descr="1-16">
            <a:extLst>
              <a:ext uri="{FF2B5EF4-FFF2-40B4-BE49-F238E27FC236}">
                <a16:creationId xmlns:a16="http://schemas.microsoft.com/office/drawing/2014/main" xmlns="" id="{676649EC-AB0F-41AF-9510-4DCC8AE9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90" y="207259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1-16">
            <a:extLst>
              <a:ext uri="{FF2B5EF4-FFF2-40B4-BE49-F238E27FC236}">
                <a16:creationId xmlns:a16="http://schemas.microsoft.com/office/drawing/2014/main" xmlns="" id="{8CBB4784-C3C2-4688-9521-01271B81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8" y="360109"/>
            <a:ext cx="1059032" cy="49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019DCED-4892-43EE-B79D-AD37924137AF}"/>
              </a:ext>
            </a:extLst>
          </p:cNvPr>
          <p:cNvSpPr/>
          <p:nvPr/>
        </p:nvSpPr>
        <p:spPr>
          <a:xfrm>
            <a:off x="514734" y="274638"/>
            <a:ext cx="8229600" cy="5190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12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51623" r="64101" b="13344"/>
          <a:stretch/>
        </p:blipFill>
        <p:spPr bwMode="auto">
          <a:xfrm rot="16200000">
            <a:off x="2174159" y="-1149686"/>
            <a:ext cx="4953001" cy="80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7925" y="5541681"/>
            <a:ext cx="7688776" cy="734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0F558ACD-B007-49C9-9377-E6FF38FB8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f29-zpg.zdn.vn/5247480867242092215/46a4e8112f18d14688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8" t="1005" r="4342" b="68774"/>
          <a:stretch/>
        </p:blipFill>
        <p:spPr bwMode="auto">
          <a:xfrm rot="16200000">
            <a:off x="1189072" y="-1189072"/>
            <a:ext cx="6747463" cy="912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0914" y="4988372"/>
            <a:ext cx="436529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19118EE-907B-4532-81E2-160073C43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9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1581" y="6096000"/>
            <a:ext cx="770083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mỏi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79C31311-EFD9-4B1C-850D-A2D8A9AE3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446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EF4387-301C-4782-8B6A-D18E3E7FE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0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821680"/>
            <a:ext cx="91440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Hai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7FFA0AA-81FC-4E8C-9035-D5AEE1179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8216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0CFBE3-E18F-420D-B4BF-237FCC69A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">
            <a:extLst>
              <a:ext uri="{FF2B5EF4-FFF2-40B4-BE49-F238E27FC236}">
                <a16:creationId xmlns:a16="http://schemas.microsoft.com/office/drawing/2014/main" xmlns="" id="{CA877D0B-1CA0-4ED5-9582-FC38634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9143647" cy="6858000"/>
          </a:xfrm>
          <a:prstGeom prst="rect">
            <a:avLst/>
          </a:prstGeom>
        </p:spPr>
      </p:pic>
      <p:pic>
        <p:nvPicPr>
          <p:cNvPr id="4" name="Picture 2" descr="C:\Users\Loi Meo\Desktop\Đạo đức 1\67ace44ad22c2c72753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50928" r="22302" b="3224"/>
          <a:stretch/>
        </p:blipFill>
        <p:spPr bwMode="auto">
          <a:xfrm rot="16200000">
            <a:off x="1751702" y="-476421"/>
            <a:ext cx="5640421" cy="91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39214" y="44245"/>
            <a:ext cx="9775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">
            <a:extLst>
              <a:ext uri="{FF2B5EF4-FFF2-40B4-BE49-F238E27FC236}">
                <a16:creationId xmlns:a16="http://schemas.microsoft.com/office/drawing/2014/main" xmlns="" id="{CA877D0B-1CA0-4ED5-9582-FC38634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9143647" cy="6858000"/>
          </a:xfrm>
          <a:prstGeom prst="rect">
            <a:avLst/>
          </a:prstGeom>
        </p:spPr>
      </p:pic>
      <p:pic>
        <p:nvPicPr>
          <p:cNvPr id="9" name="Picture 2" descr="C:\Users\Loi Meo\Desktop\Đạo đức 1\67ace44ad22c2c72753d.jpg">
            <a:extLst>
              <a:ext uri="{FF2B5EF4-FFF2-40B4-BE49-F238E27FC236}">
                <a16:creationId xmlns:a16="http://schemas.microsoft.com/office/drawing/2014/main" xmlns="" id="{3B5E487A-0CD1-4CD9-8EE0-7F23264CC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50928" r="22302" b="3224"/>
          <a:stretch/>
        </p:blipFill>
        <p:spPr bwMode="auto">
          <a:xfrm rot="16200000">
            <a:off x="1798075" y="-876640"/>
            <a:ext cx="5562597" cy="91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0D469E-80C4-43E0-B6BD-A5D5F7C8B048}"/>
              </a:ext>
            </a:extLst>
          </p:cNvPr>
          <p:cNvSpPr txBox="1"/>
          <p:nvPr/>
        </p:nvSpPr>
        <p:spPr>
          <a:xfrm>
            <a:off x="7461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7: Quan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itchFamily="34" charset="0"/>
                <a:cs typeface="Times New Roman" panose="02020603050405020304" pitchFamily="18" charset="0"/>
              </a:rPr>
              <a:t>bà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Segoe UI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6" y="5277654"/>
            <a:ext cx="8618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Giao</a:t>
            </a:r>
          </a:p>
        </p:txBody>
      </p:sp>
      <p:pic>
        <p:nvPicPr>
          <p:cNvPr id="2050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r="28898" b="89696"/>
          <a:stretch/>
        </p:blipFill>
        <p:spPr bwMode="auto">
          <a:xfrm>
            <a:off x="32479" y="-94862"/>
            <a:ext cx="2863121" cy="10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áu Yêu Bà ✿ Thần Đồng Âm Nhạc Việt Nam Bé MAI VY ♪ #NamvietThieunhi">
            <a:hlinkClick r:id="" action="ppaction://media"/>
            <a:extLst>
              <a:ext uri="{FF2B5EF4-FFF2-40B4-BE49-F238E27FC236}">
                <a16:creationId xmlns:a16="http://schemas.microsoft.com/office/drawing/2014/main" xmlns="" id="{9683235D-9BCC-47B2-8CA3-470ACAA7EE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83" end="158289.0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962525"/>
            <a:ext cx="6705600" cy="399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8739" y="0"/>
            <a:ext cx="6725261" cy="1159115"/>
          </a:xfr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-152401" y="-16116"/>
            <a:ext cx="2539181" cy="1159115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C3FCCD-096C-4691-B8A8-509F0E69492C}"/>
              </a:ext>
            </a:extLst>
          </p:cNvPr>
          <p:cNvSpPr txBox="1"/>
          <p:nvPr/>
        </p:nvSpPr>
        <p:spPr>
          <a:xfrm>
            <a:off x="685800" y="339213"/>
            <a:ext cx="161986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KHÁM PHÁ</a:t>
            </a:r>
          </a:p>
        </p:txBody>
      </p:sp>
      <p:pic>
        <p:nvPicPr>
          <p:cNvPr id="19" name="Picture 18" descr="https://f31-zpg.zdn.vn/4538420936813330092/f41149ab8ea270fc29b3.jpg">
            <a:extLst>
              <a:ext uri="{FF2B5EF4-FFF2-40B4-BE49-F238E27FC236}">
                <a16:creationId xmlns:a16="http://schemas.microsoft.com/office/drawing/2014/main" xmlns="" id="{03DC94AD-1348-4D09-BDC5-7DDA1C4B4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 r="4078" b="12639"/>
          <a:stretch/>
        </p:blipFill>
        <p:spPr bwMode="auto">
          <a:xfrm rot="16200000">
            <a:off x="1690237" y="-394836"/>
            <a:ext cx="5734030" cy="911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702137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44B60F0-CD01-4141-B3A2-F99FE73E403A}"/>
              </a:ext>
            </a:extLst>
          </p:cNvPr>
          <p:cNvSpPr/>
          <p:nvPr/>
        </p:nvSpPr>
        <p:spPr>
          <a:xfrm>
            <a:off x="1143000" y="512365"/>
            <a:ext cx="7038522" cy="5041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6846" y="5711233"/>
            <a:ext cx="7038523" cy="634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09460" y="648928"/>
            <a:ext cx="6705601" cy="4761271"/>
            <a:chOff x="-603907" y="-31324"/>
            <a:chExt cx="9487176" cy="5721107"/>
          </a:xfrm>
        </p:grpSpPr>
        <p:pic>
          <p:nvPicPr>
            <p:cNvPr id="6" name="Picture 5" descr="https://f31-zpg.zdn.vn/4538420936813330092/f41149ab8ea270fc29b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61" t="12196" r="4078" b="47122"/>
            <a:stretch/>
          </p:blipFill>
          <p:spPr bwMode="auto">
            <a:xfrm rot="16200000">
              <a:off x="1282180" y="-1911306"/>
              <a:ext cx="5715002" cy="9487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Callout 6"/>
            <p:cNvSpPr/>
            <p:nvPr/>
          </p:nvSpPr>
          <p:spPr>
            <a:xfrm>
              <a:off x="2281368" y="-31324"/>
              <a:ext cx="3586032" cy="1631525"/>
            </a:xfrm>
            <a:prstGeom prst="wedgeEllipseCallout">
              <a:avLst>
                <a:gd name="adj1" fmla="val 16894"/>
                <a:gd name="adj2" fmla="val 94169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khỏe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ạ?</a:t>
              </a:r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9C44E82A-445A-4EC7-AC82-8BBAC8848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CC63C8-7890-458A-882E-B0A4CF37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10" y="609456"/>
            <a:ext cx="7059780" cy="5066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3446" y="5784118"/>
            <a:ext cx="8657105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4" t="52764" r="4078" b="15406"/>
          <a:stretch/>
        </p:blipFill>
        <p:spPr bwMode="auto">
          <a:xfrm rot="16200000">
            <a:off x="2189541" y="-227029"/>
            <a:ext cx="4746229" cy="67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D02258B0-2997-4A67-A54D-77E08871A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636194F-38F7-48DB-9155-EA184B0B533C}"/>
              </a:ext>
            </a:extLst>
          </p:cNvPr>
          <p:cNvSpPr/>
          <p:nvPr/>
        </p:nvSpPr>
        <p:spPr>
          <a:xfrm>
            <a:off x="762000" y="544252"/>
            <a:ext cx="7658827" cy="4713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29323" y="5375787"/>
            <a:ext cx="5555176" cy="609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4" t="51896" r="33655" b="18828"/>
          <a:stretch/>
        </p:blipFill>
        <p:spPr bwMode="auto">
          <a:xfrm rot="16200000">
            <a:off x="2316778" y="-822173"/>
            <a:ext cx="4539943" cy="743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56700645-F9AC-40A1-A6A4-67263856D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518B73-8D17-4A1C-805E-905D4C068D1D}"/>
              </a:ext>
            </a:extLst>
          </p:cNvPr>
          <p:cNvSpPr/>
          <p:nvPr/>
        </p:nvSpPr>
        <p:spPr>
          <a:xfrm>
            <a:off x="552332" y="228600"/>
            <a:ext cx="8134467" cy="548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98242" cy="119685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DD3">
            <a:hlinkClick r:id="" action="ppaction://media"/>
            <a:extLst>
              <a:ext uri="{FF2B5EF4-FFF2-40B4-BE49-F238E27FC236}">
                <a16:creationId xmlns:a16="http://schemas.microsoft.com/office/drawing/2014/main" xmlns="" id="{397DAC65-39E6-4534-B1D6-E8F172AD6604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65" end="1726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61349"/>
            <a:ext cx="609600" cy="6096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12407" y="5772947"/>
            <a:ext cx="6519185" cy="10850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f31-zpg.zdn.vn/4538420936813330092/f41149ab8ea270fc29b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12473" r="52261" b="47841"/>
          <a:stretch/>
        </p:blipFill>
        <p:spPr bwMode="auto">
          <a:xfrm rot="16200000">
            <a:off x="1937296" y="-1022898"/>
            <a:ext cx="5380023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664731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163</Words>
  <Application>Microsoft Office PowerPoint</Application>
  <PresentationFormat>On-screen Show (4:3)</PresentationFormat>
  <Paragraphs>25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微软雅黑</vt:lpstr>
      <vt:lpstr>宋体</vt:lpstr>
      <vt:lpstr>Arial</vt:lpstr>
      <vt:lpstr>Arial-Rounded</vt:lpstr>
      <vt:lpstr>Calibri</vt:lpstr>
      <vt:lpstr>Segoe UI Black</vt:lpstr>
      <vt:lpstr>黑体</vt:lpstr>
      <vt:lpstr>华文琥珀</vt:lpstr>
      <vt:lpstr>Times New Roman</vt:lpstr>
      <vt:lpstr>方正粗圆_GBK</vt:lpstr>
      <vt:lpstr>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Bạn nhỏ dưới đây đã làm gì để thể hiện sự  quan tâm, chăm sóc ông bà?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Loi Meo</dc:creator>
  <cp:lastModifiedBy>ABC</cp:lastModifiedBy>
  <cp:revision>25</cp:revision>
  <dcterms:created xsi:type="dcterms:W3CDTF">2020-10-14T11:24:27Z</dcterms:created>
  <dcterms:modified xsi:type="dcterms:W3CDTF">2024-10-29T15:08:23Z</dcterms:modified>
</cp:coreProperties>
</file>