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8" r:id="rId3"/>
    <p:sldId id="259" r:id="rId4"/>
    <p:sldId id="260" r:id="rId5"/>
    <p:sldId id="261" r:id="rId6"/>
    <p:sldId id="262" r:id="rId7"/>
    <p:sldId id="265" r:id="rId8"/>
    <p:sldId id="266" r:id="rId9"/>
    <p:sldId id="279" r:id="rId10"/>
    <p:sldId id="267" r:id="rId11"/>
    <p:sldId id="269" r:id="rId12"/>
    <p:sldId id="271" r:id="rId13"/>
    <p:sldId id="280" r:id="rId14"/>
    <p:sldId id="272" r:id="rId15"/>
    <p:sldId id="273" r:id="rId16"/>
    <p:sldId id="274"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ADFF"/>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p:scale>
          <a:sx n="78" d="100"/>
          <a:sy n="78" d="100"/>
        </p:scale>
        <p:origin x="1352"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30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54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22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85478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5794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452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9"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4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openxmlformats.org/officeDocument/2006/relationships/slide" Target="slide8.xml"/><Relationship Id="rId3" Type="http://schemas.openxmlformats.org/officeDocument/2006/relationships/image" Target="../media/image28.png"/><Relationship Id="rId7" Type="http://schemas.openxmlformats.org/officeDocument/2006/relationships/image" Target="../media/image9.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slide" Target="slide6.xml"/><Relationship Id="rId20" Type="http://schemas.microsoft.com/office/2007/relationships/hdphoto" Target="../media/hdphoto3.wdp"/><Relationship Id="rId1" Type="http://schemas.openxmlformats.org/officeDocument/2006/relationships/slideLayout" Target="../slideLayouts/slideLayout28.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30.png"/><Relationship Id="rId10" Type="http://schemas.openxmlformats.org/officeDocument/2006/relationships/image" Target="../media/image24.png"/><Relationship Id="rId19" Type="http://schemas.openxmlformats.org/officeDocument/2006/relationships/image" Target="../media/image31.png"/><Relationship Id="rId4" Type="http://schemas.microsoft.com/office/2007/relationships/hdphoto" Target="../media/hdphoto1.wdp"/><Relationship Id="rId9" Type="http://schemas.openxmlformats.org/officeDocument/2006/relationships/slide" Target="slide7.xm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4800" b="1" i="0" u="none" strike="noStrike" kern="0" cap="none" spc="0" normalizeH="0" baseline="0" noProof="0" dirty="0">
                <a:ln>
                  <a:noFill/>
                </a:ln>
                <a:solidFill>
                  <a:srgbClr val="FFFFFF">
                    <a:lumMod val="25000"/>
                  </a:srgbClr>
                </a:solidFill>
                <a:effectLst/>
                <a:uLnTx/>
                <a:uFillTx/>
                <a:latin typeface="#9Slide03 SFU Grenoble Medium" pitchFamily="2" charset="77"/>
                <a:sym typeface="Lato"/>
              </a:rPr>
              <a:t>TRANG 26</a:t>
            </a:r>
            <a:endParaRPr kumimoji="0" lang="en-US" sz="4800" b="1" i="0" u="none" strike="noStrike" kern="0" cap="none" spc="0" normalizeH="0" baseline="0" noProof="0" dirty="0">
              <a:ln>
                <a:noFill/>
              </a:ln>
              <a:solidFill>
                <a:srgbClr val="FFFFFF">
                  <a:lumMod val="25000"/>
                </a:srgbClr>
              </a:solidFill>
              <a:effectLst/>
              <a:uLnTx/>
              <a:uFillTx/>
              <a:latin typeface="#9Slide03 SFU Grenoble Medium" pitchFamily="2" charset="77"/>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mbria" panose="02040503050406030204" pitchFamily="18" charset="0"/>
                <a:ea typeface="Cambria" panose="02040503050406030204" pitchFamily="18" charset="0"/>
              </a:rPr>
              <a:t>Cái gì che kín bầu trời?</a:t>
            </a:r>
            <a:endParaRPr lang="en-US" sz="4000" b="1" dirty="0">
              <a:solidFill>
                <a:srgbClr val="FF0000"/>
              </a:solidFill>
              <a:latin typeface="Cambria" panose="02040503050406030204" pitchFamily="18" charset="0"/>
              <a:ea typeface="Cambria" panose="02040503050406030204" pitchFamily="18" charset="0"/>
            </a:endParaRPr>
          </a:p>
        </p:txBody>
      </p:sp>
      <p:sp>
        <p:nvSpPr>
          <p:cNvPr id="14" name="Rounded Rectangle 13"/>
          <p:cNvSpPr/>
          <p:nvPr/>
        </p:nvSpPr>
        <p:spPr>
          <a:xfrm>
            <a:off x="2526631" y="4324008"/>
            <a:ext cx="6862297" cy="665904"/>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mbria" panose="02040503050406030204" pitchFamily="18" charset="0"/>
                <a:ea typeface="Cambria" panose="02040503050406030204" pitchFamily="18" charset="0"/>
              </a:rPr>
              <a:t>Cái gì hiện ra trước mắt tôi?</a:t>
            </a:r>
            <a:endParaRPr lang="en-US" sz="4000" b="1" dirty="0">
              <a:solidFill>
                <a:srgbClr val="FF0000"/>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646068" cy="665904"/>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mbria" panose="02040503050406030204" pitchFamily="18" charset="0"/>
                <a:ea typeface="Cambria" panose="02040503050406030204" pitchFamily="18" charset="0"/>
              </a:rPr>
              <a:t>Ai đang đứng gác trước cổng?</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41443" y="116680"/>
            <a:ext cx="10912786" cy="5316173"/>
          </a:xfrm>
          <a:prstGeom prst="rect">
            <a:avLst/>
          </a:prstGeom>
        </p:spPr>
      </p:pic>
      <p:pic>
        <p:nvPicPr>
          <p:cNvPr id="925" name="Google Shape;925;p46"/>
          <p:cNvPicPr preferRelativeResize="0"/>
          <p:nvPr/>
        </p:nvPicPr>
        <p:blipFill>
          <a:blip r:embed="rId4">
            <a:alphaModFix/>
          </a:blip>
          <a:stretch>
            <a:fillRect/>
          </a:stretch>
        </p:blipFill>
        <p:spPr>
          <a:xfrm>
            <a:off x="8139477" y="4522539"/>
            <a:ext cx="3122979" cy="2461853"/>
          </a:xfrm>
          <a:prstGeom prst="rect">
            <a:avLst/>
          </a:prstGeom>
          <a:noFill/>
          <a:ln>
            <a:noFill/>
          </a:ln>
        </p:spPr>
      </p:pic>
    </p:spTree>
    <p:extLst>
      <p:ext uri="{BB962C8B-B14F-4D97-AF65-F5344CB8AC3E}">
        <p14:creationId xmlns:p14="http://schemas.microsoft.com/office/powerpoint/2010/main" val="281824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1"/>
          <p:cNvSpPr txBox="1">
            <a:spLocks noGrp="1"/>
          </p:cNvSpPr>
          <p:nvPr>
            <p:ph type="title"/>
          </p:nvPr>
        </p:nvSpPr>
        <p:spPr>
          <a:xfrm>
            <a:off x="1696052" y="-492162"/>
            <a:ext cx="9716227" cy="7842324"/>
          </a:xfrm>
          <a:prstGeom prst="cloud">
            <a:avLst/>
          </a:prstGeom>
          <a:solidFill>
            <a:schemeClr val="tx1"/>
          </a:solidFill>
          <a:ln>
            <a:solidFill>
              <a:schemeClr val="accent1">
                <a:lumMod val="25000"/>
              </a:schemeClr>
            </a:solidFill>
          </a:ln>
        </p:spPr>
        <p:txBody>
          <a:bodyPr spcFirstLastPara="1" wrap="square" lIns="121900" tIns="121900" rIns="121900" bIns="121900" anchor="b" anchorCtr="0">
            <a:noAutofit/>
          </a:bodyPr>
          <a:lstStyle/>
          <a:p>
            <a:r>
              <a:rPr lang="en-US" sz="4800" dirty="0" err="1">
                <a:solidFill>
                  <a:schemeClr val="bg1">
                    <a:lumMod val="10000"/>
                  </a:schemeClr>
                </a:solidFill>
                <a:latin typeface="#9Slide03 AmpleSoft Bold" panose="02000000000000000000" pitchFamily="2" charset="0"/>
              </a:rPr>
              <a:t>Chào</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mừng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các</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em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đến</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với</a:t>
            </a:r>
            <a:r>
              <a:rPr lang="en-US" sz="4800" dirty="0">
                <a:solidFill>
                  <a:schemeClr val="bg1">
                    <a:lumMod val="10000"/>
                  </a:schemeClr>
                </a:solidFill>
                <a:latin typeface="#9Slide03 AmpleSoft Bold" panose="02000000000000000000" pitchFamily="2"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Vương</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quốc</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trên</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mây</a:t>
            </a:r>
            <a:r>
              <a:rPr lang="en-US" sz="4800" dirty="0">
                <a:ln>
                  <a:solidFill>
                    <a:schemeClr val="bg1">
                      <a:lumMod val="10000"/>
                    </a:schemeClr>
                  </a:solidFill>
                </a:ln>
                <a:solidFill>
                  <a:schemeClr val="bg1">
                    <a:lumMod val="5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hãy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cùng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khám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phá</a:t>
            </a:r>
            <a:r>
              <a:rPr lang="en-US" sz="4800" dirty="0">
                <a:solidFill>
                  <a:schemeClr val="bg1">
                    <a:lumMod val="10000"/>
                  </a:schemeClr>
                </a:solidFill>
                <a:latin typeface="#9Slide03 AmpleSoft Bold" panose="02000000000000000000" pitchFamily="2" charset="0"/>
              </a:rPr>
              <a:t> ở </a:t>
            </a:r>
            <a:r>
              <a:rPr lang="en-US" sz="4800" dirty="0" err="1">
                <a:solidFill>
                  <a:schemeClr val="bg1">
                    <a:lumMod val="10000"/>
                  </a:schemeClr>
                </a:solidFill>
                <a:latin typeface="#9Slide03 AmpleSoft Bold" panose="02000000000000000000" pitchFamily="2" charset="0"/>
              </a:rPr>
              <a:t>đây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có</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những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loại</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gì</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nhé</a:t>
            </a:r>
            <a:r>
              <a:rPr lang="en-US" sz="4800" dirty="0">
                <a:solidFill>
                  <a:schemeClr val="bg1">
                    <a:lumMod val="10000"/>
                  </a:schemeClr>
                </a:solidFill>
                <a:latin typeface="#9Slide03 AmpleSoft Bold" panose="02000000000000000000" pitchFamily="2" charset="0"/>
              </a:rPr>
              <a:t> !</a:t>
            </a:r>
            <a:endParaRPr sz="4800" dirty="0">
              <a:solidFill>
                <a:schemeClr val="bg1">
                  <a:lumMod val="10000"/>
                </a:schemeClr>
              </a:solidFill>
              <a:latin typeface="#9Slide03 AmpleSoft Bold" panose="02000000000000000000" pitchFamily="2" charset="0"/>
            </a:endParaRPr>
          </a:p>
        </p:txBody>
      </p:sp>
      <p:pic>
        <p:nvPicPr>
          <p:cNvPr id="672" name="Google Shape;672;p31"/>
          <p:cNvPicPr preferRelativeResize="0"/>
          <p:nvPr/>
        </p:nvPicPr>
        <p:blipFill rotWithShape="1">
          <a:blip r:embed="rId3">
            <a:alphaModFix/>
          </a:blip>
          <a:srcRect l="18727" r="18721"/>
          <a:stretch/>
        </p:blipFill>
        <p:spPr>
          <a:xfrm>
            <a:off x="64033" y="555433"/>
            <a:ext cx="2476200" cy="3958800"/>
          </a:xfrm>
          <a:prstGeom prst="rect">
            <a:avLst/>
          </a:prstGeom>
          <a:noFill/>
          <a:ln>
            <a:noFill/>
          </a:ln>
        </p:spPr>
      </p:pic>
      <p:pic>
        <p:nvPicPr>
          <p:cNvPr id="673" name="Google Shape;673;p31"/>
          <p:cNvPicPr preferRelativeResize="0"/>
          <p:nvPr/>
        </p:nvPicPr>
        <p:blipFill>
          <a:blip r:embed="rId4">
            <a:alphaModFix/>
          </a:blip>
          <a:stretch>
            <a:fillRect/>
          </a:stretch>
        </p:blipFill>
        <p:spPr>
          <a:xfrm>
            <a:off x="9567973" y="3268601"/>
            <a:ext cx="2624027" cy="2863601"/>
          </a:xfrm>
          <a:prstGeom prst="rect">
            <a:avLst/>
          </a:prstGeom>
          <a:noFill/>
          <a:ln>
            <a:noFill/>
          </a:ln>
        </p:spPr>
      </p:pic>
    </p:spTree>
    <p:extLst>
      <p:ext uri="{BB962C8B-B14F-4D97-AF65-F5344CB8AC3E}">
        <p14:creationId xmlns:p14="http://schemas.microsoft.com/office/powerpoint/2010/main" val="382786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70"/>
                                        </p:tgtEl>
                                        <p:attrNameLst>
                                          <p:attrName>style.visibility</p:attrName>
                                        </p:attrNameLst>
                                      </p:cBhvr>
                                      <p:to>
                                        <p:strVal val="visible"/>
                                      </p:to>
                                    </p:set>
                                    <p:anim calcmode="lin" valueType="num">
                                      <p:cBhvr>
                                        <p:cTn id="7" dur="500" fill="hold"/>
                                        <p:tgtEl>
                                          <p:spTgt spid="670"/>
                                        </p:tgtEl>
                                        <p:attrNameLst>
                                          <p:attrName>ppt_w</p:attrName>
                                        </p:attrNameLst>
                                      </p:cBhvr>
                                      <p:tavLst>
                                        <p:tav tm="0">
                                          <p:val>
                                            <p:fltVal val="0"/>
                                          </p:val>
                                        </p:tav>
                                        <p:tav tm="100000">
                                          <p:val>
                                            <p:strVal val="#ppt_w"/>
                                          </p:val>
                                        </p:tav>
                                      </p:tavLst>
                                    </p:anim>
                                    <p:anim calcmode="lin" valueType="num">
                                      <p:cBhvr>
                                        <p:cTn id="8" dur="500" fill="hold"/>
                                        <p:tgtEl>
                                          <p:spTgt spid="670"/>
                                        </p:tgtEl>
                                        <p:attrNameLst>
                                          <p:attrName>ppt_h</p:attrName>
                                        </p:attrNameLst>
                                      </p:cBhvr>
                                      <p:tavLst>
                                        <p:tav tm="0">
                                          <p:val>
                                            <p:fltVal val="0"/>
                                          </p:val>
                                        </p:tav>
                                        <p:tav tm="100000">
                                          <p:val>
                                            <p:strVal val="#ppt_h"/>
                                          </p:val>
                                        </p:tav>
                                      </p:tavLst>
                                    </p:anim>
                                    <p:animEffect transition="in" filter="fade">
                                      <p:cBhvr>
                                        <p:cTn id="9"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2" name="Rectangle 1">
            <a:extLst>
              <a:ext uri="{FF2B5EF4-FFF2-40B4-BE49-F238E27FC236}">
                <a16:creationId xmlns:a16="http://schemas.microsoft.com/office/drawing/2014/main" id="{64C18659-6FA3-8443-B8DC-F42E57F8DE7A}"/>
              </a:ext>
            </a:extLst>
          </p:cNvPr>
          <p:cNvSpPr/>
          <p:nvPr/>
        </p:nvSpPr>
        <p:spPr>
          <a:xfrm>
            <a:off x="10046533" y="292825"/>
            <a:ext cx="1481438" cy="343989"/>
          </a:xfrm>
          <a:prstGeom prst="rect">
            <a:avLst/>
          </a:prstGeom>
          <a:solidFill>
            <a:srgbClr val="78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hlinkClick r:id="rId9" action="ppaction://hlinksldjump"/>
            <a:extLst>
              <a:ext uri="{FF2B5EF4-FFF2-40B4-BE49-F238E27FC236}">
                <a16:creationId xmlns:a16="http://schemas.microsoft.com/office/drawing/2014/main" id="{A57D208C-FF8E-8411-AD8D-62173B639628}"/>
              </a:ext>
            </a:extLst>
          </p:cNvPr>
          <p:cNvPicPr preferRelativeResize="0"/>
          <p:nvPr/>
        </p:nvPicPr>
        <p:blipFill rotWithShape="1">
          <a:blip r:embed="rId10">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1">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1">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1">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1">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Chào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mừng</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em</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đến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khu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vườn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cỏ</a:t>
            </a:r>
            <a:r>
              <a:rPr kumimoji="0" lang="en-US" sz="3733" b="0" i="0" u="none" strike="noStrike" kern="0" cap="none" spc="0" normalizeH="0" baseline="0" noProof="0" dirty="0">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 may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mắn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giúp</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ta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tưới</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nước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chậu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cỏ</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này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1">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4"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1">
            <a:alphaModFix/>
          </a:blip>
          <a:stretch>
            <a:fillRect/>
          </a:stretch>
        </p:blipFill>
        <p:spPr>
          <a:xfrm>
            <a:off x="5069331" y="4771656"/>
            <a:ext cx="2176421" cy="1332341"/>
          </a:xfrm>
          <a:prstGeom prst="rect">
            <a:avLst/>
          </a:prstGeom>
          <a:noFill/>
          <a:ln>
            <a:noFill/>
          </a:ln>
        </p:spPr>
      </p:pic>
      <p:pic>
        <p:nvPicPr>
          <p:cNvPr id="78" name="Picture 77">
            <a:hlinkClick r:id="rId16"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1">
            <a:alphaModFix/>
          </a:blip>
          <a:stretch>
            <a:fillRect/>
          </a:stretch>
        </p:blipFill>
        <p:spPr>
          <a:xfrm>
            <a:off x="7394378" y="4826092"/>
            <a:ext cx="2176421" cy="1332341"/>
          </a:xfrm>
          <a:prstGeom prst="rect">
            <a:avLst/>
          </a:prstGeom>
          <a:noFill/>
          <a:ln>
            <a:noFill/>
          </a:ln>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7">
            <a:alphaModFix/>
          </a:blip>
          <a:stretch>
            <a:fillRect/>
          </a:stretch>
        </p:blipFill>
        <p:spPr>
          <a:xfrm>
            <a:off x="9484239" y="-131256"/>
            <a:ext cx="2213947" cy="2370751"/>
          </a:xfrm>
          <a:prstGeom prst="rect">
            <a:avLst/>
          </a:prstGeom>
          <a:noFill/>
          <a:ln>
            <a:noFill/>
          </a:ln>
        </p:spPr>
      </p:pic>
      <p:sp>
        <p:nvSpPr>
          <p:cNvPr id="23" name="Thought Bubble: Cloud 22">
            <a:hlinkClick r:id="rId18" action="ppaction://hlinksldjump"/>
            <a:extLst>
              <a:ext uri="{FF2B5EF4-FFF2-40B4-BE49-F238E27FC236}">
                <a16:creationId xmlns:a16="http://schemas.microsoft.com/office/drawing/2014/main" id="{14D9D98F-42D4-47FD-F31B-9779FDA827CC}"/>
              </a:ext>
            </a:extLst>
          </p:cNvPr>
          <p:cNvSpPr/>
          <p:nvPr/>
        </p:nvSpPr>
        <p:spPr>
          <a:xfrm>
            <a:off x="3807593" y="124067"/>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Các</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em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giỏi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lắm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bây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giờ</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hãy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đến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với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khu</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vườn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tiếp</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theo</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nhé</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p>
        </p:txBody>
      </p:sp>
      <p:pic>
        <p:nvPicPr>
          <p:cNvPr id="25" name="Picture 24">
            <a:hlinkClick r:id="rId9"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15087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1+#ppt_w/2"/>
                                          </p:val>
                                        </p:tav>
                                        <p:tav tm="100000">
                                          <p:val>
                                            <p:strVal val="#ppt_x"/>
                                          </p:val>
                                        </p:tav>
                                      </p:tavLst>
                                    </p:anim>
                                    <p:anim calcmode="lin" valueType="num">
                                      <p:cBhvr additive="base">
                                        <p:cTn id="16" dur="500" fill="hold"/>
                                        <p:tgtEl>
                                          <p:spTgt spid="8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6" presetClass="emph" presetSubtype="0" repeatCount="indefinite" fill="hold" nodeType="withEffect">
                                  <p:stCondLst>
                                    <p:cond delay="0"/>
                                  </p:stCondLst>
                                  <p:childTnLst>
                                    <p:animEffect transition="out" filter="fade">
                                      <p:cBhvr>
                                        <p:cTn id="27" dur="1000" tmFilter="0, 0; .2, .5; .8, .5; 1, 0"/>
                                        <p:tgtEl>
                                          <p:spTgt spid="25"/>
                                        </p:tgtEl>
                                      </p:cBhvr>
                                    </p:animEffect>
                                    <p:animScale>
                                      <p:cBhvr>
                                        <p:cTn id="28"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75"/>
                                        </p:tgtEl>
                                      </p:cBhvr>
                                    </p:animEffect>
                                    <p:set>
                                      <p:cBhvr>
                                        <p:cTn id="3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5" restart="whenNotActive" fill="hold" evtFilter="cancelBubble" nodeType="interactiveSeq">
                <p:stCondLst>
                  <p:cond evt="onClick" delay="0">
                    <p:tgtEl>
                      <p:spTgt spid="7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8"/>
                                        </p:tgtEl>
                                      </p:cBhvr>
                                    </p:animEffect>
                                    <p:set>
                                      <p:cBhvr>
                                        <p:cTn id="40"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18" grpId="0" animBg="1"/>
      <p:bldP spid="18"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 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 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pPr algn="just"/>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đầy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938351"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69006" y="3073645"/>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835048"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73233" y="2258852"/>
            <a:ext cx="1868938" cy="584775"/>
          </a:xfrm>
          <a:prstGeom prst="rect">
            <a:avLst/>
          </a:prstGeom>
          <a:noFill/>
        </p:spPr>
        <p:txBody>
          <a:bodyPr wrap="square" rtlCol="0">
            <a:spAutoFit/>
          </a:bodyPr>
          <a:lstStyle/>
          <a:p>
            <a:r>
              <a:rPr lang="vi-VN" sz="3200" b="1" dirty="0">
                <a:solidFill>
                  <a:srgbClr val="C00000"/>
                </a:solidFill>
                <a:latin typeface="Cambria" panose="02040503050406030204" pitchFamily="18" charset="0"/>
                <a:ea typeface="Cambria" panose="02040503050406030204" pitchFamily="18" charset="0"/>
              </a:rPr>
              <a:t>Bầu trời</a:t>
            </a:r>
            <a:endParaRPr lang="en-US" sz="32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967681" y="2733692"/>
            <a:ext cx="1559725" cy="584775"/>
          </a:xfrm>
          <a:prstGeom prst="rect">
            <a:avLst/>
          </a:prstGeom>
          <a:noFill/>
        </p:spPr>
        <p:txBody>
          <a:bodyPr wrap="square" rtlCol="0">
            <a:spAutoFit/>
          </a:bodyPr>
          <a:lstStyle/>
          <a:p>
            <a:r>
              <a:rPr lang="vi-VN" sz="3200" b="1" dirty="0">
                <a:solidFill>
                  <a:srgbClr val="C00000"/>
                </a:solidFill>
                <a:latin typeface="Cambria" panose="02040503050406030204" pitchFamily="18" charset="0"/>
                <a:ea typeface="Cambria" panose="02040503050406030204" pitchFamily="18" charset="0"/>
              </a:rPr>
              <a:t>Na</a:t>
            </a:r>
            <a:endParaRPr lang="en-US" sz="32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7207397" y="3235885"/>
            <a:ext cx="1559725" cy="584775"/>
          </a:xfrm>
          <a:prstGeom prst="rect">
            <a:avLst/>
          </a:prstGeom>
          <a:noFill/>
        </p:spPr>
        <p:txBody>
          <a:bodyPr wrap="square" rtlCol="0">
            <a:spAutoFit/>
          </a:bodyPr>
          <a:lstStyle/>
          <a:p>
            <a:r>
              <a:rPr lang="vi-VN" sz="3200" b="1" dirty="0">
                <a:solidFill>
                  <a:srgbClr val="C00000"/>
                </a:solidFill>
                <a:latin typeface="Cambria" panose="02040503050406030204" pitchFamily="18" charset="0"/>
                <a:ea typeface="Cambria" panose="02040503050406030204" pitchFamily="18" charset="0"/>
              </a:rPr>
              <a:t>Cô bé</a:t>
            </a:r>
            <a:endParaRPr lang="en-US" sz="32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221374" y="4191366"/>
            <a:ext cx="2641771" cy="584775"/>
          </a:xfrm>
          <a:prstGeom prst="rect">
            <a:avLst/>
          </a:prstGeom>
          <a:noFill/>
        </p:spPr>
        <p:txBody>
          <a:bodyPr wrap="square" rtlCol="0">
            <a:spAutoFit/>
          </a:bodyPr>
          <a:lstStyle/>
          <a:p>
            <a:r>
              <a:rPr lang="vi-VN" sz="3200" b="1" dirty="0">
                <a:solidFill>
                  <a:srgbClr val="C00000"/>
                </a:solidFill>
                <a:latin typeface="Cambria" panose="02040503050406030204" pitchFamily="18" charset="0"/>
                <a:ea typeface="Cambria" panose="02040503050406030204" pitchFamily="18" charset="0"/>
              </a:rPr>
              <a:t>người và xe</a:t>
            </a:r>
            <a:endParaRPr lang="en-US" sz="32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464827" y="4234400"/>
            <a:ext cx="2262018"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Cả dãy phố</a:t>
            </a:r>
            <a:endParaRPr lang="en-US" sz="3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558</Words>
  <Application>Microsoft Macintosh PowerPoint</Application>
  <PresentationFormat>Widescreen</PresentationFormat>
  <Paragraphs>61</Paragraphs>
  <Slides>17</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#9Slide03 AmpleSoft Bold</vt:lpstr>
      <vt:lpstr>#9Slide03 SFU Grenoble Medium</vt:lpstr>
      <vt:lpstr>#9Slide05 Aphrodite Pro</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Drop Dudes Minitheme by Slidesgo</vt:lpstr>
      <vt:lpstr>PowerPoint Presentation</vt:lpstr>
      <vt:lpstr>Chào mừng các em đến với   Vương quốc trên mây  hãy cùng khám phá ở đây có những loại cây gì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23</cp:revision>
  <dcterms:created xsi:type="dcterms:W3CDTF">2023-12-16T09:30:58Z</dcterms:created>
  <dcterms:modified xsi:type="dcterms:W3CDTF">2024-01-28T16:35:06Z</dcterms:modified>
</cp:coreProperties>
</file>