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8" r:id="rId4"/>
  </p:sldMasterIdLst>
  <p:notesMasterIdLst>
    <p:notesMasterId r:id="rId45"/>
  </p:notesMasterIdLst>
  <p:sldIdLst>
    <p:sldId id="256" r:id="rId5"/>
    <p:sldId id="260" r:id="rId6"/>
    <p:sldId id="257" r:id="rId7"/>
    <p:sldId id="324" r:id="rId8"/>
    <p:sldId id="12938" r:id="rId9"/>
    <p:sldId id="12940" r:id="rId10"/>
    <p:sldId id="12943" r:id="rId11"/>
    <p:sldId id="12939" r:id="rId12"/>
    <p:sldId id="12985" r:id="rId13"/>
    <p:sldId id="12944" r:id="rId14"/>
    <p:sldId id="261" r:id="rId15"/>
    <p:sldId id="12987" r:id="rId16"/>
    <p:sldId id="368" r:id="rId17"/>
    <p:sldId id="411" r:id="rId18"/>
    <p:sldId id="336" r:id="rId19"/>
    <p:sldId id="387" r:id="rId20"/>
    <p:sldId id="388" r:id="rId21"/>
    <p:sldId id="369" r:id="rId22"/>
    <p:sldId id="389" r:id="rId23"/>
    <p:sldId id="403" r:id="rId24"/>
    <p:sldId id="390" r:id="rId25"/>
    <p:sldId id="393" r:id="rId26"/>
    <p:sldId id="391" r:id="rId27"/>
    <p:sldId id="392" r:id="rId28"/>
    <p:sldId id="394" r:id="rId29"/>
    <p:sldId id="395" r:id="rId30"/>
    <p:sldId id="396" r:id="rId31"/>
    <p:sldId id="12988" r:id="rId32"/>
    <p:sldId id="399" r:id="rId33"/>
    <p:sldId id="410" r:id="rId34"/>
    <p:sldId id="400" r:id="rId35"/>
    <p:sldId id="401" r:id="rId36"/>
    <p:sldId id="402" r:id="rId37"/>
    <p:sldId id="404" r:id="rId38"/>
    <p:sldId id="405" r:id="rId39"/>
    <p:sldId id="406" r:id="rId40"/>
    <p:sldId id="407" r:id="rId41"/>
    <p:sldId id="379" r:id="rId42"/>
    <p:sldId id="413" r:id="rId43"/>
    <p:sldId id="1298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208"/>
    <a:srgbClr val="CD6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6"/>
  </p:normalViewPr>
  <p:slideViewPr>
    <p:cSldViewPr snapToGrid="0">
      <p:cViewPr varScale="1">
        <p:scale>
          <a:sx n="84" d="100"/>
          <a:sy n="84" d="100"/>
        </p:scale>
        <p:origin x="11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38B3C-68DC-495D-A458-EE50D87FF67E}" type="datetimeFigureOut">
              <a:rPr lang="en-US" smtClean="0"/>
              <a:t>1/29/24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8FB7-3B4D-4AF0-9AEA-F7264A3C1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58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lật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347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542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085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50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569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5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13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392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326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784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73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55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BFA29-136F-E00D-FBCA-5A58552AE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48F4F-C157-980D-1468-D48FE2EA0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325CE-48E0-C4B3-74B9-B3F80F168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E2E6D-792C-4414-1C39-A4296791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086FB-CDF7-2FA2-BD5C-22C0990F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86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6152-FBA3-DC5D-CC14-29B5D62F7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3B848-F874-6445-3CF1-AA9BF5520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00AB3-0A73-7A4F-755C-8BC80E4D3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BA81A-FF04-5D26-FE92-8F961CBD9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D55A9-2854-B219-D311-2682C005A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9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28E37-F4FE-CFEB-2548-A84ADCC08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5BA18-6650-09C6-F19D-A6FC86735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A4613-CE88-D522-0CA0-BCA2372E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B08A0-5501-FC68-A47B-252966A1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305C4-7D1A-5CA6-954E-A7AEDC02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24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39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09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57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08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14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16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38524341-3F4D-98DF-35CC-3A3414FFAB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70E4CE95-B86B-1DAE-01C7-A720BFFE4716}"/>
              </a:ext>
            </a:extLst>
          </p:cNvPr>
          <p:cNvGrpSpPr/>
          <p:nvPr userDrawn="1"/>
        </p:nvGrpSpPr>
        <p:grpSpPr>
          <a:xfrm>
            <a:off x="280447" y="299302"/>
            <a:ext cx="11631105" cy="6391372"/>
            <a:chOff x="0" y="0"/>
            <a:chExt cx="6339052" cy="321416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9F02049-5B25-6C9D-C97D-AB24BF2A7076}"/>
                </a:ext>
              </a:extLst>
            </p:cNvPr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C935BC3-F9B0-F842-0DC8-160C7998F044}"/>
                </a:ext>
              </a:extLst>
            </p:cNvPr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</p:spTree>
    <p:extLst>
      <p:ext uri="{BB962C8B-B14F-4D97-AF65-F5344CB8AC3E}">
        <p14:creationId xmlns:p14="http://schemas.microsoft.com/office/powerpoint/2010/main" val="4210621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3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BB7B8-1E40-4806-66A4-7DAFB223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CA189-38C1-7CB2-2B40-FBF9516B4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E0C58-1187-FC46-7D81-225258F1F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4F92F-8618-15BE-66FC-37E90655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EF199-3841-07CC-4D64-BDBA2C5E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45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00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90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46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070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645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463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AEF3F68F-43DE-02E0-8B60-41D1CB564EEC}"/>
              </a:ext>
            </a:extLst>
          </p:cNvPr>
          <p:cNvSpPr/>
          <p:nvPr userDrawn="1"/>
        </p:nvSpPr>
        <p:spPr>
          <a:xfrm>
            <a:off x="0" y="0"/>
            <a:ext cx="12247577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1DDBE6-74B6-8331-19EC-ABC42DC0DF0A}"/>
              </a:ext>
            </a:extLst>
          </p:cNvPr>
          <p:cNvGrpSpPr/>
          <p:nvPr userDrawn="1"/>
        </p:nvGrpSpPr>
        <p:grpSpPr>
          <a:xfrm>
            <a:off x="280447" y="299302"/>
            <a:ext cx="11631105" cy="6391372"/>
            <a:chOff x="0" y="0"/>
            <a:chExt cx="6339052" cy="3214167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D932D38A-CD7A-EBEA-D84D-81D4B7227DE6}"/>
                </a:ext>
              </a:extLst>
            </p:cNvPr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BEFDAEF-BCBC-58A8-CDCA-E2453550D41A}"/>
                </a:ext>
              </a:extLst>
            </p:cNvPr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</p:spTree>
    <p:extLst>
      <p:ext uri="{BB962C8B-B14F-4D97-AF65-F5344CB8AC3E}">
        <p14:creationId xmlns:p14="http://schemas.microsoft.com/office/powerpoint/2010/main" val="1820771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CCEAF39-F150-722F-835D-34C163F2A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527739-1492-D685-3740-2008DE5C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3" b="10217"/>
          <a:stretch/>
        </p:blipFill>
        <p:spPr>
          <a:xfrm rot="5400000">
            <a:off x="2537492" y="-2667001"/>
            <a:ext cx="7117014" cy="121920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19C1F4-AD5E-C246-8649-AFEAD9544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4" t="6593" r="13780" b="64259"/>
          <a:stretch/>
        </p:blipFill>
        <p:spPr>
          <a:xfrm>
            <a:off x="9768426" y="-3"/>
            <a:ext cx="2423574" cy="20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47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04BB8-9C50-962C-6081-1864D836D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7EE8B1-F4E9-ED6E-C28D-115441B72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3060D-D0A2-5053-22F3-9FB8EE3A7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6A77A-BB85-D1B8-305F-BF2C3769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ABB0D-E33C-1FAB-3285-7F82E108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95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4A1E-3AF8-22FD-625E-4510CF35C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51FF-7502-B7F5-57AC-0C9C32615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2C1A2-6223-3FDC-D097-1C151380E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E4577-397A-5D4D-0BE9-9F88E4CCF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86107-A1CA-1BE9-24A1-4632CE36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6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B1D2D-01CA-EA8B-5A17-57FF4D6A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5AAA9-3CA6-D918-081D-E97FBB3BA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78A83-7AB0-1462-1D02-2A947072D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8C93-3F05-829C-325C-CEC06A24F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3028F-F732-9BC9-1958-2E52CAD4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55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9755-5084-24E7-3549-CE72161E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0FBED-4255-F4BD-FB5D-54DF71E2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452D7-5C9C-0363-D5B2-689AAD69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31310-DCDC-9559-6385-190F5B19E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B019D-DE50-409F-2F0E-B457EB65D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6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0E20-5B5F-A606-3290-F0FD42CA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BDE00-1F29-A33A-9531-C6F7D68E5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19F7A-E406-35B9-E63A-463D43181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9B78A-5F9B-10FF-DC83-66D64C422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AB336-18D5-A69C-EB1B-26028186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3A771-AE16-D807-BA3A-B4B75DD8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3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A6D2A-0390-632D-CF17-C49E9B95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1B718-D964-4930-DC22-BC5184770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35213-8AAC-97B1-89B7-DFCE948C9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EAF5E7-8128-8D8D-304A-6288A296A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86363-7E7A-3589-6C51-B45E8058A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484FB-875B-F1BB-CC2B-2D490A5A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AAE0EE-03F3-271C-6B45-3835F5D4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114A1A-D68F-6192-747F-79F660DE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04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BE950-53FF-EF6E-C22F-584A0E8CB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B85AD-E70C-E10D-D984-B4964E85C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BF8F91-9E6A-BE60-F41B-BE98E3CA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A059C-AB2D-2B8A-9CF7-1A4EB03B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58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172CF7-D501-9C06-2232-01143EC26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E0864-9B9A-A6A9-E0C3-17A9EA59D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DC2F4-9D8E-5443-5552-40423A27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05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56204-B66F-704C-C19E-870B9228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A01F2-E947-F731-71C3-ADF130C9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E16DD-3DD9-E42C-E2D8-A37C718B2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9B7C2-0F8E-3A36-912D-42F28E5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03146-CD83-B1A2-7AE8-07A1A838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63166-71B2-3243-D694-D14B7AF2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34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DD8F-8D92-EBCA-D255-AADAE375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81A4A6-5E01-858A-FF9C-516B34CE3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9AEDF-8B8D-1E9B-1C8C-4585B9C6D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8E02E-7352-01CD-8EA5-20C68727A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0AB71-1D3B-F90C-8B8A-ED805B1B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0EBE3-ED1E-800C-FC84-3B15194F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77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FA64-07F4-E571-1BCA-C14D88C6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81003-AD33-2E66-49B6-77B7955AD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6646F-86D9-813A-CD43-8629A9D5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A61C6-C7E1-0665-4ADB-B6734254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8A335-B36B-D8F5-6C0A-74B43B2C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22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05BD5-23FE-7FA8-566B-8146D3D52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65E7F-9D6D-F38F-D118-EACE13EC3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D9BD9-3E53-D19D-2966-11334D641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5C56D-28D2-2668-4362-1A537D4EB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9AC6F-685B-7B68-5E40-F96A18E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26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92B0-3501-2D6E-B032-E568B5E9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AC3C2-38CB-F74A-8D48-005F5202C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94625-942D-7684-1D1D-EA454EA7D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2F2CF-374E-BF52-A70F-8AC0676F3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47309-3DC6-F079-4CE8-D0EA31D32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736A3-F2FD-15D6-7E85-D4DC0DBC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67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0650A-9416-F1D5-7B23-C3A10DC0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B3B2D-7F19-4352-2A0A-C0B86DA32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B95C3B-2ABA-5F35-20B9-96A4B678B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3395F-3490-0F8D-594D-CA51A9C29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862BED-A62B-AE36-DFB5-3412259D43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C123AE-D052-B717-1E62-31B337E2C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56466-DB5C-988D-EEF6-3A5BEDE3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3E978C-AC39-5057-1EDC-C77B4632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79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0F0C-3BD2-06FE-8DFE-7B7AF7E8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7EC10-1A61-D509-7B72-E2CB46C3C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706AE-7A06-0736-6C99-FEA9A1AD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22F49-FD15-4CD3-F3C5-025AD6D9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78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7C3595-F8DE-BFDA-1468-E0B35BA41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DC3DB0-A6E6-1DBC-83A7-375A5875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2D6BC-5892-B379-EF47-4A067C20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9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CA40-707B-A7F0-3BE0-4FD6106D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CB11-4596-99EF-55BA-711954CA1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5B060-70FC-880A-3D3D-AA6B0D40E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82F7B-B9AD-C3F8-9C56-19B1F388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1A37A-BB4F-D78C-A277-67A10E8B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55C52-CFCC-40F1-BBE6-0681A87F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48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621BA-7721-B375-10F3-285EAAEA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30DA0-7F6D-4FC2-CCA1-CC0F5DC8D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76453-2ED7-A9E4-3E63-B23FFCD71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4C32D-D5E0-C332-F224-632368C6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8813E-9A60-F35A-9C9A-BCBD953E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82EBD-0DC2-2D6A-1BEA-1DE8A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6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EF8B77-8AEE-3B32-95FE-D63AE12C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D0AD9-C823-8E5B-57F9-94342C03D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3E24F-C3A9-9E56-B201-CF643F5D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95A4-C160-4356-8477-6A23BFCF2A8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19439-6FD4-9F14-49C1-2C719A71E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C53A-A095-AC55-0488-574E10FFA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635C64C-BFE3-9BB6-F2F0-5A6988550FAB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F975C6-3BB4-B002-823C-605A0104B1E0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5C9019-4309-9EF8-6466-53113EFD4A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340F1A-C647-5B64-3334-16E01E2FF8D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10A9C-20CB-8991-57C9-7D8F20D464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3C3520-98EC-C272-ACC0-E10FA5105DA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01F5D30-ABF7-5C12-30A6-A5E6555D6B64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23E8E44-5948-8007-FBF3-32235CF4FDEA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75320F-0E08-BD0C-3CC1-50087B89775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309845-2C0B-2D0C-2F7B-F26B7419F85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9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B531430-FCEE-2907-DAAD-E3B383B8ECF6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F89625-700C-8A78-B124-14B09DB3D80D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FF3A20-4822-4686-5148-741842F0DB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2AFD5-7D6D-86FF-A76E-3506CD6AC4D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2A8BD-2067-0874-106B-A8E023401F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A1BD8E-734F-007F-B08A-24A62B53B2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62491F6-560F-2337-CF5D-CA83BCE65496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355C5AB-D971-C66A-CCE6-FA6571FE4A1C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6DFB8C-7CEB-3E7C-919C-430A77B813E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F41940-642D-F6EB-9E12-027AE869A2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8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8F8B29D-E30F-DAE6-A2B2-F2661E26CBE6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3BB584-5A9C-A703-D550-6F47A03A1226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2B283B-912D-987E-52EA-179530CDE1A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6C5756-4803-0AE4-4059-5FFA69A6520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D7F844-D56C-E7BE-E86E-7747482716B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BFFA4C-7824-2C2A-BDAE-2556239A494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3225B11-ECFF-1501-B513-6F1D6C54174D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D726489-692C-92A1-A99A-19BD4547DA5A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208BAC-4FE0-CBD0-EAF4-E647A2E8173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7BE480-FA9D-9F07-D12F-B22C7E7E764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9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pos="7151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4902E-E2CC-E9B4-9B33-1F02063E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29A07-62F1-F8FA-C8D7-10D00E905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9EADA-E8ED-B102-EEFC-A413B061D9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EC2DD-A58D-43BD-A932-C94A75B2FD05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9DAF7-229A-361D-B200-38E696588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F810-D684-50AD-AAA4-DE9DBF5BB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6AB738A-F003-09DE-3319-EEAEDFBF7A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1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3C24BD-D644-B934-D9F3-768999BC6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5D4676-C036-41BD-2E41-B1585A712E79}"/>
              </a:ext>
            </a:extLst>
          </p:cNvPr>
          <p:cNvSpPr/>
          <p:nvPr userDrawn="1"/>
        </p:nvSpPr>
        <p:spPr>
          <a:xfrm>
            <a:off x="276225" y="314325"/>
            <a:ext cx="11639550" cy="626744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5DAC6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5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1.png"/><Relationship Id="rId5" Type="http://schemas.openxmlformats.org/officeDocument/2006/relationships/slide" Target="slide4.xml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12" Type="http://schemas.openxmlformats.org/officeDocument/2006/relationships/image" Target="../media/image32.svg"/><Relationship Id="rId17" Type="http://schemas.openxmlformats.org/officeDocument/2006/relationships/image" Target="../media/image56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sv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12" Type="http://schemas.openxmlformats.org/officeDocument/2006/relationships/image" Target="../media/image32.svg"/><Relationship Id="rId17" Type="http://schemas.openxmlformats.org/officeDocument/2006/relationships/image" Target="../media/image57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sv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12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sv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12" Type="http://schemas.openxmlformats.org/officeDocument/2006/relationships/image" Target="../media/image32.svg"/><Relationship Id="rId17" Type="http://schemas.openxmlformats.org/officeDocument/2006/relationships/image" Target="../media/image76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sv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12" Type="http://schemas.openxmlformats.org/officeDocument/2006/relationships/image" Target="../media/image32.svg"/><Relationship Id="rId17" Type="http://schemas.openxmlformats.org/officeDocument/2006/relationships/image" Target="../media/image35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sv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" Target="slide33.xml"/><Relationship Id="rId7" Type="http://schemas.openxmlformats.org/officeDocument/2006/relationships/slide" Target="slide3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10" Type="http://schemas.openxmlformats.org/officeDocument/2006/relationships/image" Target="../media/image81.png"/><Relationship Id="rId4" Type="http://schemas.openxmlformats.org/officeDocument/2006/relationships/slide" Target="slide34.xml"/><Relationship Id="rId9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slide" Target="slide8.xml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5.xml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openxmlformats.org/officeDocument/2006/relationships/slide" Target="slide7.xml"/><Relationship Id="rId4" Type="http://schemas.openxmlformats.org/officeDocument/2006/relationships/slide" Target="slide11.xml"/><Relationship Id="rId9" Type="http://schemas.openxmlformats.org/officeDocument/2006/relationships/image" Target="../media/image38.png"/><Relationship Id="rId14" Type="http://schemas.openxmlformats.org/officeDocument/2006/relationships/slide" Target="slide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svg"/><Relationship Id="rId18" Type="http://schemas.openxmlformats.org/officeDocument/2006/relationships/image" Target="../media/image9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5" Type="http://schemas.openxmlformats.org/officeDocument/2006/relationships/slide" Target="slide4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slide" Target="slide4.xml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7.png"/><Relationship Id="rId12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4.xml"/><Relationship Id="rId5" Type="http://schemas.openxmlformats.org/officeDocument/2006/relationships/image" Target="../media/image54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27971">
            <a:off x="323280" y="1094773"/>
            <a:ext cx="8848448" cy="5176444"/>
            <a:chOff x="0" y="0"/>
            <a:chExt cx="5340856" cy="3534500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5310376" cy="3510370"/>
            </a:xfrm>
            <a:custGeom>
              <a:avLst/>
              <a:gdLst/>
              <a:ahLst/>
              <a:cxnLst/>
              <a:rect l="l" t="t" r="r" b="b"/>
              <a:pathLst>
                <a:path w="5310376" h="3510370">
                  <a:moveTo>
                    <a:pt x="1270" y="0"/>
                  </a:moveTo>
                  <a:lnTo>
                    <a:pt x="5310376" y="15240"/>
                  </a:lnTo>
                  <a:lnTo>
                    <a:pt x="5278626" y="3510370"/>
                  </a:lnTo>
                  <a:lnTo>
                    <a:pt x="1921683" y="3510370"/>
                  </a:lnTo>
                  <a:lnTo>
                    <a:pt x="0" y="3483700"/>
                  </a:lnTo>
                  <a:lnTo>
                    <a:pt x="11430" y="1115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1270"/>
              <a:ext cx="5339586" cy="3535770"/>
            </a:xfrm>
            <a:custGeom>
              <a:avLst/>
              <a:gdLst/>
              <a:ahLst/>
              <a:cxnLst/>
              <a:rect l="l" t="t" r="r" b="b"/>
              <a:pathLst>
                <a:path w="5339586" h="3535770">
                  <a:moveTo>
                    <a:pt x="5305296" y="3510370"/>
                  </a:moveTo>
                  <a:cubicBezTo>
                    <a:pt x="5302756" y="3514180"/>
                    <a:pt x="5298946" y="3519260"/>
                    <a:pt x="5295136" y="3523070"/>
                  </a:cubicBezTo>
                  <a:cubicBezTo>
                    <a:pt x="5291326" y="3525610"/>
                    <a:pt x="5286246" y="3528150"/>
                    <a:pt x="5282436" y="3528150"/>
                  </a:cubicBezTo>
                  <a:cubicBezTo>
                    <a:pt x="5118160" y="3526880"/>
                    <a:pt x="4890114" y="3533230"/>
                    <a:pt x="4657846" y="3535770"/>
                  </a:cubicBezTo>
                  <a:cubicBezTo>
                    <a:pt x="4586053" y="3535770"/>
                    <a:pt x="4510039" y="3534500"/>
                    <a:pt x="4438246" y="3534500"/>
                  </a:cubicBezTo>
                  <a:cubicBezTo>
                    <a:pt x="4277770" y="3533230"/>
                    <a:pt x="4117294" y="3531960"/>
                    <a:pt x="3956817" y="3531960"/>
                  </a:cubicBezTo>
                  <a:lnTo>
                    <a:pt x="3433157" y="3531960"/>
                  </a:lnTo>
                  <a:cubicBezTo>
                    <a:pt x="3314911" y="3531960"/>
                    <a:pt x="3200889" y="3530690"/>
                    <a:pt x="3082643" y="3530690"/>
                  </a:cubicBezTo>
                  <a:cubicBezTo>
                    <a:pt x="2981290" y="3530690"/>
                    <a:pt x="2875713" y="3530690"/>
                    <a:pt x="2774360" y="3531960"/>
                  </a:cubicBezTo>
                  <a:lnTo>
                    <a:pt x="2711014" y="3531960"/>
                  </a:lnTo>
                  <a:cubicBezTo>
                    <a:pt x="2563206" y="3530690"/>
                    <a:pt x="916212" y="3529420"/>
                    <a:pt x="768405" y="3526880"/>
                  </a:cubicBezTo>
                  <a:cubicBezTo>
                    <a:pt x="679720" y="3525610"/>
                    <a:pt x="591036" y="3520530"/>
                    <a:pt x="502352" y="3517990"/>
                  </a:cubicBezTo>
                  <a:cubicBezTo>
                    <a:pt x="341875" y="3512910"/>
                    <a:pt x="181399" y="3509100"/>
                    <a:pt x="41910" y="3504020"/>
                  </a:cubicBezTo>
                  <a:cubicBezTo>
                    <a:pt x="33020" y="3502750"/>
                    <a:pt x="24130" y="3500210"/>
                    <a:pt x="16510" y="3496400"/>
                  </a:cubicBezTo>
                  <a:cubicBezTo>
                    <a:pt x="5080" y="3491320"/>
                    <a:pt x="0" y="3479890"/>
                    <a:pt x="1270" y="3458265"/>
                  </a:cubicBezTo>
                  <a:cubicBezTo>
                    <a:pt x="2540" y="3299076"/>
                    <a:pt x="3810" y="3137143"/>
                    <a:pt x="3810" y="2977955"/>
                  </a:cubicBezTo>
                  <a:cubicBezTo>
                    <a:pt x="5080" y="2816021"/>
                    <a:pt x="17780" y="1117095"/>
                    <a:pt x="17780" y="955162"/>
                  </a:cubicBezTo>
                  <a:cubicBezTo>
                    <a:pt x="19050" y="798718"/>
                    <a:pt x="20320" y="642274"/>
                    <a:pt x="19050" y="483086"/>
                  </a:cubicBezTo>
                  <a:cubicBezTo>
                    <a:pt x="17780" y="326642"/>
                    <a:pt x="16510" y="17294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715" y="5080"/>
                    <a:pt x="185622" y="3810"/>
                  </a:cubicBezTo>
                  <a:cubicBezTo>
                    <a:pt x="316537" y="1270"/>
                    <a:pt x="451675" y="1270"/>
                    <a:pt x="582590" y="1270"/>
                  </a:cubicBezTo>
                  <a:cubicBezTo>
                    <a:pt x="747289" y="2540"/>
                    <a:pt x="2411176" y="5080"/>
                    <a:pt x="2575876" y="6350"/>
                  </a:cubicBezTo>
                  <a:cubicBezTo>
                    <a:pt x="2736352" y="7620"/>
                    <a:pt x="2896828" y="7620"/>
                    <a:pt x="3057305" y="7620"/>
                  </a:cubicBezTo>
                  <a:cubicBezTo>
                    <a:pt x="3145989" y="7620"/>
                    <a:pt x="3234673" y="7620"/>
                    <a:pt x="3323358" y="8890"/>
                  </a:cubicBezTo>
                  <a:cubicBezTo>
                    <a:pt x="3496503" y="11430"/>
                    <a:pt x="3673872" y="10160"/>
                    <a:pt x="3847018" y="2540"/>
                  </a:cubicBezTo>
                  <a:cubicBezTo>
                    <a:pt x="3918810" y="0"/>
                    <a:pt x="3990602" y="2540"/>
                    <a:pt x="4062394" y="2540"/>
                  </a:cubicBezTo>
                  <a:cubicBezTo>
                    <a:pt x="4222870" y="2540"/>
                    <a:pt x="4383346" y="1270"/>
                    <a:pt x="4543823" y="3810"/>
                  </a:cubicBezTo>
                  <a:cubicBezTo>
                    <a:pt x="4746530" y="6350"/>
                    <a:pt x="4945014" y="13970"/>
                    <a:pt x="5147721" y="17780"/>
                  </a:cubicBezTo>
                  <a:cubicBezTo>
                    <a:pt x="5236405" y="20320"/>
                    <a:pt x="5273546" y="19050"/>
                    <a:pt x="5300216" y="21590"/>
                  </a:cubicBezTo>
                  <a:cubicBezTo>
                    <a:pt x="5309106" y="22860"/>
                    <a:pt x="5317996" y="25400"/>
                    <a:pt x="5326886" y="27940"/>
                  </a:cubicBezTo>
                  <a:cubicBezTo>
                    <a:pt x="5334506" y="30480"/>
                    <a:pt x="5338316" y="36830"/>
                    <a:pt x="5338316" y="46990"/>
                  </a:cubicBezTo>
                  <a:cubicBezTo>
                    <a:pt x="5339586" y="98837"/>
                    <a:pt x="5335776" y="181176"/>
                    <a:pt x="5331966" y="263515"/>
                  </a:cubicBezTo>
                  <a:cubicBezTo>
                    <a:pt x="5328156" y="332131"/>
                    <a:pt x="5326886" y="403491"/>
                    <a:pt x="5325616" y="472107"/>
                  </a:cubicBezTo>
                  <a:cubicBezTo>
                    <a:pt x="5323076" y="587381"/>
                    <a:pt x="5321806" y="702656"/>
                    <a:pt x="5320536" y="817930"/>
                  </a:cubicBezTo>
                  <a:cubicBezTo>
                    <a:pt x="5319266" y="924971"/>
                    <a:pt x="5317996" y="1032012"/>
                    <a:pt x="5317996" y="1139052"/>
                  </a:cubicBezTo>
                  <a:cubicBezTo>
                    <a:pt x="5317996" y="1317453"/>
                    <a:pt x="5306566" y="3030102"/>
                    <a:pt x="5305296" y="3208503"/>
                  </a:cubicBezTo>
                  <a:cubicBezTo>
                    <a:pt x="5307836" y="3323778"/>
                    <a:pt x="5306566" y="3439052"/>
                    <a:pt x="5305296" y="3510370"/>
                  </a:cubicBezTo>
                  <a:close/>
                  <a:moveTo>
                    <a:pt x="17780" y="3479890"/>
                  </a:moveTo>
                  <a:cubicBezTo>
                    <a:pt x="22860" y="3481160"/>
                    <a:pt x="29210" y="3483700"/>
                    <a:pt x="36830" y="3483700"/>
                  </a:cubicBezTo>
                  <a:cubicBezTo>
                    <a:pt x="177176" y="3488780"/>
                    <a:pt x="350322" y="3493860"/>
                    <a:pt x="519244" y="3497670"/>
                  </a:cubicBezTo>
                  <a:cubicBezTo>
                    <a:pt x="599482" y="3500210"/>
                    <a:pt x="679720" y="3504020"/>
                    <a:pt x="764182" y="3505290"/>
                  </a:cubicBezTo>
                  <a:cubicBezTo>
                    <a:pt x="819082" y="3506560"/>
                    <a:pt x="2373169" y="3502750"/>
                    <a:pt x="2423845" y="3504020"/>
                  </a:cubicBezTo>
                  <a:cubicBezTo>
                    <a:pt x="2512530" y="3505290"/>
                    <a:pt x="2601214" y="3507830"/>
                    <a:pt x="2689898" y="3509100"/>
                  </a:cubicBezTo>
                  <a:cubicBezTo>
                    <a:pt x="2732129" y="3510370"/>
                    <a:pt x="2770137" y="3510370"/>
                    <a:pt x="2812367" y="3510370"/>
                  </a:cubicBezTo>
                  <a:cubicBezTo>
                    <a:pt x="3002405" y="3510370"/>
                    <a:pt x="3188220" y="3509100"/>
                    <a:pt x="3378257" y="3510370"/>
                  </a:cubicBezTo>
                  <a:cubicBezTo>
                    <a:pt x="3450049" y="3510370"/>
                    <a:pt x="3526065" y="3512910"/>
                    <a:pt x="3597857" y="3512910"/>
                  </a:cubicBezTo>
                  <a:cubicBezTo>
                    <a:pt x="3707656" y="3512910"/>
                    <a:pt x="3813233" y="3509100"/>
                    <a:pt x="3923033" y="3509100"/>
                  </a:cubicBezTo>
                  <a:cubicBezTo>
                    <a:pt x="4053948" y="3509100"/>
                    <a:pt x="4180639" y="3510370"/>
                    <a:pt x="4311554" y="3510370"/>
                  </a:cubicBezTo>
                  <a:cubicBezTo>
                    <a:pt x="4484700" y="3510370"/>
                    <a:pt x="4662069" y="3510370"/>
                    <a:pt x="4835214" y="3509100"/>
                  </a:cubicBezTo>
                  <a:cubicBezTo>
                    <a:pt x="4991467" y="3507830"/>
                    <a:pt x="5143498" y="3505290"/>
                    <a:pt x="5267196" y="3502750"/>
                  </a:cubicBezTo>
                  <a:cubicBezTo>
                    <a:pt x="5272276" y="3502750"/>
                    <a:pt x="5277356" y="3500210"/>
                    <a:pt x="5283706" y="3498940"/>
                  </a:cubicBezTo>
                  <a:cubicBezTo>
                    <a:pt x="5283706" y="3486240"/>
                    <a:pt x="5284976" y="3473540"/>
                    <a:pt x="5284976" y="3450031"/>
                  </a:cubicBezTo>
                  <a:lnTo>
                    <a:pt x="5284976" y="3364947"/>
                  </a:lnTo>
                  <a:cubicBezTo>
                    <a:pt x="5286246" y="3224971"/>
                    <a:pt x="5288786" y="3082250"/>
                    <a:pt x="5287516" y="2942274"/>
                  </a:cubicBezTo>
                  <a:cubicBezTo>
                    <a:pt x="5286246" y="2744661"/>
                    <a:pt x="5298946" y="1015544"/>
                    <a:pt x="5302756" y="817930"/>
                  </a:cubicBezTo>
                  <a:cubicBezTo>
                    <a:pt x="5305296" y="702656"/>
                    <a:pt x="5307836" y="587381"/>
                    <a:pt x="5307836" y="472107"/>
                  </a:cubicBezTo>
                  <a:cubicBezTo>
                    <a:pt x="5307836" y="376045"/>
                    <a:pt x="5309106" y="282727"/>
                    <a:pt x="5316726" y="189410"/>
                  </a:cubicBezTo>
                  <a:cubicBezTo>
                    <a:pt x="5320536" y="134517"/>
                    <a:pt x="5323076" y="79625"/>
                    <a:pt x="5317996" y="49530"/>
                  </a:cubicBezTo>
                  <a:cubicBezTo>
                    <a:pt x="5310376" y="49530"/>
                    <a:pt x="5304026" y="48260"/>
                    <a:pt x="5296406" y="48260"/>
                  </a:cubicBezTo>
                  <a:cubicBezTo>
                    <a:pt x="5263386" y="45720"/>
                    <a:pt x="5177282" y="45720"/>
                    <a:pt x="5063260" y="40640"/>
                  </a:cubicBezTo>
                  <a:cubicBezTo>
                    <a:pt x="4852106" y="33020"/>
                    <a:pt x="4636730" y="27940"/>
                    <a:pt x="4425577" y="27940"/>
                  </a:cubicBezTo>
                  <a:cubicBezTo>
                    <a:pt x="4277770" y="27940"/>
                    <a:pt x="4125740" y="31750"/>
                    <a:pt x="3977932" y="24130"/>
                  </a:cubicBezTo>
                  <a:lnTo>
                    <a:pt x="3935702" y="24130"/>
                  </a:lnTo>
                  <a:cubicBezTo>
                    <a:pt x="3813233" y="27940"/>
                    <a:pt x="3682318" y="33020"/>
                    <a:pt x="3555626" y="34290"/>
                  </a:cubicBezTo>
                  <a:cubicBezTo>
                    <a:pt x="3416265" y="35560"/>
                    <a:pt x="3281127" y="31750"/>
                    <a:pt x="3141766" y="30480"/>
                  </a:cubicBezTo>
                  <a:cubicBezTo>
                    <a:pt x="3010851" y="29210"/>
                    <a:pt x="2879936" y="27940"/>
                    <a:pt x="2753244" y="27940"/>
                  </a:cubicBezTo>
                  <a:cubicBezTo>
                    <a:pt x="2706790" y="27940"/>
                    <a:pt x="2664560" y="29210"/>
                    <a:pt x="2618106" y="27940"/>
                  </a:cubicBezTo>
                  <a:cubicBezTo>
                    <a:pt x="2457630" y="26670"/>
                    <a:pt x="797966" y="24130"/>
                    <a:pt x="633267" y="24130"/>
                  </a:cubicBezTo>
                  <a:cubicBezTo>
                    <a:pt x="489683" y="22860"/>
                    <a:pt x="346098" y="24130"/>
                    <a:pt x="202514" y="24130"/>
                  </a:cubicBezTo>
                  <a:cubicBezTo>
                    <a:pt x="1264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0603"/>
                    <a:pt x="31750" y="178431"/>
                    <a:pt x="34290" y="263515"/>
                  </a:cubicBezTo>
                  <a:cubicBezTo>
                    <a:pt x="36830" y="417214"/>
                    <a:pt x="38100" y="570913"/>
                    <a:pt x="38100" y="724613"/>
                  </a:cubicBezTo>
                  <a:cubicBezTo>
                    <a:pt x="38100" y="823419"/>
                    <a:pt x="36830" y="919481"/>
                    <a:pt x="35560" y="1018288"/>
                  </a:cubicBezTo>
                  <a:cubicBezTo>
                    <a:pt x="34290" y="1114350"/>
                    <a:pt x="22860" y="2741916"/>
                    <a:pt x="21590" y="2835233"/>
                  </a:cubicBezTo>
                  <a:lnTo>
                    <a:pt x="21590" y="3016379"/>
                  </a:lnTo>
                  <a:cubicBezTo>
                    <a:pt x="21590" y="3153611"/>
                    <a:pt x="20320" y="3293587"/>
                    <a:pt x="20320" y="3430818"/>
                  </a:cubicBezTo>
                  <a:cubicBezTo>
                    <a:pt x="20320" y="3450031"/>
                    <a:pt x="19050" y="3466498"/>
                    <a:pt x="17780" y="3479890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255076" y="32456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9563">
            <a:off x="11138096" y="4088250"/>
            <a:ext cx="736209" cy="1127897"/>
          </a:xfrm>
          <a:custGeom>
            <a:avLst/>
            <a:gdLst/>
            <a:ahLst/>
            <a:cxnLst/>
            <a:rect l="l" t="t" r="r" b="b"/>
            <a:pathLst>
              <a:path w="1104313" h="1691845">
                <a:moveTo>
                  <a:pt x="0" y="0"/>
                </a:moveTo>
                <a:lnTo>
                  <a:pt x="1104314" y="0"/>
                </a:lnTo>
                <a:lnTo>
                  <a:pt x="1104314" y="1691845"/>
                </a:lnTo>
                <a:lnTo>
                  <a:pt x="0" y="1691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904">
            <a:off x="6087011" y="1130241"/>
            <a:ext cx="635171" cy="678098"/>
          </a:xfrm>
          <a:custGeom>
            <a:avLst/>
            <a:gdLst/>
            <a:ahLst/>
            <a:cxnLst/>
            <a:rect l="l" t="t" r="r" b="b"/>
            <a:pathLst>
              <a:path w="1262542" h="920508">
                <a:moveTo>
                  <a:pt x="0" y="0"/>
                </a:moveTo>
                <a:lnTo>
                  <a:pt x="1262542" y="0"/>
                </a:lnTo>
                <a:lnTo>
                  <a:pt x="1262542" y="920508"/>
                </a:lnTo>
                <a:lnTo>
                  <a:pt x="0" y="9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7815375" y="440439"/>
            <a:ext cx="2104567" cy="501269"/>
          </a:xfrm>
          <a:custGeom>
            <a:avLst/>
            <a:gdLst/>
            <a:ahLst/>
            <a:cxnLst/>
            <a:rect l="l" t="t" r="r" b="b"/>
            <a:pathLst>
              <a:path w="3156851" h="751904">
                <a:moveTo>
                  <a:pt x="0" y="0"/>
                </a:moveTo>
                <a:lnTo>
                  <a:pt x="3156851" y="0"/>
                </a:lnTo>
                <a:lnTo>
                  <a:pt x="3156851" y="751905"/>
                </a:lnTo>
                <a:lnTo>
                  <a:pt x="0" y="751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28007" y="3912415"/>
            <a:ext cx="2902497" cy="3015581"/>
          </a:xfrm>
          <a:custGeom>
            <a:avLst/>
            <a:gdLst/>
            <a:ahLst/>
            <a:cxnLst/>
            <a:rect l="l" t="t" r="r" b="b"/>
            <a:pathLst>
              <a:path w="4353746" h="4523372">
                <a:moveTo>
                  <a:pt x="0" y="0"/>
                </a:moveTo>
                <a:lnTo>
                  <a:pt x="4353746" y="0"/>
                </a:lnTo>
                <a:lnTo>
                  <a:pt x="4353746" y="4523372"/>
                </a:lnTo>
                <a:lnTo>
                  <a:pt x="0" y="4523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420205"/>
            <a:ext cx="1809356" cy="1555727"/>
          </a:xfrm>
          <a:custGeom>
            <a:avLst/>
            <a:gdLst/>
            <a:ahLst/>
            <a:cxnLst/>
            <a:rect l="l" t="t" r="r" b="b"/>
            <a:pathLst>
              <a:path w="3477039" h="2806111">
                <a:moveTo>
                  <a:pt x="0" y="0"/>
                </a:moveTo>
                <a:lnTo>
                  <a:pt x="3477040" y="0"/>
                </a:lnTo>
                <a:lnTo>
                  <a:pt x="3477040" y="2806111"/>
                </a:lnTo>
                <a:lnTo>
                  <a:pt x="0" y="2806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42032" y="3110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16191" y="5515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E1CDFE-E450-96B7-6E96-F3AC56A8AE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46584" y="963702"/>
            <a:ext cx="5383235" cy="18716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76294D-C090-C357-1826-3659AEE2FC4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612" y="1886905"/>
            <a:ext cx="7395089" cy="39566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91BB8A-6BBE-3ED9-09B0-E44E030639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78883" y="5236384"/>
            <a:ext cx="2353260" cy="14265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12C4AE-CB62-05F1-F0EA-EE4E61ECAA9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47ADF2-9119-0197-DEA1-8CBC938DB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32" y="584534"/>
            <a:ext cx="2214777" cy="2159774"/>
          </a:xfrm>
          <a:prstGeom prst="rect">
            <a:avLst/>
          </a:prstGeom>
        </p:spPr>
      </p:pic>
      <p:sp>
        <p:nvSpPr>
          <p:cNvPr id="15" name="Arrow: Left 14">
            <a:hlinkClick r:id="rId5" action="ppaction://hlinksldjump"/>
            <a:extLst>
              <a:ext uri="{FF2B5EF4-FFF2-40B4-BE49-F238E27FC236}">
                <a16:creationId xmlns:a16="http://schemas.microsoft.com/office/drawing/2014/main" id="{56E991E4-0F0D-0905-CC29-97020A4C328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5811B2-332B-23B5-77AA-B1D280315922}"/>
              </a:ext>
            </a:extLst>
          </p:cNvPr>
          <p:cNvGrpSpPr/>
          <p:nvPr/>
        </p:nvGrpSpPr>
        <p:grpSpPr>
          <a:xfrm>
            <a:off x="3658006" y="813770"/>
            <a:ext cx="6481416" cy="5230459"/>
            <a:chOff x="3252892" y="813770"/>
            <a:chExt cx="6481416" cy="52304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2DAB7B-A6D1-9CC0-53CA-0024D027AFF2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6CC8A84-58E1-F782-09D9-6E29D84BE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C2C17B-49A7-64DA-486D-66B49676E6C5}"/>
                  </a:ext>
                </a:extLst>
              </p:cNvPr>
              <p:cNvSpPr txBox="1"/>
              <p:nvPr/>
            </p:nvSpPr>
            <p:spPr>
              <a:xfrm>
                <a:off x="4206738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LUCKY NUMBER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C0B134-36DC-71BC-CE33-4972CDA33E46}"/>
                </a:ext>
              </a:extLst>
            </p:cNvPr>
            <p:cNvSpPr txBox="1"/>
            <p:nvPr/>
          </p:nvSpPr>
          <p:spPr>
            <a:xfrm>
              <a:off x="5297002" y="3835516"/>
              <a:ext cx="2393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May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mắn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0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E49D2-8236-516A-C8C8-61B4BF69BF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9361" y="2213536"/>
            <a:ext cx="8895324" cy="189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40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1F58B-674F-D44F-7918-C2CF4FF3DD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11326" y="1560414"/>
            <a:ext cx="8169348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63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55A3A79-7D73-DD7E-BB18-D2E32D5B21E4}"/>
              </a:ext>
            </a:extLst>
          </p:cNvPr>
          <p:cNvGrpSpPr/>
          <p:nvPr/>
        </p:nvGrpSpPr>
        <p:grpSpPr>
          <a:xfrm>
            <a:off x="1024419" y="1907771"/>
            <a:ext cx="10144324" cy="4068486"/>
            <a:chOff x="881149" y="2078182"/>
            <a:chExt cx="10291156" cy="304245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AE3951-FE24-E250-1E5D-5C43018743E9}"/>
                </a:ext>
              </a:extLst>
            </p:cNvPr>
            <p:cNvSpPr/>
            <p:nvPr/>
          </p:nvSpPr>
          <p:spPr>
            <a:xfrm>
              <a:off x="881149" y="2078182"/>
              <a:ext cx="10291156" cy="3042458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6EDF14-5426-34DE-37CF-40906B05BF58}"/>
                </a:ext>
              </a:extLst>
            </p:cNvPr>
            <p:cNvSpPr txBox="1"/>
            <p:nvPr/>
          </p:nvSpPr>
          <p:spPr>
            <a:xfrm>
              <a:off x="1178817" y="2242086"/>
              <a:ext cx="9834365" cy="264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mùi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khỏe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loạn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thậm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dẫn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791EB77-9E27-20BA-1DFD-C9E0A4C98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70" y="576308"/>
            <a:ext cx="963251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02FA1F-BA38-525E-2C37-898F3B902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560" y="576308"/>
            <a:ext cx="424928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26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622A2A-C0CE-2211-DB14-554F2E8BA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55423" y="2276520"/>
            <a:ext cx="5714896" cy="2304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39E88D-35E0-2C1E-16BD-539CCB02B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6425785" y="3429000"/>
            <a:ext cx="5110792" cy="26840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5A0AB4-A6D5-FB29-8C98-7FE793628B91}"/>
              </a:ext>
            </a:extLst>
          </p:cNvPr>
          <p:cNvGrpSpPr/>
          <p:nvPr/>
        </p:nvGrpSpPr>
        <p:grpSpPr>
          <a:xfrm>
            <a:off x="2774647" y="841697"/>
            <a:ext cx="6187500" cy="1219206"/>
            <a:chOff x="961534" y="2146447"/>
            <a:chExt cx="6187500" cy="121920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304EB64-63A6-95F7-A45F-8ABDF7F7008E}"/>
                </a:ext>
              </a:extLst>
            </p:cNvPr>
            <p:cNvSpPr/>
            <p:nvPr/>
          </p:nvSpPr>
          <p:spPr>
            <a:xfrm>
              <a:off x="982171" y="2146447"/>
              <a:ext cx="6166863" cy="1219206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FAC355-1427-F45C-34D3-62172C1E0CAC}"/>
                </a:ext>
              </a:extLst>
            </p:cNvPr>
            <p:cNvSpPr txBox="1"/>
            <p:nvPr/>
          </p:nvSpPr>
          <p:spPr>
            <a:xfrm>
              <a:off x="961534" y="2146447"/>
              <a:ext cx="61668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bánh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8370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AD34D91-7397-0688-0C3C-B08B32BF0BAD}"/>
              </a:ext>
            </a:extLst>
          </p:cNvPr>
          <p:cNvGrpSpPr/>
          <p:nvPr/>
        </p:nvGrpSpPr>
        <p:grpSpPr>
          <a:xfrm>
            <a:off x="3012568" y="835736"/>
            <a:ext cx="6166863" cy="584775"/>
            <a:chOff x="1178817" y="2242086"/>
            <a:chExt cx="6166863" cy="5847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07CA049-D9D5-B285-FB21-6A647E04DDD8}"/>
                </a:ext>
              </a:extLst>
            </p:cNvPr>
            <p:cNvSpPr/>
            <p:nvPr/>
          </p:nvSpPr>
          <p:spPr>
            <a:xfrm>
              <a:off x="1178817" y="2242086"/>
              <a:ext cx="5734602" cy="584775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CDE329-E946-4D4A-83FB-AFAC274ACAA7}"/>
                </a:ext>
              </a:extLst>
            </p:cNvPr>
            <p:cNvSpPr txBox="1"/>
            <p:nvPr/>
          </p:nvSpPr>
          <p:spPr>
            <a:xfrm>
              <a:off x="1178817" y="2242086"/>
              <a:ext cx="616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A0865E5-3AFB-DE08-DA1D-CF6E40F63A9A}"/>
              </a:ext>
            </a:extLst>
          </p:cNvPr>
          <p:cNvSpPr txBox="1"/>
          <p:nvPr/>
        </p:nvSpPr>
        <p:spPr>
          <a:xfrm>
            <a:off x="734292" y="1550653"/>
            <a:ext cx="101585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1, 2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đã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thế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nào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về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sau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một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khoảng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gian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sao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B5DCFF-B6EE-7261-196F-04748FC0CE7F}"/>
              </a:ext>
            </a:extLst>
          </p:cNvPr>
          <p:cNvSpPr txBox="1"/>
          <p:nvPr/>
        </p:nvSpPr>
        <p:spPr>
          <a:xfrm>
            <a:off x="734292" y="2610847"/>
            <a:ext cx="1015856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AD967D-ED62-92E9-79A6-E138B09F9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864523" y="3429000"/>
            <a:ext cx="5636825" cy="2273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8BFE92-E303-E45B-E1D3-012DB2813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6635801" y="3429000"/>
            <a:ext cx="4841303" cy="247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53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40F99E-D44C-6F8F-E332-58004342E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854076" y="3241905"/>
            <a:ext cx="5918662" cy="3022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059081-5888-D37B-2A01-AB9873EBB5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748145" y="769313"/>
            <a:ext cx="6130524" cy="2472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FAA129-360F-6584-CFD5-C24816596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738" y="2338873"/>
            <a:ext cx="494428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E15F7-A2E1-C263-396A-E41C2738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1" t="6587" r="2099" b="7334"/>
          <a:stretch/>
        </p:blipFill>
        <p:spPr>
          <a:xfrm>
            <a:off x="4140234" y="2630120"/>
            <a:ext cx="6600305" cy="35865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86C92D-4E53-400D-24D5-82D40C277E66}"/>
              </a:ext>
            </a:extLst>
          </p:cNvPr>
          <p:cNvGrpSpPr/>
          <p:nvPr/>
        </p:nvGrpSpPr>
        <p:grpSpPr>
          <a:xfrm>
            <a:off x="750916" y="815820"/>
            <a:ext cx="10424365" cy="1713962"/>
            <a:chOff x="750916" y="815820"/>
            <a:chExt cx="10424365" cy="17139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21EF85-7D67-6051-8AD1-D84A30A05D38}"/>
                </a:ext>
              </a:extLst>
            </p:cNvPr>
            <p:cNvSpPr txBox="1"/>
            <p:nvPr/>
          </p:nvSpPr>
          <p:spPr>
            <a:xfrm>
              <a:off x="1016718" y="916158"/>
              <a:ext cx="10158563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ở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1, 2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thay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như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thế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sắc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một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thời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gian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B0331-9F22-F7C6-94AE-1D19A329575C}"/>
                </a:ext>
              </a:extLst>
            </p:cNvPr>
            <p:cNvSpPr txBox="1"/>
            <p:nvPr/>
          </p:nvSpPr>
          <p:spPr>
            <a:xfrm>
              <a:off x="1016718" y="1890159"/>
              <a:ext cx="10158563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trên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thường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34483C-9AC9-355F-BF7C-7FA243109CBD}"/>
                </a:ext>
              </a:extLst>
            </p:cNvPr>
            <p:cNvSpPr/>
            <p:nvPr/>
          </p:nvSpPr>
          <p:spPr>
            <a:xfrm>
              <a:off x="750916" y="815820"/>
              <a:ext cx="10424365" cy="1713962"/>
            </a:xfrm>
            <a:prstGeom prst="roundRect">
              <a:avLst/>
            </a:prstGeom>
            <a:noFill/>
            <a:ln w="571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1E827E2-2BB2-B754-BDD5-5F29FCDB6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64" y="3270357"/>
            <a:ext cx="4938188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94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1DF04B2-13E8-CD6F-97FA-483C87CAAD9D}"/>
              </a:ext>
            </a:extLst>
          </p:cNvPr>
          <p:cNvSpPr txBox="1"/>
          <p:nvPr/>
        </p:nvSpPr>
        <p:spPr>
          <a:xfrm>
            <a:off x="1611180" y="2206042"/>
            <a:ext cx="45694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6AAB8-18B3-1243-30BA-F3A030612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524" y="1658455"/>
            <a:ext cx="4871126" cy="48711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3D43D9-0A88-6846-89F6-7E0EF307A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316" y="573273"/>
            <a:ext cx="7181710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24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84CD3D-298C-7C66-C9C9-24D611C61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18627" y="3804240"/>
            <a:ext cx="5981679" cy="2412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B8FD2-847D-D558-63B6-16A97CD60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306" y="3701964"/>
            <a:ext cx="5123006" cy="261312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1DE7A25-6B9D-9534-013D-F4CD582C3FC4}"/>
              </a:ext>
            </a:extLst>
          </p:cNvPr>
          <p:cNvGraphicFramePr>
            <a:graphicFrameLocks noGrp="1"/>
          </p:cNvGraphicFramePr>
          <p:nvPr/>
        </p:nvGraphicFramePr>
        <p:xfrm>
          <a:off x="888471" y="1029251"/>
          <a:ext cx="10019471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475">
                  <a:extLst>
                    <a:ext uri="{9D8B030D-6E8A-4147-A177-3AD203B41FA5}">
                      <a16:colId xmlns:a16="http://schemas.microsoft.com/office/drawing/2014/main" val="667888015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60043274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210637498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3545133596"/>
                    </a:ext>
                  </a:extLst>
                </a:gridCol>
              </a:tblGrid>
              <a:tr h="55570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mốc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sau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ngày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91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Màu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Hình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dạng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Thời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gian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082555"/>
                  </a:ext>
                </a:extLst>
              </a:tr>
              <a:tr h="9073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82897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6C5F36-5B84-DEEE-E7BC-7D347C9942F0}"/>
              </a:ext>
            </a:extLst>
          </p:cNvPr>
          <p:cNvSpPr txBox="1"/>
          <p:nvPr/>
        </p:nvSpPr>
        <p:spPr>
          <a:xfrm>
            <a:off x="3248659" y="1826640"/>
            <a:ext cx="27711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2E63D-D09E-4BFC-7756-56502BB1AB75}"/>
              </a:ext>
            </a:extLst>
          </p:cNvPr>
          <p:cNvSpPr txBox="1"/>
          <p:nvPr/>
        </p:nvSpPr>
        <p:spPr>
          <a:xfrm>
            <a:off x="6019774" y="1672931"/>
            <a:ext cx="24410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cứng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mềm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13CB4-035A-A54D-870A-E5EAAE616670}"/>
              </a:ext>
            </a:extLst>
          </p:cNvPr>
          <p:cNvSpPr txBox="1"/>
          <p:nvPr/>
        </p:nvSpPr>
        <p:spPr>
          <a:xfrm>
            <a:off x="8583867" y="1673111"/>
            <a:ext cx="2324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3 – 5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ngày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Tùy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035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5781" y="495300"/>
            <a:ext cx="11498069" cy="61674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5390943" y="-89148"/>
            <a:ext cx="1225549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487025" y="5305425"/>
            <a:ext cx="1449194" cy="1552576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C6873-AE14-E08B-7483-33F632968E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27745" y="1061874"/>
            <a:ext cx="6200169" cy="213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40ADB9-815A-AFE8-0AF7-5B6EC7C768DB}"/>
              </a:ext>
            </a:extLst>
          </p:cNvPr>
          <p:cNvSpPr txBox="1"/>
          <p:nvPr/>
        </p:nvSpPr>
        <p:spPr>
          <a:xfrm>
            <a:off x="580671" y="2635181"/>
            <a:ext cx="1065338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Nhận biết được tác hại của một số nấm mốc gây hỏng thực phẩm thông qua TN hoặc quan sát tranh ảnh, video. 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Vận dụng được kiến thức về nguyên nhân gây hỏng thực phẩm, nêu được một số cách bảo quản thực phẩm (làm lạnh, sấy khô, ướp muối,...)</a:t>
            </a:r>
          </a:p>
        </p:txBody>
      </p:sp>
    </p:spTree>
    <p:extLst>
      <p:ext uri="{BB962C8B-B14F-4D97-AF65-F5344CB8AC3E}">
        <p14:creationId xmlns:p14="http://schemas.microsoft.com/office/powerpoint/2010/main" val="3665485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0572BD7-C2E8-7FDB-79BF-32C92A130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262816"/>
              </p:ext>
            </p:extLst>
          </p:nvPr>
        </p:nvGraphicFramePr>
        <p:xfrm>
          <a:off x="1086264" y="1347433"/>
          <a:ext cx="10019471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475">
                  <a:extLst>
                    <a:ext uri="{9D8B030D-6E8A-4147-A177-3AD203B41FA5}">
                      <a16:colId xmlns:a16="http://schemas.microsoft.com/office/drawing/2014/main" val="667888015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60043274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210637498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3545133596"/>
                    </a:ext>
                  </a:extLst>
                </a:gridCol>
              </a:tblGrid>
              <a:tr h="55570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mốc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sau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ngày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91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Màu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Hình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dạng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Thời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gian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082555"/>
                  </a:ext>
                </a:extLst>
              </a:tr>
              <a:tr h="9073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82897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4382485-0016-D962-7591-1F4D270ABF9D}"/>
              </a:ext>
            </a:extLst>
          </p:cNvPr>
          <p:cNvSpPr txBox="1"/>
          <p:nvPr/>
        </p:nvSpPr>
        <p:spPr>
          <a:xfrm>
            <a:off x="3446452" y="2144822"/>
            <a:ext cx="27711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E581A-B81E-E096-1CA7-3C3633482FA8}"/>
              </a:ext>
            </a:extLst>
          </p:cNvPr>
          <p:cNvSpPr txBox="1"/>
          <p:nvPr/>
        </p:nvSpPr>
        <p:spPr>
          <a:xfrm>
            <a:off x="6217567" y="1991113"/>
            <a:ext cx="24410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cứng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mềm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BC97C-4AF0-E393-BEB2-8C1588ED9E69}"/>
              </a:ext>
            </a:extLst>
          </p:cNvPr>
          <p:cNvSpPr txBox="1"/>
          <p:nvPr/>
        </p:nvSpPr>
        <p:spPr>
          <a:xfrm>
            <a:off x="8781660" y="1991293"/>
            <a:ext cx="2324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3 – 5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ngày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Tùy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39EEAA-94E1-ABE1-B718-2CE1200D2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65" y="4510841"/>
            <a:ext cx="10998137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37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E5EA90-D36E-895B-FAAD-A16A5B873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49107" y="3396118"/>
            <a:ext cx="5981679" cy="2412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123695-7DDC-4756-01FB-03FA6D36D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786" y="3353801"/>
            <a:ext cx="5123006" cy="2613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363A06-6CE5-FEFE-D7E5-EA2F0223AF66}"/>
              </a:ext>
            </a:extLst>
          </p:cNvPr>
          <p:cNvSpPr txBox="1"/>
          <p:nvPr/>
        </p:nvSpPr>
        <p:spPr>
          <a:xfrm>
            <a:off x="1635761" y="741074"/>
            <a:ext cx="917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C43A7-4FAD-60DB-3EFF-7D2766C9A9BC}"/>
              </a:ext>
            </a:extLst>
          </p:cNvPr>
          <p:cNvGrpSpPr/>
          <p:nvPr/>
        </p:nvGrpSpPr>
        <p:grpSpPr>
          <a:xfrm>
            <a:off x="883817" y="1639395"/>
            <a:ext cx="10424365" cy="1297815"/>
            <a:chOff x="883817" y="1385920"/>
            <a:chExt cx="10424365" cy="12978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21F32D0-9DF2-D1B0-4F94-D69C2296119E}"/>
                </a:ext>
              </a:extLst>
            </p:cNvPr>
            <p:cNvSpPr/>
            <p:nvPr/>
          </p:nvSpPr>
          <p:spPr>
            <a:xfrm>
              <a:off x="883817" y="1385920"/>
              <a:ext cx="10424365" cy="1297815"/>
            </a:xfrm>
            <a:prstGeom prst="roundRect">
              <a:avLst/>
            </a:prstGeom>
            <a:noFill/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B06FE1-F023-0119-7EE3-861A8088450A}"/>
                </a:ext>
              </a:extLst>
            </p:cNvPr>
            <p:cNvSpPr txBox="1"/>
            <p:nvPr/>
          </p:nvSpPr>
          <p:spPr>
            <a:xfrm>
              <a:off x="1178669" y="1527341"/>
              <a:ext cx="98855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7170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E15F7-A2E1-C263-396A-E41C2738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1" t="6587" r="2099" b="7334"/>
          <a:stretch/>
        </p:blipFill>
        <p:spPr>
          <a:xfrm>
            <a:off x="4195255" y="2574479"/>
            <a:ext cx="6600305" cy="35865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86C92D-4E53-400D-24D5-82D40C277E66}"/>
              </a:ext>
            </a:extLst>
          </p:cNvPr>
          <p:cNvGrpSpPr/>
          <p:nvPr/>
        </p:nvGrpSpPr>
        <p:grpSpPr>
          <a:xfrm>
            <a:off x="502817" y="815820"/>
            <a:ext cx="11175281" cy="1713962"/>
            <a:chOff x="502817" y="815820"/>
            <a:chExt cx="11175281" cy="17139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21EF85-7D67-6051-8AD1-D84A30A05D38}"/>
                </a:ext>
              </a:extLst>
            </p:cNvPr>
            <p:cNvSpPr txBox="1"/>
            <p:nvPr/>
          </p:nvSpPr>
          <p:spPr>
            <a:xfrm>
              <a:off x="502817" y="862582"/>
              <a:ext cx="11175281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B0331-9F22-F7C6-94AE-1D19A329575C}"/>
                </a:ext>
              </a:extLst>
            </p:cNvPr>
            <p:cNvSpPr txBox="1"/>
            <p:nvPr/>
          </p:nvSpPr>
          <p:spPr>
            <a:xfrm>
              <a:off x="762000" y="1445888"/>
              <a:ext cx="1076888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đến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sức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khỏe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cơ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con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34483C-9AC9-355F-BF7C-7FA243109CBD}"/>
                </a:ext>
              </a:extLst>
            </p:cNvPr>
            <p:cNvSpPr/>
            <p:nvPr/>
          </p:nvSpPr>
          <p:spPr>
            <a:xfrm>
              <a:off x="750916" y="815820"/>
              <a:ext cx="10679084" cy="1713962"/>
            </a:xfrm>
            <a:prstGeom prst="roundRect">
              <a:avLst/>
            </a:prstGeom>
            <a:noFill/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0DB560E-BB4D-F934-18FB-BABAD3F7A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61" y="3290520"/>
            <a:ext cx="4938188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71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767596" y="2148840"/>
            <a:ext cx="53639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 loại thực phẩm nhiễm mốc độc thường có dấu hiệu đặc trưng rất dễ nhận biết. Thông thường đó là các đốm mốc trắng, xanh, hồng...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xuất hiện trên bề mặt khiến thực phẩm biến đổi màu sắc, mùi vị.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F582C-D6AC-8327-0143-04B755402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155" y="2442080"/>
            <a:ext cx="5253669" cy="30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26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D8345C-1BF9-BEF3-2EA3-C416C74FA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24"/>
          <a:stretch/>
        </p:blipFill>
        <p:spPr>
          <a:xfrm>
            <a:off x="1094767" y="1669937"/>
            <a:ext cx="5087388" cy="355883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CBA18D-6D48-496E-045E-0B80E9D888E2}"/>
              </a:ext>
            </a:extLst>
          </p:cNvPr>
          <p:cNvGrpSpPr/>
          <p:nvPr/>
        </p:nvGrpSpPr>
        <p:grpSpPr>
          <a:xfrm>
            <a:off x="1610360" y="838919"/>
            <a:ext cx="8971280" cy="584775"/>
            <a:chOff x="1564640" y="721359"/>
            <a:chExt cx="8971280" cy="58477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C341ECF-A606-077D-EFEA-89AC01EA3593}"/>
                </a:ext>
              </a:extLst>
            </p:cNvPr>
            <p:cNvSpPr/>
            <p:nvPr/>
          </p:nvSpPr>
          <p:spPr>
            <a:xfrm>
              <a:off x="1564640" y="721360"/>
              <a:ext cx="8971280" cy="584774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EF6783-135E-C3B4-B4DF-881CF673DF24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5B2A3CB-F6F4-ABF6-93B6-E89577F9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886" y="1669937"/>
            <a:ext cx="4638502" cy="3518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7F09B8-69BA-BE08-6513-AD8BDE92B0DD}"/>
              </a:ext>
            </a:extLst>
          </p:cNvPr>
          <p:cNvSpPr txBox="1"/>
          <p:nvPr/>
        </p:nvSpPr>
        <p:spPr>
          <a:xfrm>
            <a:off x="956479" y="5154544"/>
            <a:ext cx="536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đốm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39892-3752-5020-C938-7E363A3CA8AA}"/>
              </a:ext>
            </a:extLst>
          </p:cNvPr>
          <p:cNvSpPr txBox="1"/>
          <p:nvPr/>
        </p:nvSpPr>
        <p:spPr>
          <a:xfrm>
            <a:off x="6320443" y="5113838"/>
            <a:ext cx="536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rốt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40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6949440" y="2516649"/>
            <a:ext cx="450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chúng ta ăn phải những loại thức ăn nhiễm nấm mốc thì có thể mắc nhiều bệnh nguy 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92DDD-B980-A132-8881-91F8D5F37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80" y="2061206"/>
            <a:ext cx="5892440" cy="395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64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802640" y="2514587"/>
            <a:ext cx="3830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227E83-0401-F61B-2FFE-262DAD452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99" y="2148840"/>
            <a:ext cx="6173835" cy="39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46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701675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7183120" y="2162357"/>
            <a:ext cx="43383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lũy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006CA-7770-92BB-6F51-3CCE07827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35" y="1981351"/>
            <a:ext cx="619125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51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9323760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1A1D9B-E603-A020-BBBD-BA0A117E59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31800" y="1788050"/>
            <a:ext cx="9077731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12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9205AF-B995-74EE-5F0B-54C4F6F3F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3737" r="1859" b="749"/>
          <a:stretch/>
        </p:blipFill>
        <p:spPr>
          <a:xfrm>
            <a:off x="1681480" y="1858480"/>
            <a:ext cx="8829038" cy="43764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366835-6382-BE85-8479-A4109BBF8128}"/>
              </a:ext>
            </a:extLst>
          </p:cNvPr>
          <p:cNvGrpSpPr/>
          <p:nvPr/>
        </p:nvGrpSpPr>
        <p:grpSpPr>
          <a:xfrm>
            <a:off x="1377142" y="623056"/>
            <a:ext cx="9437716" cy="1077218"/>
            <a:chOff x="1564640" y="721360"/>
            <a:chExt cx="8971280" cy="10772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1F8E0E8-83B8-8C98-692B-B3F7CEE528C4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FD1A6F-D008-EEDF-3796-66FA566080AE}"/>
                </a:ext>
              </a:extLst>
            </p:cNvPr>
            <p:cNvSpPr txBox="1"/>
            <p:nvPr/>
          </p:nvSpPr>
          <p:spPr>
            <a:xfrm>
              <a:off x="1957985" y="721360"/>
              <a:ext cx="81845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3,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467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30EAEE-CFDA-2AF1-AA94-FBEE90B715F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6705" y="2101322"/>
            <a:ext cx="8854024" cy="2164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Điều Cần Biết Về Thực Phẩm Bị Nấm Mốc _ SKĐS">
            <a:hlinkClick r:id="" action="ppaction://media"/>
            <a:extLst>
              <a:ext uri="{FF2B5EF4-FFF2-40B4-BE49-F238E27FC236}">
                <a16:creationId xmlns:a16="http://schemas.microsoft.com/office/drawing/2014/main" id="{41262F69-627F-2760-DD89-C22A4D76B1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880" y="317182"/>
            <a:ext cx="11064240" cy="622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7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4D86A9C-E9F9-AFD7-5DB8-A2C3029CA0C8}"/>
              </a:ext>
            </a:extLst>
          </p:cNvPr>
          <p:cNvSpPr txBox="1"/>
          <p:nvPr/>
        </p:nvSpPr>
        <p:spPr>
          <a:xfrm>
            <a:off x="5946371" y="1627771"/>
            <a:ext cx="55251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tư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hỏng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dẫn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BDDCED-4360-95D4-1261-F7C82A07B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2089485"/>
            <a:ext cx="493818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10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hlinkClick r:id="rId3" action="ppaction://hlinksldjump"/>
            <a:extLst>
              <a:ext uri="{FF2B5EF4-FFF2-40B4-BE49-F238E27FC236}">
                <a16:creationId xmlns:a16="http://schemas.microsoft.com/office/drawing/2014/main" id="{107915E9-C170-827C-6026-7279D8F35B30}"/>
              </a:ext>
            </a:extLst>
          </p:cNvPr>
          <p:cNvSpPr/>
          <p:nvPr/>
        </p:nvSpPr>
        <p:spPr>
          <a:xfrm>
            <a:off x="8480588" y="690243"/>
            <a:ext cx="2892249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hlinkClick r:id="rId4" action="ppaction://hlinksldjump"/>
            <a:extLst>
              <a:ext uri="{FF2B5EF4-FFF2-40B4-BE49-F238E27FC236}">
                <a16:creationId xmlns:a16="http://schemas.microsoft.com/office/drawing/2014/main" id="{65C65619-030E-BC82-83CA-0650A39D04BA}"/>
              </a:ext>
            </a:extLst>
          </p:cNvPr>
          <p:cNvSpPr/>
          <p:nvPr/>
        </p:nvSpPr>
        <p:spPr>
          <a:xfrm>
            <a:off x="8480588" y="3095390"/>
            <a:ext cx="2999203" cy="1305338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hlinkClick r:id="rId5" action="ppaction://hlinksldjump"/>
            <a:extLst>
              <a:ext uri="{FF2B5EF4-FFF2-40B4-BE49-F238E27FC236}">
                <a16:creationId xmlns:a16="http://schemas.microsoft.com/office/drawing/2014/main" id="{F6689DC1-F3E8-C2B0-DA80-4EFE579E198F}"/>
              </a:ext>
            </a:extLst>
          </p:cNvPr>
          <p:cNvSpPr/>
          <p:nvPr/>
        </p:nvSpPr>
        <p:spPr>
          <a:xfrm>
            <a:off x="731228" y="3759056"/>
            <a:ext cx="2627991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hlinkClick r:id="rId6" action="ppaction://hlinksldjump"/>
            <a:extLst>
              <a:ext uri="{FF2B5EF4-FFF2-40B4-BE49-F238E27FC236}">
                <a16:creationId xmlns:a16="http://schemas.microsoft.com/office/drawing/2014/main" id="{8F19EC5D-B5BD-1121-9B3C-FB2C3264C90A}"/>
              </a:ext>
            </a:extLst>
          </p:cNvPr>
          <p:cNvSpPr/>
          <p:nvPr/>
        </p:nvSpPr>
        <p:spPr>
          <a:xfrm>
            <a:off x="585579" y="736738"/>
            <a:ext cx="2428972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hlinkClick r:id="rId7" action="ppaction://hlinksldjump"/>
            <a:extLst>
              <a:ext uri="{FF2B5EF4-FFF2-40B4-BE49-F238E27FC236}">
                <a16:creationId xmlns:a16="http://schemas.microsoft.com/office/drawing/2014/main" id="{28849202-6E4A-FAEC-11B6-EC77B1392DA2}"/>
              </a:ext>
            </a:extLst>
          </p:cNvPr>
          <p:cNvSpPr/>
          <p:nvPr/>
        </p:nvSpPr>
        <p:spPr>
          <a:xfrm>
            <a:off x="4926617" y="5140214"/>
            <a:ext cx="2892249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98201E2B-3505-12CF-40A4-B18CAD30755C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7161211" y="1290408"/>
            <a:ext cx="1319377" cy="851109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CEFE4220-0454-8D8E-80A6-AD93901645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136115">
            <a:off x="1673507" y="1124142"/>
            <a:ext cx="2368070" cy="1865753"/>
          </a:xfrm>
          <a:prstGeom prst="rect">
            <a:avLst/>
          </a:prstGeom>
        </p:spPr>
      </p:pic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DA46BBB6-6C8B-B51D-25F6-6009114960B7}"/>
              </a:ext>
            </a:extLst>
          </p:cNvPr>
          <p:cNvCxnSpPr>
            <a:cxnSpLocks/>
          </p:cNvCxnSpPr>
          <p:nvPr/>
        </p:nvCxnSpPr>
        <p:spPr>
          <a:xfrm>
            <a:off x="6691029" y="2808514"/>
            <a:ext cx="1789559" cy="1127382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65F9F861-317E-C2AA-CFAD-1CDEA44209D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75948" y="3567739"/>
            <a:ext cx="1809204" cy="1220958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8008177D-19A2-3744-2907-FFF6DBAC36F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30885" y="3376855"/>
            <a:ext cx="1715553" cy="1353702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Left 9">
            <a:hlinkClick r:id="rId9" action="ppaction://hlinksldjump"/>
            <a:extLst>
              <a:ext uri="{FF2B5EF4-FFF2-40B4-BE49-F238E27FC236}">
                <a16:creationId xmlns:a16="http://schemas.microsoft.com/office/drawing/2014/main" id="{33A0713D-3256-BD8C-13AB-E2B74360290C}"/>
              </a:ext>
            </a:extLst>
          </p:cNvPr>
          <p:cNvSpPr/>
          <p:nvPr/>
        </p:nvSpPr>
        <p:spPr>
          <a:xfrm flipH="1">
            <a:off x="10377860" y="5521063"/>
            <a:ext cx="1012371" cy="723495"/>
          </a:xfrm>
          <a:prstGeom prst="leftArrow">
            <a:avLst/>
          </a:prstGeom>
          <a:solidFill>
            <a:srgbClr val="929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9CA0C3-2E13-60A1-267F-5AC78AA048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0524" y="147772"/>
            <a:ext cx="4999153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8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20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2122784" y="752015"/>
            <a:ext cx="8386917" cy="1227048"/>
            <a:chOff x="6078430" y="795730"/>
            <a:chExt cx="3667518" cy="122704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667518" cy="1200329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250413" y="795730"/>
              <a:ext cx="33926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môi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khiến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dễ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4A933DA-DD41-4BA3-33E3-660CA0F44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784" y="2160242"/>
            <a:ext cx="8250576" cy="3919024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33B900CA-1E88-AEFF-B897-9E53F563FFAC}"/>
              </a:ext>
            </a:extLst>
          </p:cNvPr>
          <p:cNvSpPr/>
          <p:nvPr/>
        </p:nvSpPr>
        <p:spPr>
          <a:xfrm>
            <a:off x="865414" y="5355771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215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7473240" y="1269999"/>
            <a:ext cx="3977080" cy="3840480"/>
            <a:chOff x="6104406" y="883567"/>
            <a:chExt cx="3979384" cy="14541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104406" y="883567"/>
              <a:ext cx="3979384" cy="1454136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211714" y="939904"/>
              <a:ext cx="3775007" cy="1340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rữa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47633EF-008C-3DD7-7EF5-FD0D4FB2C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93" y="1015787"/>
            <a:ext cx="6435235" cy="4826426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E173E7A2-AAEC-B158-F68E-597FFAB13B50}"/>
              </a:ext>
            </a:extLst>
          </p:cNvPr>
          <p:cNvSpPr/>
          <p:nvPr/>
        </p:nvSpPr>
        <p:spPr>
          <a:xfrm>
            <a:off x="10319656" y="5588001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1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818186" y="1157276"/>
            <a:ext cx="2977534" cy="4125924"/>
            <a:chOff x="6078430" y="822449"/>
            <a:chExt cx="3951288" cy="17766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951288" cy="1776663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22449"/>
              <a:ext cx="39512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Oxy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xúc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oxy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béo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vitamin C.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FE96E51-60B7-6BBC-048B-9D2C551B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970" y="1030758"/>
            <a:ext cx="7245444" cy="4796484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51A8D08-8160-6415-FE99-B37B3452C77E}"/>
              </a:ext>
            </a:extLst>
          </p:cNvPr>
          <p:cNvSpPr/>
          <p:nvPr/>
        </p:nvSpPr>
        <p:spPr>
          <a:xfrm>
            <a:off x="818186" y="5465494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574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7790428" y="914830"/>
            <a:ext cx="3609092" cy="4664404"/>
            <a:chOff x="6078430" y="822449"/>
            <a:chExt cx="3951288" cy="16891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908292" cy="1689163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82200"/>
              <a:ext cx="3951288" cy="14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Ánh sáng chiếu trực tiếp vào thực phẩm xúc tiến làm chuyển hóa 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thành phần có trong thực phẩm, dẫn đến thực phẩm bị hư hỏng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80016E-C550-810C-9574-AD6E65E5B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14" y="914104"/>
            <a:ext cx="6615169" cy="4409010"/>
          </a:xfrm>
          <a:prstGeom prst="rect">
            <a:avLst/>
          </a:prstGeom>
        </p:spPr>
      </p:pic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EDD49A8B-AC49-61B5-BCC3-91936B270393}"/>
              </a:ext>
            </a:extLst>
          </p:cNvPr>
          <p:cNvSpPr/>
          <p:nvPr/>
        </p:nvSpPr>
        <p:spPr>
          <a:xfrm>
            <a:off x="865414" y="5557768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353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1785868" y="791693"/>
            <a:ext cx="9202991" cy="1590840"/>
            <a:chOff x="6078430" y="822449"/>
            <a:chExt cx="4024379" cy="16891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4024379" cy="1689163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22449"/>
              <a:ext cx="40243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chuyển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 biến dạng thực phẩm, bao bì bao gói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dẫn đến thực phẩm bị hư hỏng.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A8DB87-43B5-64D7-B0D3-B3DAE5153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60" b="26963"/>
          <a:stretch/>
        </p:blipFill>
        <p:spPr>
          <a:xfrm>
            <a:off x="2438400" y="2554537"/>
            <a:ext cx="7579360" cy="3511770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46B2AC10-2F1F-DF59-6B8F-D1FA24646DCD}"/>
              </a:ext>
            </a:extLst>
          </p:cNvPr>
          <p:cNvSpPr/>
          <p:nvPr/>
        </p:nvSpPr>
        <p:spPr>
          <a:xfrm>
            <a:off x="865414" y="5557768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466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791967-BBFB-B333-8096-74A76608F7F6}"/>
              </a:ext>
            </a:extLst>
          </p:cNvPr>
          <p:cNvGrpSpPr/>
          <p:nvPr/>
        </p:nvGrpSpPr>
        <p:grpSpPr>
          <a:xfrm>
            <a:off x="4538748" y="1750517"/>
            <a:ext cx="7099070" cy="4437317"/>
            <a:chOff x="6078430" y="825399"/>
            <a:chExt cx="4191243" cy="117145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4B5EF36-4D53-913F-6C6D-0DBDC96CAD82}"/>
                </a:ext>
              </a:extLst>
            </p:cNvPr>
            <p:cNvSpPr/>
            <p:nvPr/>
          </p:nvSpPr>
          <p:spPr>
            <a:xfrm>
              <a:off x="6078430" y="825399"/>
              <a:ext cx="4191243" cy="1171458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D44181-F406-F706-8CA2-BA54F4EE0DF9}"/>
                </a:ext>
              </a:extLst>
            </p:cNvPr>
            <p:cNvSpPr txBox="1"/>
            <p:nvPr/>
          </p:nvSpPr>
          <p:spPr>
            <a:xfrm>
              <a:off x="6161862" y="862667"/>
              <a:ext cx="4024379" cy="1096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Nam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hậu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ẩm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kiện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lợi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D257990-EE08-A632-9A3C-49E977DA1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72" r="73517"/>
          <a:stretch/>
        </p:blipFill>
        <p:spPr>
          <a:xfrm>
            <a:off x="1505479" y="1498010"/>
            <a:ext cx="2539239" cy="4689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243FB3-11B2-DFDE-E0CA-D7CB81E84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87590"/>
            <a:ext cx="445656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81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7C2209-B4AA-A73E-A164-80F9B8859D6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60" y="2383971"/>
            <a:ext cx="5035350" cy="40076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CE1D1E4-2FBA-6FC4-D854-85759F5423A0}"/>
              </a:ext>
            </a:extLst>
          </p:cNvPr>
          <p:cNvGrpSpPr/>
          <p:nvPr/>
        </p:nvGrpSpPr>
        <p:grpSpPr>
          <a:xfrm>
            <a:off x="941361" y="2383971"/>
            <a:ext cx="5505299" cy="1642809"/>
            <a:chOff x="6104406" y="883567"/>
            <a:chExt cx="4136530" cy="126523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5453320-A16D-CC80-4968-E086CF16B280}"/>
                </a:ext>
              </a:extLst>
            </p:cNvPr>
            <p:cNvSpPr/>
            <p:nvPr/>
          </p:nvSpPr>
          <p:spPr>
            <a:xfrm>
              <a:off x="6104406" y="883567"/>
              <a:ext cx="4136529" cy="1265239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C29416-2609-3943-2563-7C792EC1C8D8}"/>
                </a:ext>
              </a:extLst>
            </p:cNvPr>
            <p:cNvSpPr txBox="1"/>
            <p:nvPr/>
          </p:nvSpPr>
          <p:spPr>
            <a:xfrm>
              <a:off x="6211714" y="939904"/>
              <a:ext cx="4029222" cy="1208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Chia sẻ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19B080-7FC7-A393-E926-7A23B71836F7}"/>
              </a:ext>
            </a:extLst>
          </p:cNvPr>
          <p:cNvGrpSpPr/>
          <p:nvPr/>
        </p:nvGrpSpPr>
        <p:grpSpPr>
          <a:xfrm>
            <a:off x="728164" y="4555411"/>
            <a:ext cx="5718494" cy="860101"/>
            <a:chOff x="6211714" y="883568"/>
            <a:chExt cx="4296719" cy="66242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F3B96D-33D9-CDEF-A3D1-2C29AACF61D2}"/>
                </a:ext>
              </a:extLst>
            </p:cNvPr>
            <p:cNvSpPr/>
            <p:nvPr/>
          </p:nvSpPr>
          <p:spPr>
            <a:xfrm>
              <a:off x="6371904" y="883568"/>
              <a:ext cx="4136529" cy="662422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D710FE-8624-7DEC-B3BB-F6664AA85F65}"/>
                </a:ext>
              </a:extLst>
            </p:cNvPr>
            <p:cNvSpPr txBox="1"/>
            <p:nvPr/>
          </p:nvSpPr>
          <p:spPr>
            <a:xfrm>
              <a:off x="6211714" y="939904"/>
              <a:ext cx="4029222" cy="45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mới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F04159F-D66D-F7C5-27A6-8C79E4851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934" y="899897"/>
            <a:ext cx="321896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81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738E08A6-9F15-BD44-5959-5FEC83404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510" y="675666"/>
            <a:ext cx="7610100" cy="546510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3109A9F-6A78-C35F-8A45-2E825F460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6578" y="738885"/>
            <a:ext cx="3155531" cy="338862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8E2722EA-FBC0-9A96-1462-615999AC5F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6967" y="579121"/>
            <a:ext cx="4569112" cy="338862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BC40F2A3-FA8B-31B3-E3AE-80731CDDE9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8503" y="755444"/>
            <a:ext cx="3235151" cy="2851064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DAD4C604-2DBA-66BA-8118-766C15B8A0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9222" y="2452410"/>
            <a:ext cx="3718880" cy="3950857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  <a:extLst>
              <a:ext uri="{FF2B5EF4-FFF2-40B4-BE49-F238E27FC236}">
                <a16:creationId xmlns:a16="http://schemas.microsoft.com/office/drawing/2014/main" id="{96D8ADB4-AB85-A4AE-D355-E465418017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70342" y="2699946"/>
            <a:ext cx="4101087" cy="3703321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  <a:extLst>
              <a:ext uri="{FF2B5EF4-FFF2-40B4-BE49-F238E27FC236}">
                <a16:creationId xmlns:a16="http://schemas.microsoft.com/office/drawing/2014/main" id="{86F58C26-E4D4-0B2D-8B5F-0980809A4D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57141" y="2769852"/>
            <a:ext cx="3457763" cy="3450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75519D-66C0-34C9-1890-8076A41ECA8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14097"/>
          <a:stretch/>
        </p:blipFill>
        <p:spPr>
          <a:xfrm>
            <a:off x="713981" y="1421869"/>
            <a:ext cx="2449511" cy="436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36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27971">
            <a:off x="-358943" y="1088182"/>
            <a:ext cx="9380745" cy="4226801"/>
            <a:chOff x="0" y="0"/>
            <a:chExt cx="5340856" cy="3534500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5310376" cy="3510370"/>
            </a:xfrm>
            <a:custGeom>
              <a:avLst/>
              <a:gdLst/>
              <a:ahLst/>
              <a:cxnLst/>
              <a:rect l="l" t="t" r="r" b="b"/>
              <a:pathLst>
                <a:path w="5310376" h="3510370">
                  <a:moveTo>
                    <a:pt x="1270" y="0"/>
                  </a:moveTo>
                  <a:lnTo>
                    <a:pt x="5310376" y="15240"/>
                  </a:lnTo>
                  <a:lnTo>
                    <a:pt x="5278626" y="3510370"/>
                  </a:lnTo>
                  <a:lnTo>
                    <a:pt x="1921683" y="3510370"/>
                  </a:lnTo>
                  <a:lnTo>
                    <a:pt x="0" y="3483700"/>
                  </a:lnTo>
                  <a:lnTo>
                    <a:pt x="11430" y="1115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1270"/>
              <a:ext cx="5339586" cy="3535770"/>
            </a:xfrm>
            <a:custGeom>
              <a:avLst/>
              <a:gdLst/>
              <a:ahLst/>
              <a:cxnLst/>
              <a:rect l="l" t="t" r="r" b="b"/>
              <a:pathLst>
                <a:path w="5339586" h="3535770">
                  <a:moveTo>
                    <a:pt x="5305296" y="3510370"/>
                  </a:moveTo>
                  <a:cubicBezTo>
                    <a:pt x="5302756" y="3514180"/>
                    <a:pt x="5298946" y="3519260"/>
                    <a:pt x="5295136" y="3523070"/>
                  </a:cubicBezTo>
                  <a:cubicBezTo>
                    <a:pt x="5291326" y="3525610"/>
                    <a:pt x="5286246" y="3528150"/>
                    <a:pt x="5282436" y="3528150"/>
                  </a:cubicBezTo>
                  <a:cubicBezTo>
                    <a:pt x="5118160" y="3526880"/>
                    <a:pt x="4890114" y="3533230"/>
                    <a:pt x="4657846" y="3535770"/>
                  </a:cubicBezTo>
                  <a:cubicBezTo>
                    <a:pt x="4586053" y="3535770"/>
                    <a:pt x="4510039" y="3534500"/>
                    <a:pt x="4438246" y="3534500"/>
                  </a:cubicBezTo>
                  <a:cubicBezTo>
                    <a:pt x="4277770" y="3533230"/>
                    <a:pt x="4117294" y="3531960"/>
                    <a:pt x="3956817" y="3531960"/>
                  </a:cubicBezTo>
                  <a:lnTo>
                    <a:pt x="3433157" y="3531960"/>
                  </a:lnTo>
                  <a:cubicBezTo>
                    <a:pt x="3314911" y="3531960"/>
                    <a:pt x="3200889" y="3530690"/>
                    <a:pt x="3082643" y="3530690"/>
                  </a:cubicBezTo>
                  <a:cubicBezTo>
                    <a:pt x="2981290" y="3530690"/>
                    <a:pt x="2875713" y="3530690"/>
                    <a:pt x="2774360" y="3531960"/>
                  </a:cubicBezTo>
                  <a:lnTo>
                    <a:pt x="2711014" y="3531960"/>
                  </a:lnTo>
                  <a:cubicBezTo>
                    <a:pt x="2563206" y="3530690"/>
                    <a:pt x="916212" y="3529420"/>
                    <a:pt x="768405" y="3526880"/>
                  </a:cubicBezTo>
                  <a:cubicBezTo>
                    <a:pt x="679720" y="3525610"/>
                    <a:pt x="591036" y="3520530"/>
                    <a:pt x="502352" y="3517990"/>
                  </a:cubicBezTo>
                  <a:cubicBezTo>
                    <a:pt x="341875" y="3512910"/>
                    <a:pt x="181399" y="3509100"/>
                    <a:pt x="41910" y="3504020"/>
                  </a:cubicBezTo>
                  <a:cubicBezTo>
                    <a:pt x="33020" y="3502750"/>
                    <a:pt x="24130" y="3500210"/>
                    <a:pt x="16510" y="3496400"/>
                  </a:cubicBezTo>
                  <a:cubicBezTo>
                    <a:pt x="5080" y="3491320"/>
                    <a:pt x="0" y="3479890"/>
                    <a:pt x="1270" y="3458265"/>
                  </a:cubicBezTo>
                  <a:cubicBezTo>
                    <a:pt x="2540" y="3299076"/>
                    <a:pt x="3810" y="3137143"/>
                    <a:pt x="3810" y="2977955"/>
                  </a:cubicBezTo>
                  <a:cubicBezTo>
                    <a:pt x="5080" y="2816021"/>
                    <a:pt x="17780" y="1117095"/>
                    <a:pt x="17780" y="955162"/>
                  </a:cubicBezTo>
                  <a:cubicBezTo>
                    <a:pt x="19050" y="798718"/>
                    <a:pt x="20320" y="642274"/>
                    <a:pt x="19050" y="483086"/>
                  </a:cubicBezTo>
                  <a:cubicBezTo>
                    <a:pt x="17780" y="326642"/>
                    <a:pt x="16510" y="17294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715" y="5080"/>
                    <a:pt x="185622" y="3810"/>
                  </a:cubicBezTo>
                  <a:cubicBezTo>
                    <a:pt x="316537" y="1270"/>
                    <a:pt x="451675" y="1270"/>
                    <a:pt x="582590" y="1270"/>
                  </a:cubicBezTo>
                  <a:cubicBezTo>
                    <a:pt x="747289" y="2540"/>
                    <a:pt x="2411176" y="5080"/>
                    <a:pt x="2575876" y="6350"/>
                  </a:cubicBezTo>
                  <a:cubicBezTo>
                    <a:pt x="2736352" y="7620"/>
                    <a:pt x="2896828" y="7620"/>
                    <a:pt x="3057305" y="7620"/>
                  </a:cubicBezTo>
                  <a:cubicBezTo>
                    <a:pt x="3145989" y="7620"/>
                    <a:pt x="3234673" y="7620"/>
                    <a:pt x="3323358" y="8890"/>
                  </a:cubicBezTo>
                  <a:cubicBezTo>
                    <a:pt x="3496503" y="11430"/>
                    <a:pt x="3673872" y="10160"/>
                    <a:pt x="3847018" y="2540"/>
                  </a:cubicBezTo>
                  <a:cubicBezTo>
                    <a:pt x="3918810" y="0"/>
                    <a:pt x="3990602" y="2540"/>
                    <a:pt x="4062394" y="2540"/>
                  </a:cubicBezTo>
                  <a:cubicBezTo>
                    <a:pt x="4222870" y="2540"/>
                    <a:pt x="4383346" y="1270"/>
                    <a:pt x="4543823" y="3810"/>
                  </a:cubicBezTo>
                  <a:cubicBezTo>
                    <a:pt x="4746530" y="6350"/>
                    <a:pt x="4945014" y="13970"/>
                    <a:pt x="5147721" y="17780"/>
                  </a:cubicBezTo>
                  <a:cubicBezTo>
                    <a:pt x="5236405" y="20320"/>
                    <a:pt x="5273546" y="19050"/>
                    <a:pt x="5300216" y="21590"/>
                  </a:cubicBezTo>
                  <a:cubicBezTo>
                    <a:pt x="5309106" y="22860"/>
                    <a:pt x="5317996" y="25400"/>
                    <a:pt x="5326886" y="27940"/>
                  </a:cubicBezTo>
                  <a:cubicBezTo>
                    <a:pt x="5334506" y="30480"/>
                    <a:pt x="5338316" y="36830"/>
                    <a:pt x="5338316" y="46990"/>
                  </a:cubicBezTo>
                  <a:cubicBezTo>
                    <a:pt x="5339586" y="98837"/>
                    <a:pt x="5335776" y="181176"/>
                    <a:pt x="5331966" y="263515"/>
                  </a:cubicBezTo>
                  <a:cubicBezTo>
                    <a:pt x="5328156" y="332131"/>
                    <a:pt x="5326886" y="403491"/>
                    <a:pt x="5325616" y="472107"/>
                  </a:cubicBezTo>
                  <a:cubicBezTo>
                    <a:pt x="5323076" y="587381"/>
                    <a:pt x="5321806" y="702656"/>
                    <a:pt x="5320536" y="817930"/>
                  </a:cubicBezTo>
                  <a:cubicBezTo>
                    <a:pt x="5319266" y="924971"/>
                    <a:pt x="5317996" y="1032012"/>
                    <a:pt x="5317996" y="1139052"/>
                  </a:cubicBezTo>
                  <a:cubicBezTo>
                    <a:pt x="5317996" y="1317453"/>
                    <a:pt x="5306566" y="3030102"/>
                    <a:pt x="5305296" y="3208503"/>
                  </a:cubicBezTo>
                  <a:cubicBezTo>
                    <a:pt x="5307836" y="3323778"/>
                    <a:pt x="5306566" y="3439052"/>
                    <a:pt x="5305296" y="3510370"/>
                  </a:cubicBezTo>
                  <a:close/>
                  <a:moveTo>
                    <a:pt x="17780" y="3479890"/>
                  </a:moveTo>
                  <a:cubicBezTo>
                    <a:pt x="22860" y="3481160"/>
                    <a:pt x="29210" y="3483700"/>
                    <a:pt x="36830" y="3483700"/>
                  </a:cubicBezTo>
                  <a:cubicBezTo>
                    <a:pt x="177176" y="3488780"/>
                    <a:pt x="350322" y="3493860"/>
                    <a:pt x="519244" y="3497670"/>
                  </a:cubicBezTo>
                  <a:cubicBezTo>
                    <a:pt x="599482" y="3500210"/>
                    <a:pt x="679720" y="3504020"/>
                    <a:pt x="764182" y="3505290"/>
                  </a:cubicBezTo>
                  <a:cubicBezTo>
                    <a:pt x="819082" y="3506560"/>
                    <a:pt x="2373169" y="3502750"/>
                    <a:pt x="2423845" y="3504020"/>
                  </a:cubicBezTo>
                  <a:cubicBezTo>
                    <a:pt x="2512530" y="3505290"/>
                    <a:pt x="2601214" y="3507830"/>
                    <a:pt x="2689898" y="3509100"/>
                  </a:cubicBezTo>
                  <a:cubicBezTo>
                    <a:pt x="2732129" y="3510370"/>
                    <a:pt x="2770137" y="3510370"/>
                    <a:pt x="2812367" y="3510370"/>
                  </a:cubicBezTo>
                  <a:cubicBezTo>
                    <a:pt x="3002405" y="3510370"/>
                    <a:pt x="3188220" y="3509100"/>
                    <a:pt x="3378257" y="3510370"/>
                  </a:cubicBezTo>
                  <a:cubicBezTo>
                    <a:pt x="3450049" y="3510370"/>
                    <a:pt x="3526065" y="3512910"/>
                    <a:pt x="3597857" y="3512910"/>
                  </a:cubicBezTo>
                  <a:cubicBezTo>
                    <a:pt x="3707656" y="3512910"/>
                    <a:pt x="3813233" y="3509100"/>
                    <a:pt x="3923033" y="3509100"/>
                  </a:cubicBezTo>
                  <a:cubicBezTo>
                    <a:pt x="4053948" y="3509100"/>
                    <a:pt x="4180639" y="3510370"/>
                    <a:pt x="4311554" y="3510370"/>
                  </a:cubicBezTo>
                  <a:cubicBezTo>
                    <a:pt x="4484700" y="3510370"/>
                    <a:pt x="4662069" y="3510370"/>
                    <a:pt x="4835214" y="3509100"/>
                  </a:cubicBezTo>
                  <a:cubicBezTo>
                    <a:pt x="4991467" y="3507830"/>
                    <a:pt x="5143498" y="3505290"/>
                    <a:pt x="5267196" y="3502750"/>
                  </a:cubicBezTo>
                  <a:cubicBezTo>
                    <a:pt x="5272276" y="3502750"/>
                    <a:pt x="5277356" y="3500210"/>
                    <a:pt x="5283706" y="3498940"/>
                  </a:cubicBezTo>
                  <a:cubicBezTo>
                    <a:pt x="5283706" y="3486240"/>
                    <a:pt x="5284976" y="3473540"/>
                    <a:pt x="5284976" y="3450031"/>
                  </a:cubicBezTo>
                  <a:lnTo>
                    <a:pt x="5284976" y="3364947"/>
                  </a:lnTo>
                  <a:cubicBezTo>
                    <a:pt x="5286246" y="3224971"/>
                    <a:pt x="5288786" y="3082250"/>
                    <a:pt x="5287516" y="2942274"/>
                  </a:cubicBezTo>
                  <a:cubicBezTo>
                    <a:pt x="5286246" y="2744661"/>
                    <a:pt x="5298946" y="1015544"/>
                    <a:pt x="5302756" y="817930"/>
                  </a:cubicBezTo>
                  <a:cubicBezTo>
                    <a:pt x="5305296" y="702656"/>
                    <a:pt x="5307836" y="587381"/>
                    <a:pt x="5307836" y="472107"/>
                  </a:cubicBezTo>
                  <a:cubicBezTo>
                    <a:pt x="5307836" y="376045"/>
                    <a:pt x="5309106" y="282727"/>
                    <a:pt x="5316726" y="189410"/>
                  </a:cubicBezTo>
                  <a:cubicBezTo>
                    <a:pt x="5320536" y="134517"/>
                    <a:pt x="5323076" y="79625"/>
                    <a:pt x="5317996" y="49530"/>
                  </a:cubicBezTo>
                  <a:cubicBezTo>
                    <a:pt x="5310376" y="49530"/>
                    <a:pt x="5304026" y="48260"/>
                    <a:pt x="5296406" y="48260"/>
                  </a:cubicBezTo>
                  <a:cubicBezTo>
                    <a:pt x="5263386" y="45720"/>
                    <a:pt x="5177282" y="45720"/>
                    <a:pt x="5063260" y="40640"/>
                  </a:cubicBezTo>
                  <a:cubicBezTo>
                    <a:pt x="4852106" y="33020"/>
                    <a:pt x="4636730" y="27940"/>
                    <a:pt x="4425577" y="27940"/>
                  </a:cubicBezTo>
                  <a:cubicBezTo>
                    <a:pt x="4277770" y="27940"/>
                    <a:pt x="4125740" y="31750"/>
                    <a:pt x="3977932" y="24130"/>
                  </a:cubicBezTo>
                  <a:lnTo>
                    <a:pt x="3935702" y="24130"/>
                  </a:lnTo>
                  <a:cubicBezTo>
                    <a:pt x="3813233" y="27940"/>
                    <a:pt x="3682318" y="33020"/>
                    <a:pt x="3555626" y="34290"/>
                  </a:cubicBezTo>
                  <a:cubicBezTo>
                    <a:pt x="3416265" y="35560"/>
                    <a:pt x="3281127" y="31750"/>
                    <a:pt x="3141766" y="30480"/>
                  </a:cubicBezTo>
                  <a:cubicBezTo>
                    <a:pt x="3010851" y="29210"/>
                    <a:pt x="2879936" y="27940"/>
                    <a:pt x="2753244" y="27940"/>
                  </a:cubicBezTo>
                  <a:cubicBezTo>
                    <a:pt x="2706790" y="27940"/>
                    <a:pt x="2664560" y="29210"/>
                    <a:pt x="2618106" y="27940"/>
                  </a:cubicBezTo>
                  <a:cubicBezTo>
                    <a:pt x="2457630" y="26670"/>
                    <a:pt x="797966" y="24130"/>
                    <a:pt x="633267" y="24130"/>
                  </a:cubicBezTo>
                  <a:cubicBezTo>
                    <a:pt x="489683" y="22860"/>
                    <a:pt x="346098" y="24130"/>
                    <a:pt x="202514" y="24130"/>
                  </a:cubicBezTo>
                  <a:cubicBezTo>
                    <a:pt x="1264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0603"/>
                    <a:pt x="31750" y="178431"/>
                    <a:pt x="34290" y="263515"/>
                  </a:cubicBezTo>
                  <a:cubicBezTo>
                    <a:pt x="36830" y="417214"/>
                    <a:pt x="38100" y="570913"/>
                    <a:pt x="38100" y="724613"/>
                  </a:cubicBezTo>
                  <a:cubicBezTo>
                    <a:pt x="38100" y="823419"/>
                    <a:pt x="36830" y="919481"/>
                    <a:pt x="35560" y="1018288"/>
                  </a:cubicBezTo>
                  <a:cubicBezTo>
                    <a:pt x="34290" y="1114350"/>
                    <a:pt x="22860" y="2741916"/>
                    <a:pt x="21590" y="2835233"/>
                  </a:cubicBezTo>
                  <a:lnTo>
                    <a:pt x="21590" y="3016379"/>
                  </a:lnTo>
                  <a:cubicBezTo>
                    <a:pt x="21590" y="3153611"/>
                    <a:pt x="20320" y="3293587"/>
                    <a:pt x="20320" y="3430818"/>
                  </a:cubicBezTo>
                  <a:cubicBezTo>
                    <a:pt x="20320" y="3450031"/>
                    <a:pt x="19050" y="3466498"/>
                    <a:pt x="17780" y="3479890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255076" y="32456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9563">
            <a:off x="11138096" y="4088250"/>
            <a:ext cx="736209" cy="1127897"/>
          </a:xfrm>
          <a:custGeom>
            <a:avLst/>
            <a:gdLst/>
            <a:ahLst/>
            <a:cxnLst/>
            <a:rect l="l" t="t" r="r" b="b"/>
            <a:pathLst>
              <a:path w="1104313" h="1691845">
                <a:moveTo>
                  <a:pt x="0" y="0"/>
                </a:moveTo>
                <a:lnTo>
                  <a:pt x="1104314" y="0"/>
                </a:lnTo>
                <a:lnTo>
                  <a:pt x="1104314" y="1691845"/>
                </a:lnTo>
                <a:lnTo>
                  <a:pt x="0" y="1691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904">
            <a:off x="5107674" y="1352278"/>
            <a:ext cx="841695" cy="613672"/>
          </a:xfrm>
          <a:custGeom>
            <a:avLst/>
            <a:gdLst/>
            <a:ahLst/>
            <a:cxnLst/>
            <a:rect l="l" t="t" r="r" b="b"/>
            <a:pathLst>
              <a:path w="1262542" h="920508">
                <a:moveTo>
                  <a:pt x="0" y="0"/>
                </a:moveTo>
                <a:lnTo>
                  <a:pt x="1262542" y="0"/>
                </a:lnTo>
                <a:lnTo>
                  <a:pt x="1262542" y="920508"/>
                </a:lnTo>
                <a:lnTo>
                  <a:pt x="0" y="9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815375" y="440439"/>
            <a:ext cx="2104567" cy="501269"/>
          </a:xfrm>
          <a:custGeom>
            <a:avLst/>
            <a:gdLst/>
            <a:ahLst/>
            <a:cxnLst/>
            <a:rect l="l" t="t" r="r" b="b"/>
            <a:pathLst>
              <a:path w="3156851" h="751904">
                <a:moveTo>
                  <a:pt x="0" y="0"/>
                </a:moveTo>
                <a:lnTo>
                  <a:pt x="3156851" y="0"/>
                </a:lnTo>
                <a:lnTo>
                  <a:pt x="3156851" y="751905"/>
                </a:lnTo>
                <a:lnTo>
                  <a:pt x="0" y="751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28007" y="3912415"/>
            <a:ext cx="2902497" cy="3015581"/>
          </a:xfrm>
          <a:custGeom>
            <a:avLst/>
            <a:gdLst/>
            <a:ahLst/>
            <a:cxnLst/>
            <a:rect l="l" t="t" r="r" b="b"/>
            <a:pathLst>
              <a:path w="4353746" h="4523372">
                <a:moveTo>
                  <a:pt x="0" y="0"/>
                </a:moveTo>
                <a:lnTo>
                  <a:pt x="4353746" y="0"/>
                </a:lnTo>
                <a:lnTo>
                  <a:pt x="4353746" y="4523372"/>
                </a:lnTo>
                <a:lnTo>
                  <a:pt x="0" y="4523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420205"/>
            <a:ext cx="1809356" cy="1555727"/>
          </a:xfrm>
          <a:custGeom>
            <a:avLst/>
            <a:gdLst/>
            <a:ahLst/>
            <a:cxnLst/>
            <a:rect l="l" t="t" r="r" b="b"/>
            <a:pathLst>
              <a:path w="3477039" h="2806111">
                <a:moveTo>
                  <a:pt x="0" y="0"/>
                </a:moveTo>
                <a:lnTo>
                  <a:pt x="3477040" y="0"/>
                </a:lnTo>
                <a:lnTo>
                  <a:pt x="3477040" y="2806111"/>
                </a:lnTo>
                <a:lnTo>
                  <a:pt x="0" y="2806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42032" y="3110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16191" y="5515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725283-66A8-7E92-4F78-751323E83F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3329" y="1355348"/>
            <a:ext cx="5383235" cy="1871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FBB875-E205-9DB6-637E-B3BB226AEE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5468" y="2201605"/>
            <a:ext cx="7315834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80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4CC30C3-4CCB-F1AE-CF76-5428A05B3DB7}"/>
              </a:ext>
            </a:extLst>
          </p:cNvPr>
          <p:cNvGrpSpPr/>
          <p:nvPr/>
        </p:nvGrpSpPr>
        <p:grpSpPr>
          <a:xfrm>
            <a:off x="3315945" y="623890"/>
            <a:ext cx="7618706" cy="1712914"/>
            <a:chOff x="2830767" y="518489"/>
            <a:chExt cx="7727684" cy="3136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9F56671-FD06-7960-986D-72B7DE227643}"/>
                </a:ext>
              </a:extLst>
            </p:cNvPr>
            <p:cNvSpPr/>
            <p:nvPr/>
          </p:nvSpPr>
          <p:spPr>
            <a:xfrm>
              <a:off x="2830767" y="518489"/>
              <a:ext cx="7727684" cy="313620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130A23-0ED1-A69F-B9B1-FF77C153AAEC}"/>
                </a:ext>
              </a:extLst>
            </p:cNvPr>
            <p:cNvSpPr txBox="1"/>
            <p:nvPr/>
          </p:nvSpPr>
          <p:spPr>
            <a:xfrm>
              <a:off x="3043282" y="1135127"/>
              <a:ext cx="6859977" cy="2423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ăn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266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CD6D64-2841-E243-B40B-F15781D0BAD6}"/>
              </a:ext>
            </a:extLst>
          </p:cNvPr>
          <p:cNvGrpSpPr/>
          <p:nvPr/>
        </p:nvGrpSpPr>
        <p:grpSpPr>
          <a:xfrm>
            <a:off x="3908323" y="2356613"/>
            <a:ext cx="5143180" cy="4057923"/>
            <a:chOff x="3583647" y="1224090"/>
            <a:chExt cx="5637106" cy="45491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051CF7-5912-7555-0AAC-B22298E8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47" y="1224090"/>
              <a:ext cx="5637106" cy="45491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4B28AD-E996-2FFA-A101-A181BE3F1651}"/>
                </a:ext>
              </a:extLst>
            </p:cNvPr>
            <p:cNvSpPr txBox="1"/>
            <p:nvPr/>
          </p:nvSpPr>
          <p:spPr>
            <a:xfrm>
              <a:off x="5092441" y="3742583"/>
              <a:ext cx="2619517" cy="65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E40D16-9B06-72B3-AB48-879F127E0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14" y="874613"/>
            <a:ext cx="1637413" cy="1712914"/>
          </a:xfrm>
          <a:prstGeom prst="rect">
            <a:avLst/>
          </a:prstGeom>
        </p:spPr>
      </p:pic>
      <p:sp>
        <p:nvSpPr>
          <p:cNvPr id="3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54BF70B8-5120-B045-FED9-1691598013F5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717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278BA47-D5B7-20C8-EEFD-1D72D095BA55}"/>
              </a:ext>
            </a:extLst>
          </p:cNvPr>
          <p:cNvGrpSpPr/>
          <p:nvPr/>
        </p:nvGrpSpPr>
        <p:grpSpPr>
          <a:xfrm>
            <a:off x="2556682" y="691371"/>
            <a:ext cx="8427960" cy="1507260"/>
            <a:chOff x="2615178" y="747086"/>
            <a:chExt cx="8427960" cy="1507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443EA12-D5DB-3FF6-240E-8994B0D46B20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B3F9FE7-B748-6286-16BF-522001A0E320}"/>
                </a:ext>
              </a:extLst>
            </p:cNvPr>
            <p:cNvSpPr txBox="1"/>
            <p:nvPr/>
          </p:nvSpPr>
          <p:spPr>
            <a:xfrm>
              <a:off x="3007870" y="807796"/>
              <a:ext cx="770068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men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id="{08212694-0BF0-66C8-6683-FC7BF0E81599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9" name="Hình chữ nhật: Góc Tròn 4">
              <a:extLst>
                <a:ext uri="{FF2B5EF4-FFF2-40B4-BE49-F238E27FC236}">
                  <a16:creationId xmlns:a16="http://schemas.microsoft.com/office/drawing/2014/main" id="{65AB2DA4-B62A-20B7-133F-C9A82F5A5DE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Bánh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mì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id="{7FA5CD52-A2C6-A8D5-910C-6F5AFA12D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5DF8224C-45E1-F194-2EE7-B1DC292EA8CE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83E05478-4FC8-3456-3BBF-D1C780808A98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Bánh bao</a:t>
              </a: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32B6B810-0167-24AF-6575-A0EE462FA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24C2187C-A1F6-A37E-C950-E6FA58ACCC1E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1597FD1C-863C-8D76-6F61-49EA29E8D43D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Rượu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bia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Hình ảnh 11">
              <a:extLst>
                <a:ext uri="{FF2B5EF4-FFF2-40B4-BE49-F238E27FC236}">
                  <a16:creationId xmlns:a16="http://schemas.microsoft.com/office/drawing/2014/main" id="{56EA2DE2-E151-B3E0-A80C-FA8B7D078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28795C99-2C4D-4044-B49E-39050A00812D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8" name="60">
              <a:extLst>
                <a:ext uri="{FF2B5EF4-FFF2-40B4-BE49-F238E27FC236}">
                  <a16:creationId xmlns:a16="http://schemas.microsoft.com/office/drawing/2014/main" id="{378AE6AE-3699-29BC-6AA7-13D40B33294D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Tất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trên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9" name="Hình ảnh 12">
              <a:extLst>
                <a:ext uri="{FF2B5EF4-FFF2-40B4-BE49-F238E27FC236}">
                  <a16:creationId xmlns:a16="http://schemas.microsoft.com/office/drawing/2014/main" id="{70666F24-EFA0-5E2E-2B91-FC33CD484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2A079FC6-AB32-80B5-A00A-F72FABD2F4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743818" y="4827251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23ADEDC8-9345-D7DA-4AB2-51281F4937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CFB58F89-9BDA-1AC3-5746-70C719F3A1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A99BC55C-B47D-4DA7-FDA1-46093E89B2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33347" y="4850272"/>
            <a:ext cx="896707" cy="890172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CF8E18F5-0FAD-E41F-92B6-F28ABE53F4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A4AFB6D0-C065-29EF-37E6-95DED42351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5D93F25-6C6A-9FC3-DF46-5F9BF62ED579}"/>
              </a:ext>
            </a:extLst>
          </p:cNvPr>
          <p:cNvGrpSpPr/>
          <p:nvPr/>
        </p:nvGrpSpPr>
        <p:grpSpPr>
          <a:xfrm>
            <a:off x="3652014" y="1943628"/>
            <a:ext cx="5637106" cy="4549107"/>
            <a:chOff x="3446173" y="1274303"/>
            <a:chExt cx="5637106" cy="45491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5CD3F74-5E05-CBAF-5020-9D5E9BCBB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922E4F-9F05-9CC4-DA59-4A8EC3ACF261}"/>
                </a:ext>
              </a:extLst>
            </p:cNvPr>
            <p:cNvSpPr txBox="1"/>
            <p:nvPr/>
          </p:nvSpPr>
          <p:spPr>
            <a:xfrm>
              <a:off x="5118127" y="3853145"/>
              <a:ext cx="26446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758A69B-7D2E-DBED-DE74-10086A4263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18" y="691371"/>
            <a:ext cx="2274101" cy="1592810"/>
          </a:xfrm>
          <a:prstGeom prst="rect">
            <a:avLst/>
          </a:prstGeom>
        </p:spPr>
      </p:pic>
      <p:sp>
        <p:nvSpPr>
          <p:cNvPr id="7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04A35884-9E22-E7CB-951B-768CC1BF2A19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638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8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2AC7B5-20B5-C8BC-B02D-F3B885A9EF4C}"/>
              </a:ext>
            </a:extLst>
          </p:cNvPr>
          <p:cNvGrpSpPr/>
          <p:nvPr/>
        </p:nvGrpSpPr>
        <p:grpSpPr>
          <a:xfrm>
            <a:off x="3658006" y="813770"/>
            <a:ext cx="6481416" cy="5230459"/>
            <a:chOff x="3252892" y="813770"/>
            <a:chExt cx="6481416" cy="52304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B62F205-0665-AB2E-FDF5-DE59D2D6E8BF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3E759E7-F8C4-0040-55EA-7D1AC670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BFF59D-4542-60AB-41B3-A1409F398DF0}"/>
                  </a:ext>
                </a:extLst>
              </p:cNvPr>
              <p:cNvSpPr txBox="1"/>
              <p:nvPr/>
            </p:nvSpPr>
            <p:spPr>
              <a:xfrm>
                <a:off x="4206738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LUCKY NUMBER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727340-8C03-6108-9A42-9A98DBF05125}"/>
                </a:ext>
              </a:extLst>
            </p:cNvPr>
            <p:cNvSpPr txBox="1"/>
            <p:nvPr/>
          </p:nvSpPr>
          <p:spPr>
            <a:xfrm>
              <a:off x="5297002" y="3835516"/>
              <a:ext cx="2393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May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mắn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14C7ED6-E219-5415-42F8-21A09EE69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822" y="2487085"/>
            <a:ext cx="2515396" cy="2201861"/>
          </a:xfrm>
          <a:prstGeom prst="rect">
            <a:avLst/>
          </a:prstGeom>
        </p:spPr>
      </p:pic>
      <p:sp>
        <p:nvSpPr>
          <p:cNvPr id="9" name="Arrow: Left 8">
            <a:hlinkClick r:id="rId6" action="ppaction://hlinksldjump"/>
            <a:extLst>
              <a:ext uri="{FF2B5EF4-FFF2-40B4-BE49-F238E27FC236}">
                <a16:creationId xmlns:a16="http://schemas.microsoft.com/office/drawing/2014/main" id="{AC503712-B96E-7404-A0D7-23D2725EC324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842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92DD23-F537-6D64-5F0C-0EEC5C787F91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22FA4B-3916-A1B7-8424-F3D74886704C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8F0076-6DB2-9C62-EFE7-30726DFEEF27}"/>
                </a:ext>
              </a:extLst>
            </p:cNvPr>
            <p:cNvSpPr txBox="1"/>
            <p:nvPr/>
          </p:nvSpPr>
          <p:spPr>
            <a:xfrm>
              <a:off x="3965721" y="797184"/>
              <a:ext cx="585197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đùi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gà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dung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id="{C8D66482-05AB-8E23-6106-444234D94498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9" name="Hình chữ nhật: Góc Tròn 4">
              <a:extLst>
                <a:ext uri="{FF2B5EF4-FFF2-40B4-BE49-F238E27FC236}">
                  <a16:creationId xmlns:a16="http://schemas.microsoft.com/office/drawing/2014/main" id="{2955138C-C4B1-624F-B969-2962FF8D8C76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bia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id="{1A483433-12F5-7A59-BDAF-4D819F6E5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E0762513-173F-D6F7-6D90-82EF2074D29E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F80E94CC-C7A2-89ED-5312-AD6D10C677C1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rượu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ED19848A-8998-4F0C-C4FE-809CAC0D9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1CFA9C7C-0C57-7BE4-EE0C-804782B715A0}"/>
              </a:ext>
            </a:extLst>
          </p:cNvPr>
          <p:cNvGrpSpPr/>
          <p:nvPr/>
        </p:nvGrpSpPr>
        <p:grpSpPr>
          <a:xfrm>
            <a:off x="942213" y="4743317"/>
            <a:ext cx="4376066" cy="997127"/>
            <a:chOff x="1106373" y="4263687"/>
            <a:chExt cx="4376066" cy="9971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67680DEE-B157-4A77-6341-8867A052CC42}"/>
                </a:ext>
              </a:extLst>
            </p:cNvPr>
            <p:cNvSpPr/>
            <p:nvPr/>
          </p:nvSpPr>
          <p:spPr>
            <a:xfrm>
              <a:off x="2126743" y="4263687"/>
              <a:ext cx="335569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ăn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Hình ảnh 11">
              <a:extLst>
                <a:ext uri="{FF2B5EF4-FFF2-40B4-BE49-F238E27FC236}">
                  <a16:creationId xmlns:a16="http://schemas.microsoft.com/office/drawing/2014/main" id="{ED779996-A975-93D1-DF9D-52AF0876D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F6358CCD-D5C1-F03C-EB4E-DA9B721366C4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8" name="60">
              <a:extLst>
                <a:ext uri="{FF2B5EF4-FFF2-40B4-BE49-F238E27FC236}">
                  <a16:creationId xmlns:a16="http://schemas.microsoft.com/office/drawing/2014/main" id="{43B49112-7307-A886-6EF4-D90DAF07FDC5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rượu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9" name="Hình ảnh 12">
              <a:extLst>
                <a:ext uri="{FF2B5EF4-FFF2-40B4-BE49-F238E27FC236}">
                  <a16:creationId xmlns:a16="http://schemas.microsoft.com/office/drawing/2014/main" id="{F40A86D0-EE7E-B557-CA8C-E83E3A85F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A79E0C66-A3A3-C9AA-654F-78BC43D55B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198230" y="4847982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86F36D2D-42D1-7C28-3B35-8C14B508A2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307966" y="3242965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88029B15-FEBF-5FD0-0EF7-6A9D014640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68D5F9EA-9F1F-B46D-B7CB-5831370CB3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31812D1-3562-B4FE-6532-88B5E21415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D8A7410-47A2-CB86-E159-2B09A7B484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72F1D80-2CF2-9E7D-A1AF-ABAEF9A899BB}"/>
              </a:ext>
            </a:extLst>
          </p:cNvPr>
          <p:cNvGrpSpPr/>
          <p:nvPr/>
        </p:nvGrpSpPr>
        <p:grpSpPr>
          <a:xfrm>
            <a:off x="3572142" y="1233420"/>
            <a:ext cx="5637106" cy="4549107"/>
            <a:chOff x="3446173" y="1274303"/>
            <a:chExt cx="5637106" cy="45491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8D8535-D4BF-8093-58EF-A54192F89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F0F9FC-DD4C-3B4C-EF29-6E239C899B51}"/>
                </a:ext>
              </a:extLst>
            </p:cNvPr>
            <p:cNvSpPr txBox="1"/>
            <p:nvPr/>
          </p:nvSpPr>
          <p:spPr>
            <a:xfrm>
              <a:off x="5043919" y="3783971"/>
              <a:ext cx="2519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F837F28-CCA4-CCBD-B14A-7038DE49E2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180" y="353961"/>
            <a:ext cx="2123111" cy="2176776"/>
          </a:xfrm>
          <a:prstGeom prst="rect">
            <a:avLst/>
          </a:prstGeom>
        </p:spPr>
      </p:pic>
      <p:sp>
        <p:nvSpPr>
          <p:cNvPr id="29" name="Arrow: Left 28">
            <a:hlinkClick r:id="rId12" action="ppaction://hlinksldjump"/>
            <a:extLst>
              <a:ext uri="{FF2B5EF4-FFF2-40B4-BE49-F238E27FC236}">
                <a16:creationId xmlns:a16="http://schemas.microsoft.com/office/drawing/2014/main" id="{E2B63E05-9A50-C591-5387-91D704E0CEBB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13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38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4CC30C3-4CCB-F1AE-CF76-5428A05B3DB7}"/>
              </a:ext>
            </a:extLst>
          </p:cNvPr>
          <p:cNvGrpSpPr/>
          <p:nvPr/>
        </p:nvGrpSpPr>
        <p:grpSpPr>
          <a:xfrm>
            <a:off x="3315945" y="623890"/>
            <a:ext cx="7618707" cy="1712914"/>
            <a:chOff x="2830767" y="518489"/>
            <a:chExt cx="7727685" cy="3136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9F56671-FD06-7960-986D-72B7DE227643}"/>
                </a:ext>
              </a:extLst>
            </p:cNvPr>
            <p:cNvSpPr/>
            <p:nvPr/>
          </p:nvSpPr>
          <p:spPr>
            <a:xfrm>
              <a:off x="2830767" y="518489"/>
              <a:ext cx="7727684" cy="313620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130A23-0ED1-A69F-B9B1-FF77C153AAEC}"/>
                </a:ext>
              </a:extLst>
            </p:cNvPr>
            <p:cNvSpPr txBox="1"/>
            <p:nvPr/>
          </p:nvSpPr>
          <p:spPr>
            <a:xfrm>
              <a:off x="2830768" y="879723"/>
              <a:ext cx="7727684" cy="2423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loại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thuốc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 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266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CD6D64-2841-E243-B40B-F15781D0BAD6}"/>
              </a:ext>
            </a:extLst>
          </p:cNvPr>
          <p:cNvGrpSpPr/>
          <p:nvPr/>
        </p:nvGrpSpPr>
        <p:grpSpPr>
          <a:xfrm>
            <a:off x="3908323" y="2356613"/>
            <a:ext cx="5143180" cy="4057923"/>
            <a:chOff x="3583647" y="1224090"/>
            <a:chExt cx="5637106" cy="45491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051CF7-5912-7555-0AAC-B22298E8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47" y="1224090"/>
              <a:ext cx="5637106" cy="45491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4B28AD-E996-2FFA-A101-A181BE3F1651}"/>
                </a:ext>
              </a:extLst>
            </p:cNvPr>
            <p:cNvSpPr txBox="1"/>
            <p:nvPr/>
          </p:nvSpPr>
          <p:spPr>
            <a:xfrm>
              <a:off x="5092441" y="3742583"/>
              <a:ext cx="2619517" cy="65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22B1DEA-38B5-31BD-F8B6-22A42FFBE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18" y="623890"/>
            <a:ext cx="2268810" cy="2110200"/>
          </a:xfrm>
          <a:prstGeom prst="rect">
            <a:avLst/>
          </a:prstGeom>
        </p:spPr>
      </p:pic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4634EA23-F32B-4607-DB8D-624A0A5C4A3E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41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1087</Words>
  <Application>Microsoft Macintosh PowerPoint</Application>
  <PresentationFormat>Widescreen</PresentationFormat>
  <Paragraphs>114</Paragraphs>
  <Slides>40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#9Slide07 HoneyCream</vt:lpstr>
      <vt:lpstr>Arial</vt:lpstr>
      <vt:lpstr>Calibri</vt:lpstr>
      <vt:lpstr>Calibri Light</vt:lpstr>
      <vt:lpstr>Cambria</vt:lpstr>
      <vt:lpstr>SVN-Newton</vt:lpstr>
      <vt:lpstr>SVN-Ready</vt:lpstr>
      <vt:lpstr>Times New Roman</vt:lpstr>
      <vt:lpstr>思源宋体 CN SemiBold</vt:lpstr>
      <vt:lpstr>阿里巴巴普惠体</vt:lpstr>
      <vt:lpstr>Office Theme</vt:lpstr>
      <vt:lpstr>1_Office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Microsoft Office User</cp:lastModifiedBy>
  <cp:revision>13</cp:revision>
  <dcterms:created xsi:type="dcterms:W3CDTF">2023-12-04T01:48:13Z</dcterms:created>
  <dcterms:modified xsi:type="dcterms:W3CDTF">2024-01-28T18:02:46Z</dcterms:modified>
</cp:coreProperties>
</file>