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78" r:id="rId24"/>
    <p:sldId id="279" r:id="rId25"/>
    <p:sldId id="28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6"/>
  </p:normalViewPr>
  <p:slideViewPr>
    <p:cSldViewPr snapToGrid="0">
      <p:cViewPr varScale="1">
        <p:scale>
          <a:sx n="101" d="100"/>
          <a:sy n="101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12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2.png"/><Relationship Id="rId7" Type="http://schemas.openxmlformats.org/officeDocument/2006/relationships/image" Target="../media/image6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6.svg"/><Relationship Id="rId10" Type="http://schemas.openxmlformats.org/officeDocument/2006/relationships/image" Target="../media/image66.png"/><Relationship Id="rId4" Type="http://schemas.openxmlformats.org/officeDocument/2006/relationships/image" Target="../media/image15.png"/><Relationship Id="rId9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12.png"/><Relationship Id="rId7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73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7.png"/><Relationship Id="rId3" Type="http://schemas.openxmlformats.org/officeDocument/2006/relationships/image" Target="../media/image74.png"/><Relationship Id="rId7" Type="http://schemas.openxmlformats.org/officeDocument/2006/relationships/image" Target="../media/image62.png"/><Relationship Id="rId12" Type="http://schemas.openxmlformats.org/officeDocument/2006/relationships/image" Target="../media/image7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78.png"/><Relationship Id="rId5" Type="http://schemas.openxmlformats.org/officeDocument/2006/relationships/image" Target="../media/image76.png"/><Relationship Id="rId10" Type="http://schemas.openxmlformats.org/officeDocument/2006/relationships/image" Target="../media/image65.svg"/><Relationship Id="rId4" Type="http://schemas.openxmlformats.org/officeDocument/2006/relationships/image" Target="../media/image75.svg"/><Relationship Id="rId9" Type="http://schemas.openxmlformats.org/officeDocument/2006/relationships/image" Target="../media/image64.png"/><Relationship Id="rId1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2.png"/><Relationship Id="rId7" Type="http://schemas.openxmlformats.org/officeDocument/2006/relationships/image" Target="../media/image8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8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2.png"/><Relationship Id="rId7" Type="http://schemas.openxmlformats.org/officeDocument/2006/relationships/image" Target="../media/image8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4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" y="0"/>
            <a:ext cx="11874911" cy="6525263"/>
            <a:chOff x="2" y="0"/>
            <a:chExt cx="23749821" cy="13050524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" y="0"/>
              <a:ext cx="2968052" cy="1957658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>
                <a:solidFill>
                  <a:srgbClr val="000000"/>
                </a:solidFill>
                <a:latin typeface="Cambria"/>
              </a:rPr>
              <a:t>. </a:t>
            </a:r>
          </a:p>
          <a:p>
            <a:pPr algn="just" defTabSz="609630"/>
            <a:r>
              <a:rPr lang="en-US" sz="1896">
                <a:solidFill>
                  <a:srgbClr val="000000"/>
                </a:solidFill>
                <a:latin typeface="Cambria"/>
              </a:rPr>
              <a:t>     Nhưng cô bạn tóc xù toàn làm 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>
                <a:solidFill>
                  <a:srgbClr val="C3113D"/>
                </a:solidFill>
                <a:latin typeface="Cambria Bold"/>
              </a:rPr>
              <a:t>bực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CC546E-7D6B-4AB3-B30B-2C01FAC9983A}"/>
              </a:ext>
            </a:extLst>
          </p:cNvPr>
          <p:cNvSpPr txBox="1"/>
          <p:nvPr/>
        </p:nvSpPr>
        <p:spPr>
          <a:xfrm>
            <a:off x="3460938" y="1210869"/>
            <a:ext cx="623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Luyện đọc nhóm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970236" y="613326"/>
            <a:ext cx="10242100" cy="1285425"/>
            <a:chOff x="1582719" y="882218"/>
            <a:chExt cx="9629617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675279" y="1114104"/>
              <a:ext cx="9351409" cy="5476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7283" y="236328"/>
            <a:ext cx="11517629" cy="6288935"/>
            <a:chOff x="0" y="0"/>
            <a:chExt cx="4550174" cy="24845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50174" cy="2484517"/>
            </a:xfrm>
            <a:custGeom>
              <a:avLst/>
              <a:gdLst/>
              <a:ahLst/>
              <a:cxnLst/>
              <a:rect l="l" t="t" r="r" b="b"/>
              <a:pathLst>
                <a:path w="4550174" h="2484517">
                  <a:moveTo>
                    <a:pt x="22854" y="0"/>
                  </a:moveTo>
                  <a:lnTo>
                    <a:pt x="4527320" y="0"/>
                  </a:lnTo>
                  <a:cubicBezTo>
                    <a:pt x="4533381" y="0"/>
                    <a:pt x="4539194" y="2408"/>
                    <a:pt x="4543480" y="6694"/>
                  </a:cubicBezTo>
                  <a:cubicBezTo>
                    <a:pt x="4547766" y="10980"/>
                    <a:pt x="4550174" y="16793"/>
                    <a:pt x="4550174" y="22854"/>
                  </a:cubicBezTo>
                  <a:lnTo>
                    <a:pt x="4550174" y="2461663"/>
                  </a:lnTo>
                  <a:cubicBezTo>
                    <a:pt x="4550174" y="2467724"/>
                    <a:pt x="4547766" y="2473537"/>
                    <a:pt x="4543480" y="2477823"/>
                  </a:cubicBezTo>
                  <a:cubicBezTo>
                    <a:pt x="4539194" y="2482109"/>
                    <a:pt x="4533381" y="2484517"/>
                    <a:pt x="4527320" y="2484517"/>
                  </a:cubicBezTo>
                  <a:lnTo>
                    <a:pt x="22854" y="2484517"/>
                  </a:lnTo>
                  <a:cubicBezTo>
                    <a:pt x="16793" y="2484517"/>
                    <a:pt x="10980" y="2482109"/>
                    <a:pt x="6694" y="2477823"/>
                  </a:cubicBezTo>
                  <a:cubicBezTo>
                    <a:pt x="2408" y="2473537"/>
                    <a:pt x="0" y="2467724"/>
                    <a:pt x="0" y="2461663"/>
                  </a:cubicBezTo>
                  <a:lnTo>
                    <a:pt x="0" y="22854"/>
                  </a:lnTo>
                  <a:cubicBezTo>
                    <a:pt x="0" y="16793"/>
                    <a:pt x="2408" y="10980"/>
                    <a:pt x="6694" y="6694"/>
                  </a:cubicBezTo>
                  <a:cubicBezTo>
                    <a:pt x="10980" y="2408"/>
                    <a:pt x="16793" y="0"/>
                    <a:pt x="228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6605A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50174" cy="2522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17095" y="914612"/>
            <a:ext cx="1095781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Minh.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xù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xóm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xù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bực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Trong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bặm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chỏ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chồm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Hai,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xê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nè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gương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thoáng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– Hi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chợt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hay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vạch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xoá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"Mau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Ca!” –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lốm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96" y="37318"/>
            <a:ext cx="5828001" cy="103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92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338577" y="293407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346310" y="4010221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2636227"/>
            <a:ext cx="7856648" cy="3609114"/>
            <a:chOff x="0" y="0"/>
            <a:chExt cx="8400244" cy="3858826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8377385" cy="3830886"/>
            </a:xfrm>
            <a:custGeom>
              <a:avLst/>
              <a:gdLst/>
              <a:ahLst/>
              <a:cxnLst/>
              <a:rect l="l" t="t" r="r" b="b"/>
              <a:pathLst>
                <a:path w="8377385" h="3830886">
                  <a:moveTo>
                    <a:pt x="8377385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4175643" y="0"/>
                  </a:lnTo>
                  <a:lnTo>
                    <a:pt x="8358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8406594" cy="3857556"/>
            </a:xfrm>
            <a:custGeom>
              <a:avLst/>
              <a:gdLst/>
              <a:ahLst/>
              <a:cxnLst/>
              <a:rect l="l" t="t" r="r" b="b"/>
              <a:pathLst>
                <a:path w="8406594" h="3857556">
                  <a:moveTo>
                    <a:pt x="8372305" y="21590"/>
                  </a:moveTo>
                  <a:cubicBezTo>
                    <a:pt x="8373574" y="34290"/>
                    <a:pt x="8373574" y="44450"/>
                    <a:pt x="8374844" y="54610"/>
                  </a:cubicBezTo>
                  <a:cubicBezTo>
                    <a:pt x="8377384" y="122079"/>
                    <a:pt x="8378655" y="205694"/>
                    <a:pt x="8381194" y="286323"/>
                  </a:cubicBezTo>
                  <a:cubicBezTo>
                    <a:pt x="8381194" y="402787"/>
                    <a:pt x="8393894" y="2699216"/>
                    <a:pt x="8400244" y="2815680"/>
                  </a:cubicBezTo>
                  <a:cubicBezTo>
                    <a:pt x="8406594" y="2991869"/>
                    <a:pt x="8402784" y="3171044"/>
                    <a:pt x="8402784" y="3347233"/>
                  </a:cubicBezTo>
                  <a:cubicBezTo>
                    <a:pt x="8402784" y="3502519"/>
                    <a:pt x="8404055" y="3645859"/>
                    <a:pt x="8405324" y="3796596"/>
                  </a:cubicBezTo>
                  <a:cubicBezTo>
                    <a:pt x="8405324" y="3818186"/>
                    <a:pt x="8405324" y="3832156"/>
                    <a:pt x="8405324" y="3856286"/>
                  </a:cubicBezTo>
                  <a:cubicBezTo>
                    <a:pt x="8382464" y="3856286"/>
                    <a:pt x="8362144" y="3857556"/>
                    <a:pt x="8320119" y="3856286"/>
                  </a:cubicBezTo>
                  <a:cubicBezTo>
                    <a:pt x="7892597" y="3851206"/>
                    <a:pt x="7458500" y="3857556"/>
                    <a:pt x="7030980" y="3852476"/>
                  </a:cubicBezTo>
                  <a:cubicBezTo>
                    <a:pt x="6774467" y="3848666"/>
                    <a:pt x="6524533" y="3851206"/>
                    <a:pt x="6268020" y="3848666"/>
                  </a:cubicBezTo>
                  <a:cubicBezTo>
                    <a:pt x="6149630" y="3847396"/>
                    <a:pt x="6031240" y="3846126"/>
                    <a:pt x="5912849" y="3844856"/>
                  </a:cubicBezTo>
                  <a:cubicBezTo>
                    <a:pt x="5840500" y="3844856"/>
                    <a:pt x="5774728" y="3846126"/>
                    <a:pt x="5702378" y="3846126"/>
                  </a:cubicBezTo>
                  <a:cubicBezTo>
                    <a:pt x="5518215" y="3844856"/>
                    <a:pt x="5011767" y="3846126"/>
                    <a:pt x="4827605" y="3844856"/>
                  </a:cubicBezTo>
                  <a:cubicBezTo>
                    <a:pt x="4696060" y="3843586"/>
                    <a:pt x="2065166" y="3852476"/>
                    <a:pt x="1933621" y="3851206"/>
                  </a:cubicBezTo>
                  <a:cubicBezTo>
                    <a:pt x="1900735" y="3851206"/>
                    <a:pt x="1861271" y="3852476"/>
                    <a:pt x="1828385" y="3852476"/>
                  </a:cubicBezTo>
                  <a:cubicBezTo>
                    <a:pt x="1749458" y="3852476"/>
                    <a:pt x="1677109" y="3853746"/>
                    <a:pt x="1598182" y="3853746"/>
                  </a:cubicBezTo>
                  <a:cubicBezTo>
                    <a:pt x="1400865" y="3853746"/>
                    <a:pt x="1210125" y="3852476"/>
                    <a:pt x="1012808" y="3851206"/>
                  </a:cubicBezTo>
                  <a:cubicBezTo>
                    <a:pt x="894417" y="3849936"/>
                    <a:pt x="776027" y="3848666"/>
                    <a:pt x="664214" y="3847396"/>
                  </a:cubicBezTo>
                  <a:cubicBezTo>
                    <a:pt x="453743" y="3846126"/>
                    <a:pt x="243271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840" y="30480"/>
                    <a:pt x="184076" y="29210"/>
                  </a:cubicBezTo>
                  <a:cubicBezTo>
                    <a:pt x="361661" y="25400"/>
                    <a:pt x="539247" y="22860"/>
                    <a:pt x="723409" y="20320"/>
                  </a:cubicBezTo>
                  <a:cubicBezTo>
                    <a:pt x="848377" y="17780"/>
                    <a:pt x="973344" y="16510"/>
                    <a:pt x="1091735" y="13970"/>
                  </a:cubicBezTo>
                  <a:cubicBezTo>
                    <a:pt x="1210125" y="11430"/>
                    <a:pt x="1335092" y="8890"/>
                    <a:pt x="1453483" y="8890"/>
                  </a:cubicBezTo>
                  <a:cubicBezTo>
                    <a:pt x="1585028" y="7620"/>
                    <a:pt x="1716572" y="10160"/>
                    <a:pt x="1848117" y="8890"/>
                  </a:cubicBezTo>
                  <a:cubicBezTo>
                    <a:pt x="2012548" y="8890"/>
                    <a:pt x="4992036" y="6350"/>
                    <a:pt x="5156467" y="5080"/>
                  </a:cubicBezTo>
                  <a:cubicBezTo>
                    <a:pt x="5314321" y="3810"/>
                    <a:pt x="5472175" y="2540"/>
                    <a:pt x="5636606" y="2540"/>
                  </a:cubicBezTo>
                  <a:cubicBezTo>
                    <a:pt x="5906272" y="1270"/>
                    <a:pt x="6169362" y="0"/>
                    <a:pt x="6439028" y="0"/>
                  </a:cubicBezTo>
                  <a:cubicBezTo>
                    <a:pt x="6550841" y="0"/>
                    <a:pt x="6669232" y="2540"/>
                    <a:pt x="6781044" y="2540"/>
                  </a:cubicBezTo>
                  <a:cubicBezTo>
                    <a:pt x="7090175" y="3810"/>
                    <a:pt x="7405882" y="5080"/>
                    <a:pt x="7715012" y="7620"/>
                  </a:cubicBezTo>
                  <a:cubicBezTo>
                    <a:pt x="7879443" y="8890"/>
                    <a:pt x="8043874" y="12700"/>
                    <a:pt x="8208305" y="16510"/>
                  </a:cubicBezTo>
                  <a:cubicBezTo>
                    <a:pt x="8247769" y="16510"/>
                    <a:pt x="8287232" y="16510"/>
                    <a:pt x="8320119" y="16510"/>
                  </a:cubicBezTo>
                  <a:cubicBezTo>
                    <a:pt x="8353255" y="17780"/>
                    <a:pt x="8362144" y="20320"/>
                    <a:pt x="8372305" y="21590"/>
                  </a:cubicBezTo>
                  <a:close/>
                  <a:moveTo>
                    <a:pt x="8382464" y="3839776"/>
                  </a:moveTo>
                  <a:cubicBezTo>
                    <a:pt x="8383734" y="3823266"/>
                    <a:pt x="8385005" y="3810566"/>
                    <a:pt x="8385005" y="3797866"/>
                  </a:cubicBezTo>
                  <a:cubicBezTo>
                    <a:pt x="8383734" y="3630928"/>
                    <a:pt x="8382464" y="3472656"/>
                    <a:pt x="8382464" y="3302440"/>
                  </a:cubicBezTo>
                  <a:cubicBezTo>
                    <a:pt x="8382464" y="3224797"/>
                    <a:pt x="8385005" y="3147155"/>
                    <a:pt x="8383734" y="3069512"/>
                  </a:cubicBezTo>
                  <a:cubicBezTo>
                    <a:pt x="8383734" y="2997842"/>
                    <a:pt x="8382464" y="2923185"/>
                    <a:pt x="8381194" y="2851515"/>
                  </a:cubicBezTo>
                  <a:cubicBezTo>
                    <a:pt x="8376114" y="2741024"/>
                    <a:pt x="8364684" y="453553"/>
                    <a:pt x="8364684" y="343062"/>
                  </a:cubicBezTo>
                  <a:cubicBezTo>
                    <a:pt x="8362144" y="250488"/>
                    <a:pt x="8359605" y="154928"/>
                    <a:pt x="8357064" y="63500"/>
                  </a:cubicBezTo>
                  <a:cubicBezTo>
                    <a:pt x="8355794" y="44450"/>
                    <a:pt x="8354524" y="43180"/>
                    <a:pt x="8300387" y="41910"/>
                  </a:cubicBezTo>
                  <a:cubicBezTo>
                    <a:pt x="8280654" y="41910"/>
                    <a:pt x="8267500" y="41910"/>
                    <a:pt x="8247769" y="40640"/>
                  </a:cubicBezTo>
                  <a:cubicBezTo>
                    <a:pt x="8083339" y="36830"/>
                    <a:pt x="7912330" y="31750"/>
                    <a:pt x="7747899" y="30480"/>
                  </a:cubicBezTo>
                  <a:cubicBezTo>
                    <a:pt x="7346687" y="26670"/>
                    <a:pt x="6938899" y="25400"/>
                    <a:pt x="6537687" y="22860"/>
                  </a:cubicBezTo>
                  <a:cubicBezTo>
                    <a:pt x="6478492" y="22860"/>
                    <a:pt x="6412720" y="22860"/>
                    <a:pt x="6353525" y="22860"/>
                  </a:cubicBezTo>
                  <a:cubicBezTo>
                    <a:pt x="6254866" y="22860"/>
                    <a:pt x="6156207" y="22860"/>
                    <a:pt x="6064126" y="22860"/>
                  </a:cubicBezTo>
                  <a:cubicBezTo>
                    <a:pt x="5853655" y="22860"/>
                    <a:pt x="5643183" y="22860"/>
                    <a:pt x="5439289" y="24130"/>
                  </a:cubicBezTo>
                  <a:cubicBezTo>
                    <a:pt x="5261703" y="25400"/>
                    <a:pt x="2269060" y="29210"/>
                    <a:pt x="2091475" y="29210"/>
                  </a:cubicBezTo>
                  <a:cubicBezTo>
                    <a:pt x="1802076" y="29210"/>
                    <a:pt x="1512678" y="26670"/>
                    <a:pt x="1223280" y="33020"/>
                  </a:cubicBezTo>
                  <a:cubicBezTo>
                    <a:pt x="1072003" y="36830"/>
                    <a:pt x="927304" y="36830"/>
                    <a:pt x="782605" y="38100"/>
                  </a:cubicBezTo>
                  <a:cubicBezTo>
                    <a:pt x="532669" y="41910"/>
                    <a:pt x="282734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91995" y="3821996"/>
                    <a:pt x="184076" y="3823266"/>
                    <a:pt x="269580" y="3823266"/>
                  </a:cubicBezTo>
                  <a:cubicBezTo>
                    <a:pt x="394547" y="3823266"/>
                    <a:pt x="526092" y="3820726"/>
                    <a:pt x="651060" y="3823266"/>
                  </a:cubicBezTo>
                  <a:cubicBezTo>
                    <a:pt x="854954" y="3827076"/>
                    <a:pt x="1058849" y="3829616"/>
                    <a:pt x="1262743" y="3828346"/>
                  </a:cubicBezTo>
                  <a:cubicBezTo>
                    <a:pt x="1394288" y="3827076"/>
                    <a:pt x="1519255" y="3829616"/>
                    <a:pt x="1650800" y="3829616"/>
                  </a:cubicBezTo>
                  <a:cubicBezTo>
                    <a:pt x="1841540" y="3829616"/>
                    <a:pt x="2032280" y="3828346"/>
                    <a:pt x="2223020" y="3829616"/>
                  </a:cubicBezTo>
                  <a:cubicBezTo>
                    <a:pt x="2505841" y="3830886"/>
                    <a:pt x="5610296" y="3820726"/>
                    <a:pt x="5899695" y="3823266"/>
                  </a:cubicBezTo>
                  <a:cubicBezTo>
                    <a:pt x="6024663" y="3824536"/>
                    <a:pt x="6149630" y="3825806"/>
                    <a:pt x="6268020" y="3825806"/>
                  </a:cubicBezTo>
                  <a:cubicBezTo>
                    <a:pt x="6485069" y="3828346"/>
                    <a:pt x="6695541" y="3824536"/>
                    <a:pt x="6912590" y="3828346"/>
                  </a:cubicBezTo>
                  <a:cubicBezTo>
                    <a:pt x="7090175" y="3830886"/>
                    <a:pt x="7267760" y="3830886"/>
                    <a:pt x="7445346" y="3833426"/>
                  </a:cubicBezTo>
                  <a:cubicBezTo>
                    <a:pt x="7708435" y="3837236"/>
                    <a:pt x="7971525" y="3839776"/>
                    <a:pt x="8234615" y="3841046"/>
                  </a:cubicBezTo>
                  <a:cubicBezTo>
                    <a:pt x="8333273" y="3841046"/>
                    <a:pt x="8362144" y="3839776"/>
                    <a:pt x="838246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, nắn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vở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chỏ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cộp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.</a:t>
            </a:r>
            <a:endParaRPr lang="en-US" sz="2773" spc="66" dirty="0">
              <a:solidFill>
                <a:srgbClr val="C3113D"/>
              </a:solidFill>
              <a:latin typeface="Cambria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9777" y="129409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</a:t>
            </a:r>
            <a:r>
              <a:rPr lang="en-US" sz="5334" b="1" spc="267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DÀI</a:t>
            </a:r>
            <a:endParaRPr lang="en-US" sz="5334" b="1" spc="267" dirty="0">
              <a:solidFill>
                <a:srgbClr val="C311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3AB374-0E75-45CF-B6BE-60BCDAECA1E9}"/>
              </a:ext>
            </a:extLst>
          </p:cNvPr>
          <p:cNvCxnSpPr/>
          <p:nvPr/>
        </p:nvCxnSpPr>
        <p:spPr>
          <a:xfrm flipH="1">
            <a:off x="5468882" y="3438821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6AFA40-C624-4586-93C7-3322E76F040A}"/>
              </a:ext>
            </a:extLst>
          </p:cNvPr>
          <p:cNvCxnSpPr/>
          <p:nvPr/>
        </p:nvCxnSpPr>
        <p:spPr>
          <a:xfrm flipH="1">
            <a:off x="4994172" y="3825374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7047EF-E2BD-4211-8A55-74DCEC1DBF48}"/>
              </a:ext>
            </a:extLst>
          </p:cNvPr>
          <p:cNvCxnSpPr/>
          <p:nvPr/>
        </p:nvCxnSpPr>
        <p:spPr>
          <a:xfrm flipH="1">
            <a:off x="8282845" y="3831381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6D8CD8-0073-4B4E-ACF1-B93DB7A24276}"/>
              </a:ext>
            </a:extLst>
          </p:cNvPr>
          <p:cNvCxnSpPr/>
          <p:nvPr/>
        </p:nvCxnSpPr>
        <p:spPr>
          <a:xfrm flipH="1">
            <a:off x="4258707" y="4275012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95A349-83A1-470A-A919-68FBBA7E76FE}"/>
              </a:ext>
            </a:extLst>
          </p:cNvPr>
          <p:cNvCxnSpPr/>
          <p:nvPr/>
        </p:nvCxnSpPr>
        <p:spPr>
          <a:xfrm flipH="1">
            <a:off x="8207614" y="4263177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D92C8E-1791-40DA-A70E-4AC890347C65}"/>
              </a:ext>
            </a:extLst>
          </p:cNvPr>
          <p:cNvGrpSpPr/>
          <p:nvPr/>
        </p:nvGrpSpPr>
        <p:grpSpPr>
          <a:xfrm>
            <a:off x="3260458" y="4739596"/>
            <a:ext cx="275459" cy="386553"/>
            <a:chOff x="4200258" y="4713325"/>
            <a:chExt cx="275459" cy="3865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DC2D92-8664-47EE-A08D-74248D0ECD22}"/>
                </a:ext>
              </a:extLst>
            </p:cNvPr>
            <p:cNvCxnSpPr/>
            <p:nvPr/>
          </p:nvCxnSpPr>
          <p:spPr>
            <a:xfrm flipH="1">
              <a:off x="4200258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A9C4CF-6AD1-47ED-A590-C8269C9FCF42}"/>
                </a:ext>
              </a:extLst>
            </p:cNvPr>
            <p:cNvCxnSpPr/>
            <p:nvPr/>
          </p:nvCxnSpPr>
          <p:spPr>
            <a:xfrm flipH="1">
              <a:off x="4317155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2228</Words>
  <Application>Microsoft Macintosh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#9Slide03 AllRoundGothic</vt:lpstr>
      <vt:lpstr>#9Slide05 Lobster</vt:lpstr>
      <vt:lpstr>#9Slide05 SVNClementine</vt:lpstr>
      <vt:lpstr>#9Slide07 HoneyCream</vt:lpstr>
      <vt:lpstr>Arial</vt:lpstr>
      <vt:lpstr>Calibri</vt:lpstr>
      <vt:lpstr>Cambria</vt:lpstr>
      <vt:lpstr>Cambria Bold</vt:lpstr>
      <vt:lpstr>SVN-Newton</vt:lpstr>
      <vt:lpstr>SVN-Ready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Microsoft Office User</cp:lastModifiedBy>
  <cp:revision>15</cp:revision>
  <dcterms:created xsi:type="dcterms:W3CDTF">2023-10-28T04:52:51Z</dcterms:created>
  <dcterms:modified xsi:type="dcterms:W3CDTF">2024-01-13T05:38:37Z</dcterms:modified>
</cp:coreProperties>
</file>