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306" r:id="rId4"/>
    <p:sldId id="301" r:id="rId5"/>
    <p:sldId id="359" r:id="rId6"/>
    <p:sldId id="360" r:id="rId7"/>
    <p:sldId id="355" r:id="rId8"/>
    <p:sldId id="354" r:id="rId9"/>
    <p:sldId id="361" r:id="rId10"/>
    <p:sldId id="356" r:id="rId11"/>
    <p:sldId id="285" r:id="rId12"/>
    <p:sldId id="357" r:id="rId13"/>
    <p:sldId id="319" r:id="rId14"/>
    <p:sldId id="32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5D9"/>
    <a:srgbClr val="099A63"/>
    <a:srgbClr val="FBFBFB"/>
    <a:srgbClr val="F7F7F7"/>
    <a:srgbClr val="0000CC"/>
    <a:srgbClr val="FFCCFF"/>
    <a:srgbClr val="FF99FF"/>
    <a:srgbClr val="FF8B8B"/>
    <a:srgbClr val="FF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15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8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25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28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85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21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36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3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4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2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6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6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03983" y="3124460"/>
            <a:ext cx="8431305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BÀI TRÌNH CHIẾU</a:t>
            </a:r>
            <a:endParaRPr lang="vi-VN" sz="4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124071" y="2124636"/>
            <a:ext cx="219112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18</a:t>
            </a: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6" y="15118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24" y="193746"/>
            <a:ext cx="695325" cy="64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293" y="1272621"/>
            <a:ext cx="10260106" cy="389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806450" algn="just">
              <a:lnSpc>
                <a:spcPct val="120000"/>
              </a:lnSpc>
              <a:spcAft>
                <a:spcPts val="600"/>
              </a:spcAft>
            </a:pP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File/New Slide 			C. Design/New Slide </a:t>
            </a:r>
          </a:p>
          <a:p>
            <a:pPr indent="806450" algn="just">
              <a:lnSpc>
                <a:spcPct val="120000"/>
              </a:lnSpc>
              <a:spcAft>
                <a:spcPts val="600"/>
              </a:spcAft>
            </a:pP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Home/New Slide 		D. View/New Slide</a:t>
            </a:r>
          </a:p>
          <a:p>
            <a:pPr marL="1082675" indent="-1082675" algn="just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7398" y="5010103"/>
            <a:ext cx="2670344" cy="14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0" y="43884"/>
            <a:ext cx="12192000" cy="67731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8598" y="937211"/>
            <a:ext cx="11942099" cy="2737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just">
              <a:lnSpc>
                <a:spcPct val="105000"/>
              </a:lnSpc>
              <a:spcAft>
                <a:spcPts val="300"/>
              </a:spcAft>
            </a:pP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Kích hoạt phần mềm </a:t>
            </a:r>
            <a:r>
              <a:rPr lang="vi-VN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1313" indent="-341313" algn="just">
              <a:lnSpc>
                <a:spcPct val="105000"/>
              </a:lnSpc>
              <a:spcAft>
                <a:spcPts val="300"/>
              </a:spcAft>
            </a:pP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Tạo tệp trình chiếu giới thiệu về </a:t>
            </a:r>
            <a:r>
              <a:rPr lang="vi-VN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tích Cây đa Tân Trào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5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-341313" algn="just">
              <a:lnSpc>
                <a:spcPct val="105000"/>
              </a:lnSpc>
              <a:spcAft>
                <a:spcPts val="300"/>
              </a:spcAft>
            </a:pP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Lưu tệp vào thư mục của em với tên </a:t>
            </a:r>
            <a:r>
              <a:rPr lang="vi-VN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CayDaTanTrao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1313" indent="-341313" algn="just">
              <a:lnSpc>
                <a:spcPct val="105000"/>
              </a:lnSpc>
              <a:spcAft>
                <a:spcPts val="300"/>
              </a:spcAft>
            </a:pP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Chèn hình ảnh cây đa Tân Trào vào trang nội dung. Biết rằng tệp hình ảnh </a:t>
            </a:r>
            <a:r>
              <a:rPr lang="vi-VN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CayDaTanTrao</a:t>
            </a:r>
            <a:r>
              <a:rPr lang="vi-VN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ở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mục: </a:t>
            </a:r>
            <a:r>
              <a:rPr lang="vi-VN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D:\Lop 4A\Anh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1313" indent="-341313" algn="just">
              <a:lnSpc>
                <a:spcPct val="105000"/>
              </a:lnSpc>
              <a:spcAft>
                <a:spcPts val="300"/>
              </a:spcAft>
            </a:pP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Lưu thay đổi của tệp. Thoát khỏi phần mềm </a:t>
            </a:r>
            <a:r>
              <a:rPr lang="vi-VN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5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309" y="77068"/>
            <a:ext cx="1123779" cy="85980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455553" y="241640"/>
            <a:ext cx="2262917" cy="55795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084783" y="3548418"/>
            <a:ext cx="7595968" cy="3241574"/>
            <a:chOff x="6141184" y="1895190"/>
            <a:chExt cx="7595968" cy="28765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41184" y="1895190"/>
              <a:ext cx="2219325" cy="28765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60509" y="1895190"/>
              <a:ext cx="5362575" cy="26193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13264"/>
            <a:stretch/>
          </p:blipFill>
          <p:spPr>
            <a:xfrm>
              <a:off x="8346002" y="4410229"/>
              <a:ext cx="5391150" cy="355251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8935" y="145308"/>
            <a:ext cx="886750" cy="741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2175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4717" y="354842"/>
            <a:ext cx="11095630" cy="61414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122" y="1050878"/>
            <a:ext cx="10886596" cy="50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50080" y="2357120"/>
            <a:ext cx="4185920" cy="1859280"/>
          </a:xfrm>
          <a:prstGeom prst="roundRect">
            <a:avLst/>
          </a:prstGeom>
          <a:solidFill>
            <a:srgbClr val="099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TRÂN TRỌNG CẢM ƠN !</a:t>
            </a: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167495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70417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238121" y="1025127"/>
            <a:ext cx="8621450" cy="553998"/>
            <a:chOff x="689904" y="1379897"/>
            <a:chExt cx="8621450" cy="553998"/>
          </a:xfrm>
        </p:grpSpPr>
        <p:grpSp>
          <p:nvGrpSpPr>
            <p:cNvPr id="16" name="Group 1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00452" y="1404936"/>
              <a:ext cx="82109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thoát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PowerPoint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53084" y="2458567"/>
            <a:ext cx="8901340" cy="2449609"/>
            <a:chOff x="1842319" y="4428489"/>
            <a:chExt cx="8325666" cy="1944807"/>
          </a:xfrm>
        </p:grpSpPr>
        <p:sp>
          <p:nvSpPr>
            <p:cNvPr id="25" name="Cloud 24"/>
            <p:cNvSpPr/>
            <p:nvPr/>
          </p:nvSpPr>
          <p:spPr>
            <a:xfrm>
              <a:off x="1842319" y="4428489"/>
              <a:ext cx="8325666" cy="1944807"/>
            </a:xfrm>
            <a:prstGeom prst="cloud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60425" indent="-860425" algn="ctr">
                <a:lnSpc>
                  <a:spcPct val="120000"/>
                </a:lnSpc>
              </a:pP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PowerPoint. 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2111" l="4297" r="100000"/>
                      </a14:imgEffect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rcRect l="10754" b="8545"/>
            <a:stretch/>
          </p:blipFill>
          <p:spPr>
            <a:xfrm>
              <a:off x="3108673" y="4818906"/>
              <a:ext cx="831046" cy="116397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7378" y="1751590"/>
            <a:ext cx="5801921" cy="447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70417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238121" y="1025127"/>
            <a:ext cx="8621450" cy="553998"/>
            <a:chOff x="689904" y="1379897"/>
            <a:chExt cx="8621450" cy="553998"/>
          </a:xfrm>
        </p:grpSpPr>
        <p:grpSp>
          <p:nvGrpSpPr>
            <p:cNvPr id="16" name="Group 1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00452" y="1404936"/>
              <a:ext cx="82109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thoát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PowerPoint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45587" y="1751590"/>
            <a:ext cx="9007626" cy="4550735"/>
            <a:chOff x="1626965" y="1751590"/>
            <a:chExt cx="8232269" cy="4550735"/>
          </a:xfrm>
        </p:grpSpPr>
        <p:sp>
          <p:nvSpPr>
            <p:cNvPr id="17" name="Rounded Rectangle 16"/>
            <p:cNvSpPr/>
            <p:nvPr/>
          </p:nvSpPr>
          <p:spPr>
            <a:xfrm>
              <a:off x="1626965" y="2088848"/>
              <a:ext cx="8232269" cy="421347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341313" algn="just">
                <a:lnSpc>
                  <a:spcPct val="120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341313" algn="just">
                <a:lnSpc>
                  <a:spcPct val="120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341313"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341313"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Thoát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1838" y="1751590"/>
              <a:ext cx="1042524" cy="8676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080" y="4582410"/>
            <a:ext cx="6593177" cy="15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9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70417"/>
            <a:ext cx="4353220" cy="701545"/>
            <a:chOff x="4168573" y="1295284"/>
            <a:chExt cx="4353220" cy="701545"/>
          </a:xfrm>
        </p:grpSpPr>
        <p:sp>
          <p:nvSpPr>
            <p:cNvPr id="5" name="Rounded Rectangle 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238121" y="1025127"/>
            <a:ext cx="7334175" cy="553998"/>
            <a:chOff x="689904" y="1379897"/>
            <a:chExt cx="7334175" cy="553998"/>
          </a:xfrm>
        </p:grpSpPr>
        <p:grpSp>
          <p:nvGrpSpPr>
            <p:cNvPr id="8" name="Group 7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100452" y="1404936"/>
              <a:ext cx="69236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Soạn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PowerPoint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689449" y="1984804"/>
            <a:ext cx="7027757" cy="2546253"/>
          </a:xfrm>
          <a:prstGeom prst="roundRect">
            <a:avLst/>
          </a:prstGeom>
          <a:solidFill>
            <a:srgbClr val="FFF5D9"/>
          </a:solidFill>
          <a:ln w="825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bang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tanh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bùn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85458" y="5265084"/>
            <a:ext cx="1095169" cy="1267138"/>
            <a:chOff x="1098002" y="5265084"/>
            <a:chExt cx="1095169" cy="126713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4" b="100000" l="6061" r="89532"/>
                      </a14:imgEffect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98002" y="5265084"/>
              <a:ext cx="1095169" cy="126713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5846">
              <a:off x="1871013" y="5295598"/>
              <a:ext cx="271639" cy="342176"/>
            </a:xfrm>
            <a:prstGeom prst="rect">
              <a:avLst/>
            </a:prstGeom>
          </p:spPr>
        </p:pic>
      </p:grpSp>
      <p:sp>
        <p:nvSpPr>
          <p:cNvPr id="16" name="Cloud 15"/>
          <p:cNvSpPr/>
          <p:nvPr/>
        </p:nvSpPr>
        <p:spPr>
          <a:xfrm>
            <a:off x="2088201" y="4942475"/>
            <a:ext cx="7843590" cy="1327709"/>
          </a:xfrm>
          <a:prstGeom prst="cloud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60425" indent="-860425" algn="ctr">
              <a:lnSpc>
                <a:spcPct val="120000"/>
              </a:lnSpc>
            </a:pP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7608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05019" y="1879096"/>
            <a:ext cx="6917284" cy="3589940"/>
            <a:chOff x="4599953" y="1856936"/>
            <a:chExt cx="10001922" cy="3847402"/>
          </a:xfrm>
        </p:grpSpPr>
        <p:sp>
          <p:nvSpPr>
            <p:cNvPr id="4" name="Rounded Rectangle 3"/>
            <p:cNvSpPr/>
            <p:nvPr/>
          </p:nvSpPr>
          <p:spPr>
            <a:xfrm>
              <a:off x="4599953" y="1856936"/>
              <a:ext cx="10001922" cy="3847402"/>
            </a:xfrm>
            <a:prstGeom prst="roundRect">
              <a:avLst/>
            </a:prstGeom>
            <a:solidFill>
              <a:schemeClr val="bg1"/>
            </a:solidFill>
            <a:ln w="79375" cmpd="thickThin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950020" y="2291768"/>
              <a:ext cx="9301786" cy="2886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soạn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soạn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Word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57737" y="179865"/>
            <a:ext cx="4353220" cy="701545"/>
            <a:chOff x="4168573" y="1295284"/>
            <a:chExt cx="4353220" cy="701545"/>
          </a:xfrm>
        </p:grpSpPr>
        <p:sp>
          <p:nvSpPr>
            <p:cNvPr id="11" name="Rounded Rectangle 10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238121" y="1081399"/>
            <a:ext cx="7234788" cy="560464"/>
            <a:chOff x="689904" y="1379897"/>
            <a:chExt cx="7234788" cy="560464"/>
          </a:xfrm>
        </p:grpSpPr>
        <p:grpSp>
          <p:nvGrpSpPr>
            <p:cNvPr id="14" name="Group 13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100452" y="1417141"/>
              <a:ext cx="68242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Soạn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PowerPoint</a:t>
              </a:r>
              <a:endPara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2"/>
          <p:cNvPicPr>
            <a:picLocks noChangeAspect="1"/>
          </p:cNvPicPr>
          <p:nvPr/>
        </p:nvPicPr>
        <p:blipFill rotWithShape="1">
          <a:blip r:embed="rId3"/>
          <a:srcRect t="31482"/>
          <a:stretch/>
        </p:blipFill>
        <p:spPr>
          <a:xfrm>
            <a:off x="1052117" y="4804676"/>
            <a:ext cx="1231859" cy="17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66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1582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238121" y="1056623"/>
            <a:ext cx="3889385" cy="560464"/>
            <a:chOff x="689904" y="1379897"/>
            <a:chExt cx="3889385" cy="560464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17141"/>
              <a:ext cx="34788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8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243" y="1763515"/>
            <a:ext cx="8484577" cy="472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43121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238121" y="1165807"/>
            <a:ext cx="3889385" cy="560464"/>
            <a:chOff x="689904" y="1379897"/>
            <a:chExt cx="3889385" cy="560464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17141"/>
              <a:ext cx="34788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8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45191" y="2016733"/>
            <a:ext cx="954512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bài trình chiếu thường có nhiều trang chiếu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177800" algn="just"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lang="vi-VN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đầu tiên gọi là trang tiêu đề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marL="285750" indent="177800" algn="just"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lang="vi-VN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trang sau là các trang nội dung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chi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351498" y="4607215"/>
            <a:ext cx="2088985" cy="194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9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7236" y="166183"/>
            <a:ext cx="12044081" cy="6570794"/>
            <a:chOff x="-352507" y="1566261"/>
            <a:chExt cx="12044081" cy="6570794"/>
          </a:xfrm>
        </p:grpSpPr>
        <p:grpSp>
          <p:nvGrpSpPr>
            <p:cNvPr id="25" name="Group 24"/>
            <p:cNvGrpSpPr/>
            <p:nvPr/>
          </p:nvGrpSpPr>
          <p:grpSpPr>
            <a:xfrm>
              <a:off x="-352507" y="1566261"/>
              <a:ext cx="12044081" cy="6570794"/>
              <a:chOff x="-1223313" y="1469078"/>
              <a:chExt cx="20838772" cy="8714945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-1223313" y="1469078"/>
                <a:ext cx="20838772" cy="8714945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676827" y="1807344"/>
                <a:ext cx="5289862" cy="748606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endPara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6452" y="1614015"/>
              <a:ext cx="1084582" cy="101314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188259" y="1346650"/>
            <a:ext cx="73570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9113" indent="-519113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 hoạt phần mềm </a:t>
            </a:r>
            <a:r>
              <a:rPr lang="vi-V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vi-VN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tạo trang tiêu đề tương tự hình 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18.2.</a:t>
            </a:r>
          </a:p>
          <a:p>
            <a:pPr marL="519113" indent="-519113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968375" indent="-457200" algn="just">
              <a:lnSpc>
                <a:spcPct val="120000"/>
              </a:lnSpc>
            </a:pPr>
            <a:r>
              <a:rPr lang="vi-VN" sz="2400" dirty="0">
                <a:solidFill>
                  <a:srgbClr val="FF0000"/>
                </a:solidFill>
              </a:rPr>
              <a:t>[1] </a:t>
            </a:r>
            <a:r>
              <a:rPr lang="vi-VN" sz="2400" dirty="0">
                <a:solidFill>
                  <a:srgbClr val="3333CC"/>
                </a:solidFill>
              </a:rPr>
              <a:t>Chọn thẻ lệnh </a:t>
            </a:r>
            <a:r>
              <a:rPr lang="vi-VN" sz="2400" b="1" dirty="0">
                <a:solidFill>
                  <a:srgbClr val="FF0000"/>
                </a:solidFill>
              </a:rPr>
              <a:t>Home</a:t>
            </a:r>
            <a:r>
              <a:rPr lang="vi-VN" sz="2400" dirty="0">
                <a:solidFill>
                  <a:srgbClr val="3333CC"/>
                </a:solidFill>
              </a:rPr>
              <a:t>, nháy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3333CC"/>
                </a:solidFill>
              </a:rPr>
              <a:t>lệnh </a:t>
            </a:r>
            <a:r>
              <a:rPr lang="vi-VN" sz="2400" b="1" dirty="0">
                <a:solidFill>
                  <a:srgbClr val="FF0000"/>
                </a:solidFill>
              </a:rPr>
              <a:t>New Slide </a:t>
            </a:r>
            <a:r>
              <a:rPr lang="vi-VN" sz="2400" dirty="0">
                <a:solidFill>
                  <a:srgbClr val="3333CC"/>
                </a:solidFill>
              </a:rPr>
              <a:t>( </a:t>
            </a:r>
            <a:r>
              <a:rPr lang="en-US" sz="2400" dirty="0">
                <a:solidFill>
                  <a:srgbClr val="3333CC"/>
                </a:solidFill>
              </a:rPr>
              <a:t>    </a:t>
            </a:r>
            <a:r>
              <a:rPr lang="vi-VN" sz="2400" dirty="0">
                <a:solidFill>
                  <a:srgbClr val="3333CC"/>
                </a:solidFill>
              </a:rPr>
              <a:t>). Màn hình xuất hiện một trang chiếu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vi-VN" sz="2400" dirty="0">
                <a:solidFill>
                  <a:srgbClr val="3333CC"/>
                </a:solidFill>
              </a:rPr>
              <a:t>mới;</a:t>
            </a:r>
          </a:p>
          <a:p>
            <a:pPr marL="968375" indent="-457200" algn="just">
              <a:lnSpc>
                <a:spcPct val="120000"/>
              </a:lnSpc>
            </a:pPr>
            <a:r>
              <a:rPr lang="vi-VN" sz="2400" dirty="0">
                <a:solidFill>
                  <a:srgbClr val="FF0000"/>
                </a:solidFill>
              </a:rPr>
              <a:t>[2] </a:t>
            </a:r>
            <a:r>
              <a:rPr lang="vi-VN" sz="2400" dirty="0">
                <a:solidFill>
                  <a:srgbClr val="3333CC"/>
                </a:solidFill>
              </a:rPr>
              <a:t>Nhập nội dung cho trang tương tự hình 18.3;</a:t>
            </a:r>
            <a:endParaRPr lang="en-US" sz="2400" dirty="0">
              <a:solidFill>
                <a:srgbClr val="3333CC"/>
              </a:solidFill>
            </a:endParaRPr>
          </a:p>
          <a:p>
            <a:pPr marL="511175" indent="-511175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600" dirty="0">
                <a:solidFill>
                  <a:srgbClr val="3333CC"/>
                </a:solidFill>
              </a:rPr>
              <a:t>Lưu tệp vào thư mục của em với tên</a:t>
            </a:r>
            <a:r>
              <a:rPr lang="en-US" sz="2600" dirty="0">
                <a:solidFill>
                  <a:srgbClr val="3333CC"/>
                </a:solidFill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vi-VN" sz="2400" b="1" dirty="0">
                <a:solidFill>
                  <a:srgbClr val="FF0000"/>
                </a:solidFill>
              </a:rPr>
              <a:t>CacBoPhanCuaCa</a:t>
            </a:r>
            <a:r>
              <a:rPr lang="vi-VN" sz="2400" dirty="0">
                <a:solidFill>
                  <a:srgbClr val="FF0000"/>
                </a:solidFill>
              </a:rPr>
              <a:t>;</a:t>
            </a:r>
          </a:p>
          <a:p>
            <a:pPr marL="511175" indent="-511175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600" dirty="0">
                <a:solidFill>
                  <a:srgbClr val="3333CC"/>
                </a:solidFill>
              </a:rPr>
              <a:t>Thoát khỏi phần mềm </a:t>
            </a:r>
            <a:r>
              <a:rPr lang="vi-VN" sz="2600" b="1" dirty="0">
                <a:solidFill>
                  <a:srgbClr val="FF0000"/>
                </a:solidFill>
              </a:rPr>
              <a:t>PowerPoint</a:t>
            </a:r>
            <a:r>
              <a:rPr lang="vi-VN" sz="2600" dirty="0">
                <a:solidFill>
                  <a:srgbClr val="3333CC"/>
                </a:solidFill>
              </a:rPr>
              <a:t>. </a:t>
            </a:r>
            <a:endParaRPr lang="en-US" sz="2500" dirty="0">
              <a:solidFill>
                <a:srgbClr val="3333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284" y="213937"/>
            <a:ext cx="1323993" cy="10131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8826" y="1395992"/>
            <a:ext cx="3919861" cy="235521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6134" y="3971262"/>
            <a:ext cx="4628090" cy="268633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9859" b="12592"/>
          <a:stretch/>
        </p:blipFill>
        <p:spPr>
          <a:xfrm>
            <a:off x="2952315" y="3391177"/>
            <a:ext cx="731104" cy="52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4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2736</TotalTime>
  <Words>492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84904689399</cp:lastModifiedBy>
  <cp:revision>466</cp:revision>
  <dcterms:created xsi:type="dcterms:W3CDTF">2022-01-27T15:18:21Z</dcterms:created>
  <dcterms:modified xsi:type="dcterms:W3CDTF">2024-01-02T05:21:17Z</dcterms:modified>
</cp:coreProperties>
</file>