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7" r:id="rId7"/>
    <p:sldId id="259" r:id="rId8"/>
    <p:sldId id="261" r:id="rId9"/>
    <p:sldId id="265" r:id="rId10"/>
    <p:sldId id="264"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64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Ôn</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a16="http://schemas.microsoft.com/office/drawing/2014/main" xmlns=""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trình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bày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thao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với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chuột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smtClean="0">
                <a:solidFill>
                  <a:srgbClr val="3333CC"/>
                </a:solidFill>
                <a:latin typeface="Arial" panose="020B0604020202020204" pitchFamily="34" charset="0"/>
                <a:cs typeface="Arial" panose="020B0604020202020204" pitchFamily="34" charset="0"/>
              </a:rPr>
              <a:t>GHI NHỚ</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535214" y="2206799"/>
            <a:ext cx="6675225"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LÀM VIỆC VỚI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smtClean="0"/>
              <a:t>Cho </a:t>
            </a:r>
            <a:r>
              <a:rPr lang="en-US" dirty="0" err="1" smtClean="0"/>
              <a:t>hs</a:t>
            </a:r>
            <a:r>
              <a:rPr lang="en-US" dirty="0" smtClean="0"/>
              <a:t> </a:t>
            </a:r>
            <a:r>
              <a:rPr lang="en-US" dirty="0" err="1" smtClean="0"/>
              <a:t>xem</a:t>
            </a:r>
            <a:r>
              <a:rPr lang="en-US" dirty="0" smtClean="0"/>
              <a:t> clip </a:t>
            </a:r>
            <a:endParaRPr lang="en-US" dirty="0"/>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smtClean="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smtClean="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Ngồi </a:t>
            </a:r>
            <a:r>
              <a:rPr lang="vi-VN" sz="2500" dirty="0">
                <a:solidFill>
                  <a:srgbClr val="3333CC"/>
                </a:solidFill>
              </a:rPr>
              <a:t>thẳng lưng, vai thả </a:t>
            </a:r>
            <a:r>
              <a:rPr lang="vi-VN" sz="2500" dirty="0" smtClean="0">
                <a:solidFill>
                  <a:srgbClr val="3333CC"/>
                </a:solidFill>
              </a:rPr>
              <a:t>lỏng;</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Mắt </a:t>
            </a:r>
            <a:r>
              <a:rPr lang="vi-VN" sz="2500" dirty="0">
                <a:solidFill>
                  <a:srgbClr val="3333CC"/>
                </a:solidFill>
              </a:rPr>
              <a:t>hướng ngang hoặc hơi cao hơn cạnh trên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Khoảng </a:t>
            </a:r>
            <a:r>
              <a:rPr lang="vi-VN" sz="2500" dirty="0">
                <a:solidFill>
                  <a:srgbClr val="3333CC"/>
                </a:solidFill>
              </a:rPr>
              <a:t>cách từ mắt đến màn hình từ 50 cm đến 80 cm;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Không </a:t>
            </a:r>
            <a:r>
              <a:rPr lang="vi-VN" sz="2500" dirty="0">
                <a:solidFill>
                  <a:srgbClr val="3333CC"/>
                </a:solidFill>
              </a:rPr>
              <a:t>để ánh sáng chiếu thẳng vào mắt và màn hình;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Tay </a:t>
            </a:r>
            <a:r>
              <a:rPr lang="vi-VN" sz="2500" dirty="0">
                <a:solidFill>
                  <a:srgbClr val="3333CC"/>
                </a:solidFill>
              </a:rPr>
              <a:t>đặt ngang tầm bàn phím; </a:t>
            </a:r>
            <a:endParaRPr lang="en-US" sz="2500" dirty="0" smtClean="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smtClean="0">
                <a:solidFill>
                  <a:srgbClr val="3333CC"/>
                </a:solidFill>
              </a:rPr>
              <a:t>Chuột </a:t>
            </a:r>
            <a:r>
              <a:rPr lang="vi-VN" sz="2500" dirty="0">
                <a:solidFill>
                  <a:srgbClr val="3333CC"/>
                </a:solidFill>
              </a:rPr>
              <a:t>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smtClean="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smtClean="0">
                <a:solidFill>
                  <a:srgbClr val="3333CC"/>
                </a:solidFill>
                <a:latin typeface="Arial" panose="020B0604020202020204" pitchFamily="34" charset="0"/>
                <a:cs typeface="Arial" panose="020B0604020202020204" pitchFamily="34" charset="0"/>
              </a:rPr>
              <a:t>Em</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bạn</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nêu</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các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tác</a:t>
            </a:r>
            <a:r>
              <a:rPr lang="en-US" sz="2200" b="1" dirty="0" smtClean="0">
                <a:solidFill>
                  <a:srgbClr val="3333CC"/>
                </a:solidFill>
                <a:latin typeface="Arial" panose="020B0604020202020204" pitchFamily="34" charset="0"/>
                <a:cs typeface="Arial" panose="020B0604020202020204" pitchFamily="34" charset="0"/>
              </a:rPr>
              <a:t> </a:t>
            </a:r>
            <a:r>
              <a:rPr lang="en-US" sz="2200" b="1" dirty="0" err="1" smtClean="0">
                <a:solidFill>
                  <a:srgbClr val="3333CC"/>
                </a:solidFill>
                <a:latin typeface="Arial" panose="020B0604020202020204" pitchFamily="34" charset="0"/>
                <a:cs typeface="Arial" panose="020B0604020202020204" pitchFamily="34" charset="0"/>
              </a:rPr>
              <a:t>hại</a:t>
            </a:r>
            <a:r>
              <a:rPr lang="en-US" sz="2200" b="1" dirty="0" smtClean="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ngồi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sai</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tư</a:t>
            </a:r>
            <a:r>
              <a:rPr lang="en-US" sz="2300" dirty="0" smtClean="0">
                <a:solidFill>
                  <a:srgbClr val="3333CC"/>
                </a:solidFill>
                <a:latin typeface="Arial" panose="020B0604020202020204" pitchFamily="34" charset="0"/>
                <a:cs typeface="Arial" panose="020B0604020202020204" pitchFamily="34" charset="0"/>
              </a:rPr>
              <a:t> </a:t>
            </a:r>
            <a:r>
              <a:rPr lang="en-US" sz="2300" dirty="0" err="1" smtClean="0">
                <a:solidFill>
                  <a:srgbClr val="3333CC"/>
                </a:solidFill>
                <a:latin typeface="Arial" panose="020B0604020202020204" pitchFamily="34" charset="0"/>
                <a:cs typeface="Arial" panose="020B0604020202020204" pitchFamily="34" charset="0"/>
              </a:rPr>
              <a:t>thế</a:t>
            </a:r>
            <a:r>
              <a:rPr lang="vi-VN" sz="2300" dirty="0" smtClean="0">
                <a:solidFill>
                  <a:srgbClr val="3333CC"/>
                </a:solidFill>
                <a:latin typeface="Arial" panose="020B0604020202020204" pitchFamily="34" charset="0"/>
                <a:cs typeface="Arial" panose="020B0604020202020204" pitchFamily="34" charset="0"/>
              </a:rPr>
              <a:t> qua việc quan sát hình 7.2</a:t>
            </a:r>
            <a:endParaRPr lang="en-US" sz="2300" dirty="0" smtClean="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smtClean="0">
                <a:solidFill>
                  <a:srgbClr val="3333CC"/>
                </a:solidFill>
                <a:latin typeface="Arial" panose="020B0604020202020204" pitchFamily="34" charset="0"/>
                <a:cs typeface="Arial" panose="020B0604020202020204" pitchFamily="34" charset="0"/>
              </a:rPr>
              <a:t>Khi</a:t>
            </a:r>
            <a:r>
              <a:rPr lang="en-US" sz="2300" dirty="0" smtClean="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smtClean="0">
                  <a:solidFill>
                    <a:srgbClr val="3333CC"/>
                  </a:solidFill>
                  <a:latin typeface="Arial" panose="020B0604020202020204" pitchFamily="34" charset="0"/>
                  <a:cs typeface="Arial" panose="020B0604020202020204" pitchFamily="34" charset="0"/>
                </a:rPr>
                <a:t>tính</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bên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dưới</a:t>
              </a:r>
              <a:r>
                <a:rPr lang="en-US" sz="2600" b="1" dirty="0" smtClean="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xmlns="" val="20000"/>
                    </a:ext>
                  </a:extLst>
                </a:gridCol>
                <a:gridCol w="5579638">
                  <a:extLst>
                    <a:ext uri="{9D8B030D-6E8A-4147-A177-3AD203B41FA5}">
                      <a16:colId xmlns:a16="http://schemas.microsoft.com/office/drawing/2014/main" xmlns=""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smtClean="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smtClean="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a:t>
            </a:r>
            <a:r>
              <a:rPr lang="nl-NL" sz="2600" b="1" dirty="0" smtClean="0"/>
              <a:t>ngồi như thế nào </a:t>
            </a:r>
            <a:r>
              <a:rPr lang="nl-NL" sz="2600" b="1" dirty="0"/>
              <a:t>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405</Words>
  <Application>Microsoft Office PowerPoint</Application>
  <PresentationFormat>Custom</PresentationFormat>
  <Paragraphs>41</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36</cp:revision>
  <dcterms:created xsi:type="dcterms:W3CDTF">2022-01-27T15:18:21Z</dcterms:created>
  <dcterms:modified xsi:type="dcterms:W3CDTF">2022-10-14T03:11:13Z</dcterms:modified>
</cp:coreProperties>
</file>