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47" r:id="rId3"/>
    <p:sldId id="350" r:id="rId4"/>
    <p:sldId id="365" r:id="rId5"/>
    <p:sldId id="366" r:id="rId6"/>
    <p:sldId id="367" r:id="rId7"/>
    <p:sldId id="368" r:id="rId8"/>
    <p:sldId id="353" r:id="rId9"/>
    <p:sldId id="358" r:id="rId10"/>
    <p:sldId id="359" r:id="rId11"/>
    <p:sldId id="360" r:id="rId12"/>
    <p:sldId id="3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709"/>
  </p:normalViewPr>
  <p:slideViewPr>
    <p:cSldViewPr snapToGrid="0">
      <p:cViewPr varScale="1">
        <p:scale>
          <a:sx n="110" d="100"/>
          <a:sy n="110" d="100"/>
        </p:scale>
        <p:origin x="6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42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E01A20B-D7B3-B68E-17C4-F15276B60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0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CB17A00-8BE1-2B46-1802-789DD6420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9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3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D8740F0-1D06-39D7-FBF7-0D5EBFF4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C649C0-C6E6-8BBD-21AA-432870786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6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9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5FBB5AB-A6F2-90B1-9CB2-8790430B9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7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3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44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79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22273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6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9/21/24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</a:t>
            </a:r>
            <a:r>
              <a:rPr lang="en-US" baseline="0" dirty="0">
                <a:solidFill>
                  <a:srgbClr val="FF0000"/>
                </a:solidFill>
              </a:rPr>
              <a:t> Animals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4.1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6" r:id="rId13"/>
    <p:sldLayoutId id="214748367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>
            <a:extLst>
              <a:ext uri="{FF2B5EF4-FFF2-40B4-BE49-F238E27FC236}">
                <a16:creationId xmlns:a16="http://schemas.microsoft.com/office/drawing/2014/main" id="{30DB8E7A-6F7B-5821-B339-DF8341E0D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6">
            <a:extLst>
              <a:ext uri="{FF2B5EF4-FFF2-40B4-BE49-F238E27FC236}">
                <a16:creationId xmlns:a16="http://schemas.microsoft.com/office/drawing/2014/main" id="{D28B7F69-940D-E729-3483-372EEE581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9" y="214314"/>
            <a:ext cx="6840537" cy="611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vi-VN" altLang="en-US" sz="1575" b="1" dirty="0">
                <a:solidFill>
                  <a:srgbClr val="6521AF"/>
                </a:solidFill>
              </a:rPr>
              <a:t> LONG BIEN DISTRICT DEPARTMENT OF EDUCATION AND TRAINING</a:t>
            </a:r>
          </a:p>
          <a:p>
            <a:pPr algn="ctr">
              <a:defRPr/>
            </a:pPr>
            <a:r>
              <a:rPr lang="vi-VN" altLang="en-US" sz="1800" b="1" dirty="0">
                <a:solidFill>
                  <a:srgbClr val="6521AF"/>
                </a:solidFill>
              </a:rPr>
              <a:t>GIANG BIEN PRIMARY SCHOOL</a:t>
            </a:r>
            <a:endParaRPr lang="en-GB" altLang="en-US" sz="1800" b="1" dirty="0">
              <a:solidFill>
                <a:srgbClr val="6521A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26BB33-11D2-8536-E2B2-7C43B1715368}"/>
              </a:ext>
            </a:extLst>
          </p:cNvPr>
          <p:cNvSpPr/>
          <p:nvPr/>
        </p:nvSpPr>
        <p:spPr>
          <a:xfrm>
            <a:off x="2464253" y="1235598"/>
            <a:ext cx="4752975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WELCOME TEACHERS </a:t>
            </a:r>
          </a:p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</a:t>
            </a:r>
          </a:p>
          <a:p>
            <a:pPr algn="ctr">
              <a:defRPr/>
            </a:pPr>
            <a:r>
              <a:rPr lang="en-US" sz="4000" b="1" spc="38" dirty="0">
                <a:ln w="0"/>
                <a:solidFill>
                  <a:srgbClr val="6521A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4A1 ENGLISH CLASS </a:t>
            </a:r>
          </a:p>
        </p:txBody>
      </p:sp>
      <p:sp>
        <p:nvSpPr>
          <p:cNvPr id="14340" name="TextBox 1">
            <a:extLst>
              <a:ext uri="{FF2B5EF4-FFF2-40B4-BE49-F238E27FC236}">
                <a16:creationId xmlns:a16="http://schemas.microsoft.com/office/drawing/2014/main" id="{C0674D00-8C9D-A524-30E2-000713D5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879" y="4729064"/>
            <a:ext cx="4752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VN" altLang="en-VN" sz="2000" dirty="0">
                <a:solidFill>
                  <a:srgbClr val="832176"/>
                </a:solidFill>
              </a:rPr>
              <a:t>English Teacher: Nguyen Thi Thu Hien.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d1">
            <a:extLst>
              <a:ext uri="{FF2B5EF4-FFF2-40B4-BE49-F238E27FC236}">
                <a16:creationId xmlns:a16="http://schemas.microsoft.com/office/drawing/2014/main" id="{544F8222-824C-7124-B6F1-8CCA9576B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602670"/>
            <a:ext cx="5934793" cy="5570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50EBDB-012A-B3D7-3B9C-E1880EC2C4CB}"/>
              </a:ext>
            </a:extLst>
          </p:cNvPr>
          <p:cNvSpPr txBox="1"/>
          <p:nvPr/>
        </p:nvSpPr>
        <p:spPr>
          <a:xfrm>
            <a:off x="7590333" y="4106649"/>
            <a:ext cx="1661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/fɪn/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vây cá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2AE190-F08A-00DA-371D-86C7DC23B7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276" y="1371194"/>
            <a:ext cx="4668453" cy="4115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FD299-1EFA-B7A4-5FCD-7D9A4DB36B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8245" y="2822766"/>
            <a:ext cx="2785666" cy="121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33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d1">
            <a:extLst>
              <a:ext uri="{FF2B5EF4-FFF2-40B4-BE49-F238E27FC236}">
                <a16:creationId xmlns:a16="http://schemas.microsoft.com/office/drawing/2014/main" id="{CD3D52C3-5071-2378-DC47-70888172D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602670"/>
            <a:ext cx="5934793" cy="5570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EF91F6-03F8-F264-B95C-435638649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4466" y="1494260"/>
            <a:ext cx="4263571" cy="4612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A2735-BA7C-48ED-1F10-DE7C3D73EF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862" y="2668111"/>
            <a:ext cx="2131785" cy="1349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F48298-D488-73EF-290A-F185E18D4E06}"/>
              </a:ext>
            </a:extLst>
          </p:cNvPr>
          <p:cNvSpPr txBox="1"/>
          <p:nvPr/>
        </p:nvSpPr>
        <p:spPr>
          <a:xfrm>
            <a:off x="7880862" y="4017590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/fɜːr/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lông (thú)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4616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d1">
            <a:extLst>
              <a:ext uri="{FF2B5EF4-FFF2-40B4-BE49-F238E27FC236}">
                <a16:creationId xmlns:a16="http://schemas.microsoft.com/office/drawing/2014/main" id="{78E890C7-1CB5-DDBA-7E36-7A43E9F17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602670"/>
            <a:ext cx="5934793" cy="5570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E52DB4-6D96-A152-23C5-6C6B4F6EFA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584" y="2290879"/>
            <a:ext cx="4874715" cy="37435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60516-8B1B-FF95-65F6-0BF32A41C6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0645" y="2906566"/>
            <a:ext cx="2536397" cy="104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9A636B-8885-18DD-B799-DBD1D27B6B7A}"/>
              </a:ext>
            </a:extLst>
          </p:cNvPr>
          <p:cNvSpPr txBox="1"/>
          <p:nvPr/>
        </p:nvSpPr>
        <p:spPr>
          <a:xfrm>
            <a:off x="8067862" y="4162662"/>
            <a:ext cx="21937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Lucida Sans Unicode" panose="020B0602030504020204" pitchFamily="34" charset="0"/>
              </a:rPr>
              <a:t>/klɑː/	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móng</a:t>
            </a:r>
            <a:r>
              <a:rPr kumimoji="0" lang="en-US" sz="24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ucida Sans Unicode" panose="020B0602030504020204" pitchFamily="34" charset="0"/>
                <a:ea typeface="+mn-ea"/>
                <a:cs typeface="+mn-cs"/>
              </a:rPr>
              <a:t> vuốt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48568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274" y="-61546"/>
            <a:ext cx="12298274" cy="69195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614480" y="3235013"/>
            <a:ext cx="2468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</a:rPr>
              <a:t>Unit 1</a:t>
            </a:r>
            <a:r>
              <a:rPr lang="en-VN" sz="2800" b="1">
                <a:solidFill>
                  <a:srgbClr val="FF0000"/>
                </a:solidFill>
              </a:rPr>
              <a:t>: </a:t>
            </a:r>
            <a:r>
              <a:rPr lang="en-US" sz="2800" b="1">
                <a:solidFill>
                  <a:srgbClr val="FF0000"/>
                </a:solidFill>
              </a:rPr>
              <a:t>Animals</a:t>
            </a:r>
            <a:endParaRPr lang="en-VN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271341" y="3777338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Lesson 4.1 Science</a:t>
            </a:r>
            <a:endParaRPr lang="en-VN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8150588" y="4319664"/>
            <a:ext cx="134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</a:t>
            </a:r>
            <a:r>
              <a:rPr lang="en-VN" sz="2800" b="1">
                <a:solidFill>
                  <a:srgbClr val="0070C0"/>
                </a:solidFill>
              </a:rPr>
              <a:t>age </a:t>
            </a:r>
            <a:r>
              <a:rPr lang="en-US" sz="2800" b="1">
                <a:solidFill>
                  <a:srgbClr val="0070C0"/>
                </a:solidFill>
              </a:rPr>
              <a:t>15</a:t>
            </a:r>
            <a:endParaRPr lang="en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359374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31639580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DTP educatio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36" name="DTP educatio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254" y="1639915"/>
            <a:ext cx="838121" cy="745487"/>
          </a:xfrm>
          <a:prstGeom prst="rect">
            <a:avLst/>
          </a:prstGeom>
        </p:spPr>
      </p:pic>
      <p:pic>
        <p:nvPicPr>
          <p:cNvPr id="27" name="DTP educatio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28" name="DTP educatio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sp>
        <p:nvSpPr>
          <p:cNvPr id="30" name="DTP education 5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31" name="DTP education 6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3867461" y="4641949"/>
              <a:ext cx="4716585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TAIL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DTP educatio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pic>
        <p:nvPicPr>
          <p:cNvPr id="38" name="DTP educatio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9450" y="1929646"/>
            <a:ext cx="579019" cy="579019"/>
          </a:xfrm>
          <a:prstGeom prst="rect">
            <a:avLst/>
          </a:prstGeom>
        </p:spPr>
      </p:pic>
      <p:sp>
        <p:nvSpPr>
          <p:cNvPr id="41" name="DTP education 9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4" name="DTP education 10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 r="22210"/>
          <a:stretch/>
        </p:blipFill>
        <p:spPr>
          <a:xfrm>
            <a:off x="5037029" y="1845241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education 11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3" r="13213"/>
          <a:stretch/>
        </p:blipFill>
        <p:spPr>
          <a:xfrm>
            <a:off x="1458428" y="1873286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education 12">
            <a:extLst>
              <a:ext uri="{FF2B5EF4-FFF2-40B4-BE49-F238E27FC236}">
                <a16:creationId xmlns:a16="http://schemas.microsoft.com/office/drawing/2014/main" id="{AD1E98B0-DB82-4D94-8953-409D666C67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r="20124"/>
          <a:stretch/>
        </p:blipFill>
        <p:spPr>
          <a:xfrm>
            <a:off x="9008282" y="1906891"/>
            <a:ext cx="2051370" cy="185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DTP education 13"/>
          <p:cNvSpPr/>
          <p:nvPr/>
        </p:nvSpPr>
        <p:spPr>
          <a:xfrm>
            <a:off x="8286388" y="1594158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TP education 14"/>
          <p:cNvSpPr/>
          <p:nvPr/>
        </p:nvSpPr>
        <p:spPr>
          <a:xfrm>
            <a:off x="743108" y="1584475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TP education 15"/>
          <p:cNvSpPr/>
          <p:nvPr/>
        </p:nvSpPr>
        <p:spPr>
          <a:xfrm>
            <a:off x="4450553" y="1641566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D6F7D-08DE-7870-D8F0-AD337A056570}"/>
              </a:ext>
            </a:extLst>
          </p:cNvPr>
          <p:cNvSpPr/>
          <p:nvPr/>
        </p:nvSpPr>
        <p:spPr>
          <a:xfrm>
            <a:off x="2103070" y="4018081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B5FC81-68B3-30B5-1505-3696FCCECE51}"/>
              </a:ext>
            </a:extLst>
          </p:cNvPr>
          <p:cNvSpPr/>
          <p:nvPr/>
        </p:nvSpPr>
        <p:spPr>
          <a:xfrm>
            <a:off x="9649414" y="3954508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2332FF-08D8-EC9A-80D1-5AA7F7F94F7B}"/>
              </a:ext>
            </a:extLst>
          </p:cNvPr>
          <p:cNvSpPr/>
          <p:nvPr/>
        </p:nvSpPr>
        <p:spPr>
          <a:xfrm>
            <a:off x="5715024" y="4042706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718462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TP educatio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26" name="DTP educatio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723" y="1630189"/>
            <a:ext cx="838121" cy="745487"/>
          </a:xfrm>
          <a:prstGeom prst="rect">
            <a:avLst/>
          </a:prstGeom>
        </p:spPr>
      </p:pic>
      <p:pic>
        <p:nvPicPr>
          <p:cNvPr id="14" name="DTP educatio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6" name="DTP educatio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sp>
        <p:nvSpPr>
          <p:cNvPr id="30" name="DTP education 5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19" name="DTP education 6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867461" y="4641949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WING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DTP educatio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554" y="1872512"/>
            <a:ext cx="579019" cy="579019"/>
          </a:xfrm>
          <a:prstGeom prst="rect">
            <a:avLst/>
          </a:prstGeom>
        </p:spPr>
      </p:pic>
      <p:pic>
        <p:nvPicPr>
          <p:cNvPr id="29" name="DTP educatio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33" name="DTP education 9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34" name="DTP education 10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3643"/>
          <a:stretch/>
        </p:blipFill>
        <p:spPr>
          <a:xfrm>
            <a:off x="1331384" y="1892528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DTP education 11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/>
        </p:blipFill>
        <p:spPr>
          <a:xfrm>
            <a:off x="5264363" y="1844467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DTP education 12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6" b="8206"/>
          <a:stretch/>
        </p:blipFill>
        <p:spPr>
          <a:xfrm>
            <a:off x="8893950" y="1894764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TP education"/>
          <p:cNvSpPr/>
          <p:nvPr/>
        </p:nvSpPr>
        <p:spPr>
          <a:xfrm>
            <a:off x="708963" y="158787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TP education"/>
          <p:cNvSpPr/>
          <p:nvPr/>
        </p:nvSpPr>
        <p:spPr>
          <a:xfrm>
            <a:off x="4580452" y="157955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TP education"/>
          <p:cNvSpPr/>
          <p:nvPr/>
        </p:nvSpPr>
        <p:spPr>
          <a:xfrm>
            <a:off x="8405863" y="1616221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8455AAD-2812-9305-4E29-29F796B8FCC9}"/>
              </a:ext>
            </a:extLst>
          </p:cNvPr>
          <p:cNvSpPr/>
          <p:nvPr/>
        </p:nvSpPr>
        <p:spPr>
          <a:xfrm>
            <a:off x="2103070" y="4018081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CC5D9A6-C7DF-52CF-3076-6F93D27298E6}"/>
              </a:ext>
            </a:extLst>
          </p:cNvPr>
          <p:cNvSpPr/>
          <p:nvPr/>
        </p:nvSpPr>
        <p:spPr>
          <a:xfrm>
            <a:off x="5770514" y="3960131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082B15-3887-8671-9A69-7FDF3D3E2FBF}"/>
              </a:ext>
            </a:extLst>
          </p:cNvPr>
          <p:cNvSpPr/>
          <p:nvPr/>
        </p:nvSpPr>
        <p:spPr>
          <a:xfrm>
            <a:off x="9583427" y="3965604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81975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TP educa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2" name="DTP educa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13" name="DTP educa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14" name="DTP educa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sp>
        <p:nvSpPr>
          <p:cNvPr id="30" name="DTP education"/>
          <p:cNvSpPr txBox="1"/>
          <p:nvPr/>
        </p:nvSpPr>
        <p:spPr>
          <a:xfrm>
            <a:off x="4492035" y="514181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5" name="DTP educatio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4880" y="1646396"/>
            <a:ext cx="838121" cy="745487"/>
          </a:xfrm>
          <a:prstGeom prst="rect">
            <a:avLst/>
          </a:prstGeom>
        </p:spPr>
      </p:pic>
      <p:grpSp>
        <p:nvGrpSpPr>
          <p:cNvPr id="5" name="DTP education"/>
          <p:cNvGrpSpPr/>
          <p:nvPr/>
        </p:nvGrpSpPr>
        <p:grpSpPr>
          <a:xfrm>
            <a:off x="2289007" y="4748541"/>
            <a:ext cx="6877045" cy="1742300"/>
            <a:chOff x="1252138" y="4192585"/>
            <a:chExt cx="7691633" cy="22989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2138" y="4192585"/>
              <a:ext cx="7691633" cy="229893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2966680" y="4480116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FIN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" name="DTP educatio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24" name="DTP education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0" name="DTP education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r="21700"/>
          <a:stretch/>
        </p:blipFill>
        <p:spPr>
          <a:xfrm>
            <a:off x="8941021" y="1909183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education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/>
        </p:blipFill>
        <p:spPr>
          <a:xfrm>
            <a:off x="5105818" y="1909183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education">
            <a:extLst>
              <a:ext uri="{FF2B5EF4-FFF2-40B4-BE49-F238E27FC236}">
                <a16:creationId xmlns:a16="http://schemas.microsoft.com/office/drawing/2014/main" id="{AD1E98B0-DB82-4D94-8953-409D666C67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4" r="20124"/>
          <a:stretch/>
        </p:blipFill>
        <p:spPr>
          <a:xfrm>
            <a:off x="1263322" y="1889189"/>
            <a:ext cx="2051370" cy="185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TP education"/>
          <p:cNvSpPr/>
          <p:nvPr/>
        </p:nvSpPr>
        <p:spPr>
          <a:xfrm>
            <a:off x="781405" y="154201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TP education"/>
          <p:cNvSpPr/>
          <p:nvPr/>
        </p:nvSpPr>
        <p:spPr>
          <a:xfrm>
            <a:off x="8304365" y="1578638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TP education"/>
          <p:cNvSpPr/>
          <p:nvPr/>
        </p:nvSpPr>
        <p:spPr>
          <a:xfrm>
            <a:off x="4465311" y="155817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57714D0-0A12-C277-831A-F69EF7495DBF}"/>
              </a:ext>
            </a:extLst>
          </p:cNvPr>
          <p:cNvSpPr/>
          <p:nvPr/>
        </p:nvSpPr>
        <p:spPr>
          <a:xfrm>
            <a:off x="2081481" y="3967579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2E13A3A-C3C1-EA0E-68EA-3F1E3D7822E2}"/>
              </a:ext>
            </a:extLst>
          </p:cNvPr>
          <p:cNvSpPr/>
          <p:nvPr/>
        </p:nvSpPr>
        <p:spPr>
          <a:xfrm>
            <a:off x="5728489" y="3954395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DEEFEE9-9687-72E9-1A6E-FAA6F46542F6}"/>
              </a:ext>
            </a:extLst>
          </p:cNvPr>
          <p:cNvSpPr/>
          <p:nvPr/>
        </p:nvSpPr>
        <p:spPr>
          <a:xfrm>
            <a:off x="9587670" y="3967579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9354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educati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38" name="DTP educa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436" y="1668663"/>
            <a:ext cx="838121" cy="745487"/>
          </a:xfrm>
          <a:prstGeom prst="rect">
            <a:avLst/>
          </a:prstGeom>
        </p:spPr>
      </p:pic>
      <p:pic>
        <p:nvPicPr>
          <p:cNvPr id="14" name="DTP educatio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5" name="v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sp>
        <p:nvSpPr>
          <p:cNvPr id="30" name="DTP education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19" name="DTP education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867461" y="4641949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FEATHER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7" name="DTP educa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pic>
        <p:nvPicPr>
          <p:cNvPr id="40" name="DTP education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843" y="1849848"/>
            <a:ext cx="579019" cy="579019"/>
          </a:xfrm>
          <a:prstGeom prst="rect">
            <a:avLst/>
          </a:prstGeom>
        </p:spPr>
      </p:pic>
      <p:sp>
        <p:nvSpPr>
          <p:cNvPr id="46" name="DTP education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4" name="DTP education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3643"/>
          <a:stretch/>
        </p:blipFill>
        <p:spPr>
          <a:xfrm>
            <a:off x="5359748" y="1991963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education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r="21366"/>
          <a:stretch/>
        </p:blipFill>
        <p:spPr>
          <a:xfrm>
            <a:off x="9010646" y="1934505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education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2697"/>
          <a:stretch/>
        </p:blipFill>
        <p:spPr>
          <a:xfrm>
            <a:off x="1493123" y="1981570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DTP education"/>
          <p:cNvSpPr/>
          <p:nvPr/>
        </p:nvSpPr>
        <p:spPr>
          <a:xfrm>
            <a:off x="8361248" y="1667045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TP education"/>
          <p:cNvSpPr/>
          <p:nvPr/>
        </p:nvSpPr>
        <p:spPr>
          <a:xfrm>
            <a:off x="814786" y="162861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TP education"/>
          <p:cNvSpPr/>
          <p:nvPr/>
        </p:nvSpPr>
        <p:spPr>
          <a:xfrm>
            <a:off x="4479624" y="1605907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BEC6C59-6630-B6F5-1DEB-718984924ECF}"/>
              </a:ext>
            </a:extLst>
          </p:cNvPr>
          <p:cNvSpPr/>
          <p:nvPr/>
        </p:nvSpPr>
        <p:spPr>
          <a:xfrm>
            <a:off x="2103070" y="4018081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18D43F8-CC10-B8E4-9231-D8DC06CA3953}"/>
              </a:ext>
            </a:extLst>
          </p:cNvPr>
          <p:cNvSpPr/>
          <p:nvPr/>
        </p:nvSpPr>
        <p:spPr>
          <a:xfrm>
            <a:off x="5922827" y="4033430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474F3C6-6E22-68A3-50B6-C9D722004E3E}"/>
              </a:ext>
            </a:extLst>
          </p:cNvPr>
          <p:cNvSpPr/>
          <p:nvPr/>
        </p:nvSpPr>
        <p:spPr>
          <a:xfrm>
            <a:off x="9616489" y="4027395"/>
            <a:ext cx="579020" cy="579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669835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460631" y="1867511"/>
              <a:ext cx="5270738" cy="3048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wing, feather, tail,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fin, fur, claw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1109890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067862" y="1124928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on each picture to hear the sound.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cd1">
            <a:extLst>
              <a:ext uri="{FF2B5EF4-FFF2-40B4-BE49-F238E27FC236}">
                <a16:creationId xmlns:a16="http://schemas.microsoft.com/office/drawing/2014/main" id="{140E19DC-3D5B-E4D0-C1BB-5AE67C186D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07" y="602670"/>
            <a:ext cx="5934793" cy="5570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8D63E6-EA13-751C-A11E-ED6F6F083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116" y="2396780"/>
            <a:ext cx="5530142" cy="2995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A929E0-3626-F8B2-65FD-E00B7D3C40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7862" y="3033486"/>
            <a:ext cx="2128623" cy="1132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EA169A-5447-3D3A-C677-518C8FE43926}"/>
              </a:ext>
            </a:extLst>
          </p:cNvPr>
          <p:cNvSpPr txBox="1"/>
          <p:nvPr/>
        </p:nvSpPr>
        <p:spPr>
          <a:xfrm>
            <a:off x="7879490" y="4373871"/>
            <a:ext cx="22943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/>
              <a:t>/teɪl/</a:t>
            </a:r>
          </a:p>
          <a:p>
            <a:pPr lvl="0" algn="ctr">
              <a:defRPr/>
            </a:pPr>
            <a:r>
              <a:rPr lang="en-US" sz="2400"/>
              <a:t>cái đuôi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ucida Sans Unicode" panose="020B0602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154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a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162</Words>
  <Application>Microsoft Macintosh PowerPoint</Application>
  <PresentationFormat>Widescreen</PresentationFormat>
  <Paragraphs>60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Century Gothic</vt:lpstr>
      <vt:lpstr>Lucida Sans Unicode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Microsoft Office User</cp:lastModifiedBy>
  <cp:revision>44</cp:revision>
  <dcterms:created xsi:type="dcterms:W3CDTF">2023-01-31T08:21:18Z</dcterms:created>
  <dcterms:modified xsi:type="dcterms:W3CDTF">2024-09-21T16:31:03Z</dcterms:modified>
</cp:coreProperties>
</file>