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347" r:id="rId3"/>
    <p:sldId id="348" r:id="rId4"/>
    <p:sldId id="369" r:id="rId5"/>
    <p:sldId id="373" r:id="rId6"/>
    <p:sldId id="372" r:id="rId7"/>
    <p:sldId id="38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4709"/>
  </p:normalViewPr>
  <p:slideViewPr>
    <p:cSldViewPr snapToGrid="0">
      <p:cViewPr varScale="1">
        <p:scale>
          <a:sx n="110" d="100"/>
          <a:sy n="110" d="100"/>
        </p:scale>
        <p:origin x="6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9/21/24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442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345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349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45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344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9/21/24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9/21/24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9/21/24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9/21/24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7999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0129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9163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9683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9/21/24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9/21/24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9/21/24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9/21/24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9/21/24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9/21/24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9/21/24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9/21/24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9/21/24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8"/>
          <a:srcRect l="167" t="1" r="2" b="1171"/>
          <a:stretch/>
        </p:blipFill>
        <p:spPr>
          <a:xfrm>
            <a:off x="26376" y="-22357"/>
            <a:ext cx="12165623" cy="391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8"/>
          <a:srcRect l="22657" t="2" b="-3"/>
          <a:stretch/>
        </p:blipFill>
        <p:spPr>
          <a:xfrm rot="10800000">
            <a:off x="-2" y="6479654"/>
            <a:ext cx="10858502" cy="39627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31885" y="0"/>
            <a:ext cx="3234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Unit 1:</a:t>
            </a:r>
            <a:r>
              <a:rPr lang="en-US" baseline="0" dirty="0">
                <a:solidFill>
                  <a:srgbClr val="FF0000"/>
                </a:solidFill>
              </a:rPr>
              <a:t> Animals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858500" y="-22412"/>
            <a:ext cx="1333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Lesson 4.1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4912" y="646593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</a:t>
            </a:r>
            <a:r>
              <a:rPr lang="en-US" baseline="0" dirty="0" err="1">
                <a:solidFill>
                  <a:schemeClr val="bg1"/>
                </a:solidFill>
              </a:rPr>
              <a:t>Anh</a:t>
            </a:r>
            <a:r>
              <a:rPr lang="en-US" baseline="0" dirty="0">
                <a:solidFill>
                  <a:schemeClr val="bg1"/>
                </a:solidFill>
              </a:rPr>
              <a:t> 4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DTP Education Solutions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046" y="6242538"/>
            <a:ext cx="681036" cy="75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75" r:id="rId13"/>
    <p:sldLayoutId id="2147483681" r:id="rId14"/>
    <p:sldLayoutId id="2147483682" r:id="rId15"/>
    <p:sldLayoutId id="2147483683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audio" Target="../media/audio1.wav"/><Relationship Id="rId10" Type="http://schemas.openxmlformats.org/officeDocument/2006/relationships/image" Target="../media/image11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>
            <a:extLst>
              <a:ext uri="{FF2B5EF4-FFF2-40B4-BE49-F238E27FC236}">
                <a16:creationId xmlns:a16="http://schemas.microsoft.com/office/drawing/2014/main" id="{30DB8E7A-6F7B-5821-B339-DF8341E0D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Hộp Văn bản 6">
            <a:extLst>
              <a:ext uri="{FF2B5EF4-FFF2-40B4-BE49-F238E27FC236}">
                <a16:creationId xmlns:a16="http://schemas.microsoft.com/office/drawing/2014/main" id="{D28B7F69-940D-E729-3483-372EEE581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5939" y="214314"/>
            <a:ext cx="6840537" cy="6111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vi-VN" altLang="en-US" sz="1575" b="1" dirty="0">
                <a:solidFill>
                  <a:srgbClr val="6521AF"/>
                </a:solidFill>
              </a:rPr>
              <a:t> LONG BIEN DISTRICT DEPARTMENT OF EDUCATION AND TRAINING</a:t>
            </a:r>
          </a:p>
          <a:p>
            <a:pPr algn="ctr">
              <a:defRPr/>
            </a:pPr>
            <a:r>
              <a:rPr lang="vi-VN" altLang="en-US" sz="1800" b="1" dirty="0">
                <a:solidFill>
                  <a:srgbClr val="6521AF"/>
                </a:solidFill>
              </a:rPr>
              <a:t>GIANG BIEN PRIMARY SCHOOL</a:t>
            </a:r>
            <a:endParaRPr lang="en-GB" altLang="en-US" sz="1800" b="1" dirty="0">
              <a:solidFill>
                <a:srgbClr val="6521A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26BB33-11D2-8536-E2B2-7C43B1715368}"/>
              </a:ext>
            </a:extLst>
          </p:cNvPr>
          <p:cNvSpPr/>
          <p:nvPr/>
        </p:nvSpPr>
        <p:spPr>
          <a:xfrm>
            <a:off x="2464253" y="1235598"/>
            <a:ext cx="4752975" cy="191590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en-US" sz="4000" b="1" spc="38" dirty="0">
                <a:ln w="0"/>
                <a:solidFill>
                  <a:srgbClr val="6521A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WELCOME TEACHERS </a:t>
            </a:r>
          </a:p>
          <a:p>
            <a:pPr algn="ctr">
              <a:defRPr/>
            </a:pPr>
            <a:r>
              <a:rPr lang="en-US" sz="4000" b="1" spc="38" dirty="0">
                <a:ln w="0"/>
                <a:solidFill>
                  <a:srgbClr val="6521A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TO </a:t>
            </a:r>
          </a:p>
          <a:p>
            <a:pPr algn="ctr">
              <a:defRPr/>
            </a:pPr>
            <a:r>
              <a:rPr lang="en-US" sz="4000" b="1" spc="38" dirty="0">
                <a:ln w="0"/>
                <a:solidFill>
                  <a:srgbClr val="6521A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4A1 ENGLISH CLASS </a:t>
            </a:r>
          </a:p>
        </p:txBody>
      </p:sp>
      <p:sp>
        <p:nvSpPr>
          <p:cNvPr id="14340" name="TextBox 1">
            <a:extLst>
              <a:ext uri="{FF2B5EF4-FFF2-40B4-BE49-F238E27FC236}">
                <a16:creationId xmlns:a16="http://schemas.microsoft.com/office/drawing/2014/main" id="{C0674D00-8C9D-A524-30E2-000713D57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0879" y="4729064"/>
            <a:ext cx="4752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VN" altLang="en-VN" sz="2000" dirty="0">
                <a:solidFill>
                  <a:srgbClr val="832176"/>
                </a:solidFill>
              </a:rPr>
              <a:t>English Teacher: Nguyen Thi Thu Hien.</a:t>
            </a:r>
          </a:p>
        </p:txBody>
      </p:sp>
    </p:spTree>
  </p:cSld>
  <p:clrMapOvr>
    <a:masterClrMapping/>
  </p:clrMapOvr>
  <p:transition spd="slow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274" y="-61546"/>
            <a:ext cx="12298274" cy="69195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6D14A8-B85F-AEB8-223B-FB02B672C119}"/>
              </a:ext>
            </a:extLst>
          </p:cNvPr>
          <p:cNvSpPr txBox="1"/>
          <p:nvPr/>
        </p:nvSpPr>
        <p:spPr>
          <a:xfrm>
            <a:off x="7614480" y="3235013"/>
            <a:ext cx="2468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b="1" dirty="0">
                <a:solidFill>
                  <a:srgbClr val="FF0000"/>
                </a:solidFill>
              </a:rPr>
              <a:t>Unit 1</a:t>
            </a:r>
            <a:r>
              <a:rPr lang="en-VN" sz="2800" b="1">
                <a:solidFill>
                  <a:srgbClr val="FF0000"/>
                </a:solidFill>
              </a:rPr>
              <a:t>: </a:t>
            </a:r>
            <a:r>
              <a:rPr lang="en-US" sz="2800" b="1">
                <a:solidFill>
                  <a:srgbClr val="FF0000"/>
                </a:solidFill>
              </a:rPr>
              <a:t>Animals</a:t>
            </a:r>
            <a:endParaRPr lang="en-VN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B77E83-4AEF-7A26-2100-2566192AE7BC}"/>
              </a:ext>
            </a:extLst>
          </p:cNvPr>
          <p:cNvSpPr txBox="1"/>
          <p:nvPr/>
        </p:nvSpPr>
        <p:spPr>
          <a:xfrm>
            <a:off x="7271341" y="3777338"/>
            <a:ext cx="29274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00B050"/>
                </a:solidFill>
              </a:rPr>
              <a:t>Lesson 4.1 Science</a:t>
            </a:r>
            <a:endParaRPr lang="en-VN" sz="2800" b="1" dirty="0">
              <a:solidFill>
                <a:srgbClr val="00B0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E7E4D6-283F-76EC-D1D8-E1E8510B24AC}"/>
              </a:ext>
            </a:extLst>
          </p:cNvPr>
          <p:cNvSpPr txBox="1"/>
          <p:nvPr/>
        </p:nvSpPr>
        <p:spPr>
          <a:xfrm>
            <a:off x="8150588" y="4319664"/>
            <a:ext cx="1340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P</a:t>
            </a:r>
            <a:r>
              <a:rPr lang="en-VN" sz="2800" b="1">
                <a:solidFill>
                  <a:srgbClr val="0070C0"/>
                </a:solidFill>
              </a:rPr>
              <a:t>age </a:t>
            </a:r>
            <a:r>
              <a:rPr lang="en-US" sz="2800" b="1">
                <a:solidFill>
                  <a:srgbClr val="0070C0"/>
                </a:solidFill>
              </a:rPr>
              <a:t>15</a:t>
            </a:r>
            <a:endParaRPr lang="en-VN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359374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Structure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7470" y="712679"/>
            <a:ext cx="3993673" cy="554817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6515807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5316C5C-7B7B-54F5-A587-FDC8634DAB9E}"/>
              </a:ext>
            </a:extLst>
          </p:cNvPr>
          <p:cNvGrpSpPr/>
          <p:nvPr/>
        </p:nvGrpSpPr>
        <p:grpSpPr>
          <a:xfrm>
            <a:off x="1625600" y="417871"/>
            <a:ext cx="9209314" cy="5974367"/>
            <a:chOff x="1625600" y="292421"/>
            <a:chExt cx="9209314" cy="609981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0E69CF8-1B79-6878-7066-A990B3EE7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25600" y="292421"/>
              <a:ext cx="9209314" cy="6099817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934CA91-DE23-9054-BD6B-4AEA2D92DB52}"/>
                </a:ext>
              </a:extLst>
            </p:cNvPr>
            <p:cNvSpPr/>
            <p:nvPr/>
          </p:nvSpPr>
          <p:spPr>
            <a:xfrm>
              <a:off x="3229429" y="624584"/>
              <a:ext cx="5675085" cy="54354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071A6C3-9978-C983-17FF-DD0D691488E8}"/>
                </a:ext>
              </a:extLst>
            </p:cNvPr>
            <p:cNvSpPr txBox="1"/>
            <p:nvPr/>
          </p:nvSpPr>
          <p:spPr>
            <a:xfrm>
              <a:off x="3490960" y="2121133"/>
              <a:ext cx="5210080" cy="2168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400" i="1" dirty="0">
                  <a:solidFill>
                    <a:prstClr val="white"/>
                  </a:solidFill>
                  <a:latin typeface="Calibri" panose="020F0502020204030204"/>
                </a:rPr>
                <a:t>Model sentences</a:t>
              </a:r>
              <a:endPara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9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Birds </a:t>
              </a:r>
              <a:r>
                <a:rPr kumimoji="0" lang="en-US" sz="3900" b="0" i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have</a:t>
              </a:r>
              <a:r>
                <a:rPr kumimoji="0" lang="en-US" sz="39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feathers,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9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two wings, and two legs.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3520837"/>
      </p:ext>
    </p:extLst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d1">
            <a:extLst>
              <a:ext uri="{FF2B5EF4-FFF2-40B4-BE49-F238E27FC236}">
                <a16:creationId xmlns:a16="http://schemas.microsoft.com/office/drawing/2014/main" id="{2923B3BB-E35D-A3DB-6B8F-C6DDA7B54E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598" y="461545"/>
            <a:ext cx="4786706" cy="60015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685E664-9EF6-F1F5-C3C3-DF5445109A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598" y="1586647"/>
            <a:ext cx="4643428" cy="28499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59D057-AC84-5954-120C-3CAE802B19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2462" y="3168372"/>
            <a:ext cx="1973066" cy="21029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9ECF3F-2B94-3503-5E44-6BEE564E82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185" y="1586647"/>
            <a:ext cx="5827575" cy="2291670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A6DFC85-16AE-4F4B-A6EB-59CE1182C744}"/>
              </a:ext>
            </a:extLst>
          </p:cNvPr>
          <p:cNvCxnSpPr>
            <a:cxnSpLocks/>
          </p:cNvCxnSpPr>
          <p:nvPr/>
        </p:nvCxnSpPr>
        <p:spPr>
          <a:xfrm flipH="1">
            <a:off x="2907181" y="1586647"/>
            <a:ext cx="442096" cy="50031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CD1 TRACK 21">
            <a:hlinkClick r:id="" action="ppaction://media"/>
            <a:extLst>
              <a:ext uri="{FF2B5EF4-FFF2-40B4-BE49-F238E27FC236}">
                <a16:creationId xmlns:a16="http://schemas.microsoft.com/office/drawing/2014/main" id="{4EF0B723-6093-1C1E-6089-02303D3E44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31200" y="555172"/>
            <a:ext cx="881560" cy="88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65866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53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D1 TRACK 21 - P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5" t="5833" b="7083"/>
          <a:stretch/>
        </p:blipFill>
        <p:spPr>
          <a:xfrm>
            <a:off x="2847974" y="400050"/>
            <a:ext cx="7439025" cy="5972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81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391856"/>
      </p:ext>
    </p:extLst>
  </p:cSld>
  <p:clrMapOvr>
    <a:masterClrMapping/>
  </p:clrMapOvr>
  <p:transition spd="slow"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C27794-B6A0-A355-63F1-79EB3D8954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9690" y="645678"/>
            <a:ext cx="3580535" cy="49248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5CF72C-C959-EF89-B921-D76E2DE5F0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456492"/>
            <a:ext cx="3580534" cy="493331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A19C1EE-294B-82E6-44C3-6D3FD4F38AA3}"/>
              </a:ext>
            </a:extLst>
          </p:cNvPr>
          <p:cNvSpPr/>
          <p:nvPr/>
        </p:nvSpPr>
        <p:spPr>
          <a:xfrm>
            <a:off x="869690" y="64567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6000" b="1" dirty="0"/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EA21A30-9EC8-33BC-4195-A5DA74D65A26}"/>
              </a:ext>
            </a:extLst>
          </p:cNvPr>
          <p:cNvSpPr/>
          <p:nvPr/>
        </p:nvSpPr>
        <p:spPr>
          <a:xfrm>
            <a:off x="6096000" y="45649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60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2322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65</Words>
  <Application>Microsoft Macintosh PowerPoint</Application>
  <PresentationFormat>Widescreen</PresentationFormat>
  <Paragraphs>26</Paragraphs>
  <Slides>7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Microsoft Office User</cp:lastModifiedBy>
  <cp:revision>44</cp:revision>
  <dcterms:created xsi:type="dcterms:W3CDTF">2023-01-31T08:21:18Z</dcterms:created>
  <dcterms:modified xsi:type="dcterms:W3CDTF">2024-09-21T16:40:48Z</dcterms:modified>
</cp:coreProperties>
</file>