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8"/>
  </p:notesMasterIdLst>
  <p:sldIdLst>
    <p:sldId id="258" r:id="rId3"/>
    <p:sldId id="271" r:id="rId4"/>
    <p:sldId id="262" r:id="rId5"/>
    <p:sldId id="474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DC4FA-D231-45C2-827C-D6769E65A1E9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94A0-D778-4140-809E-F9DE6728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9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97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1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6051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F1CE1D-71B5-B8F2-E725-F1733B7F01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3490" y="1242369"/>
            <a:ext cx="7578708" cy="3221643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66936F-D1EB-BB09-76AA-F9069B0344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73" y="163448"/>
            <a:ext cx="1591458" cy="15914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3059969" y="-611649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0" y="3281214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9C6FD-A4F7-BC17-E5EE-E475DDC104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483" y="1756382"/>
            <a:ext cx="2225233" cy="640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46BEC-90F2-16DD-629A-8AED26D535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9501" y="2334299"/>
            <a:ext cx="7029297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7" name="Picture 576">
            <a:extLst>
              <a:ext uri="{FF2B5EF4-FFF2-40B4-BE49-F238E27FC236}">
                <a16:creationId xmlns:a16="http://schemas.microsoft.com/office/drawing/2014/main" id="{C388E696-4E01-4E66-892F-79D1A21E8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10" y="-415890"/>
            <a:ext cx="10571380" cy="504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816C4762-581D-07B5-FDC5-C6A8EA12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8" y="961774"/>
            <a:ext cx="7193903" cy="5791702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FC53B53-0490-E817-2D8C-A98ABB626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661" y="323704"/>
            <a:ext cx="1591458" cy="1591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3059969" y="-582152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Widescreen</PresentationFormat>
  <Paragraphs>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0178 Mateo · SlidesMania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hiencaxau88@gmail.com</cp:lastModifiedBy>
  <cp:revision>18</cp:revision>
  <dcterms:created xsi:type="dcterms:W3CDTF">2024-06-06T09:20:05Z</dcterms:created>
  <dcterms:modified xsi:type="dcterms:W3CDTF">2024-09-23T06:02:01Z</dcterms:modified>
</cp:coreProperties>
</file>