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9"/>
  </p:notesMasterIdLst>
  <p:sldIdLst>
    <p:sldId id="259" r:id="rId3"/>
    <p:sldId id="256" r:id="rId4"/>
    <p:sldId id="266" r:id="rId5"/>
    <p:sldId id="318" r:id="rId6"/>
    <p:sldId id="329" r:id="rId7"/>
    <p:sldId id="265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58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3" autoAdjust="0"/>
  </p:normalViewPr>
  <p:slideViewPr>
    <p:cSldViewPr>
      <p:cViewPr varScale="1">
        <p:scale>
          <a:sx n="80" d="100"/>
          <a:sy n="80" d="100"/>
        </p:scale>
        <p:origin x="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125E-5D57-428E-BB1C-89E4BB1D7FB7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F1FC-F61F-41DB-A122-526FC83E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8A35A9-5AF7-43F8-9F39-7B9926EEF6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114300"/>
            <a:ext cx="2685752" cy="2685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7.sv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5.svg"/><Relationship Id="rId19" Type="http://schemas.openxmlformats.org/officeDocument/2006/relationships/image" Target="../media/image27.png"/><Relationship Id="rId4" Type="http://schemas.openxmlformats.org/officeDocument/2006/relationships/image" Target="../media/image16.svg"/><Relationship Id="rId9" Type="http://schemas.openxmlformats.org/officeDocument/2006/relationships/image" Target="../media/image4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svg"/><Relationship Id="rId3" Type="http://schemas.openxmlformats.org/officeDocument/2006/relationships/image" Target="../media/image16.svg"/><Relationship Id="rId7" Type="http://schemas.openxmlformats.org/officeDocument/2006/relationships/image" Target="../media/image36.svg"/><Relationship Id="rId12" Type="http://schemas.openxmlformats.org/officeDocument/2006/relationships/image" Target="../media/image39.png"/><Relationship Id="rId2" Type="http://schemas.openxmlformats.org/officeDocument/2006/relationships/image" Target="../media/image15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2.svg"/><Relationship Id="rId5" Type="http://schemas.openxmlformats.org/officeDocument/2006/relationships/image" Target="../media/image13.svg"/><Relationship Id="rId15" Type="http://schemas.openxmlformats.org/officeDocument/2006/relationships/image" Target="../media/image5.sv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38.sv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3505200" y="2247900"/>
            <a:ext cx="11963400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KHỞI ĐỘNG</a:t>
            </a:r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129750" y="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595" y="3704105"/>
            <a:ext cx="4242623" cy="7593061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4327" y="3020375"/>
            <a:ext cx="1052907" cy="1089214"/>
          </a:xfrm>
          <a:custGeom>
            <a:avLst/>
            <a:gdLst/>
            <a:ahLst/>
            <a:cxnLst/>
            <a:rect l="l" t="t" r="r" b="b"/>
            <a:pathLst>
              <a:path w="1052907" h="1089214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4855" t="-80817" r="-404244" b="-344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364319" flipV="1">
            <a:off x="17822019" y="4326371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6853097">
            <a:off x="1665501" y="142326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620501" y="2936086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053962" y="564096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772474" y="6408978"/>
            <a:ext cx="3663129" cy="3617340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004510" y="109513"/>
            <a:ext cx="1825865" cy="2712500"/>
          </a:xfrm>
          <a:custGeom>
            <a:avLst/>
            <a:gdLst/>
            <a:ahLst/>
            <a:cxnLst/>
            <a:rect l="l" t="t" r="r" b="b"/>
            <a:pathLst>
              <a:path w="1825865" h="2712500">
                <a:moveTo>
                  <a:pt x="0" y="0"/>
                </a:moveTo>
                <a:lnTo>
                  <a:pt x="1825865" y="0"/>
                </a:lnTo>
                <a:lnTo>
                  <a:pt x="1825865" y="2712499"/>
                </a:lnTo>
                <a:lnTo>
                  <a:pt x="0" y="271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F6897F-129A-1BBD-D071-9F66AA255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7600" y="419100"/>
            <a:ext cx="2773920" cy="149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64B36B-A3E1-82FB-C918-D87CB5D839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1400" y="3238500"/>
            <a:ext cx="12906351" cy="3359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845CE2-6555-0E80-0552-49192712B6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2200" y="2247900"/>
            <a:ext cx="4237087" cy="128636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-3129750" y="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1917D-592E-2CEC-AA2F-43EF21D290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714500"/>
            <a:ext cx="12949026" cy="44321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ECDAC-297C-47BC-ACB9-BF8865D8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46877-2442-4A73-8312-97ACBD322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Cloud Callout 9">
            <a:extLst>
              <a:ext uri="{FF2B5EF4-FFF2-40B4-BE49-F238E27FC236}">
                <a16:creationId xmlns:a16="http://schemas.microsoft.com/office/drawing/2014/main" id="{DDB26AB0-63AB-4418-B33A-A8CE1CD9AA75}"/>
              </a:ext>
            </a:extLst>
          </p:cNvPr>
          <p:cNvSpPr/>
          <p:nvPr/>
        </p:nvSpPr>
        <p:spPr>
          <a:xfrm>
            <a:off x="923190" y="161417"/>
            <a:ext cx="15647284" cy="8176570"/>
          </a:xfrm>
          <a:prstGeom prst="cloudCallout">
            <a:avLst>
              <a:gd name="adj1" fmla="val -26115"/>
              <a:gd name="adj2" fmla="val 18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pic>
        <p:nvPicPr>
          <p:cNvPr id="2050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194FE-C3D6-4CB1-8ECC-FC636014BF16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C9AD8F4-B2D8-1393-4614-96E8FDA6A31C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DE17A340-AEBF-8EE9-6088-4D1D26210294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FC2376C-1C58-4500-5CBE-B28F67182C23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95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DEFE6-E3C7-E0D3-3993-3EABAF5633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485900"/>
            <a:ext cx="12571042" cy="44321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7793391"/>
            <a:ext cx="18678839" cy="2676099"/>
            <a:chOff x="0" y="0"/>
            <a:chExt cx="4919530" cy="70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704816"/>
            </a:xfrm>
            <a:custGeom>
              <a:avLst/>
              <a:gdLst/>
              <a:ahLst/>
              <a:cxnLst/>
              <a:rect l="l" t="t" r="r" b="b"/>
              <a:pathLst>
                <a:path w="4919530" h="704816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0844"/>
            <a:ext cx="16230600" cy="8205312"/>
            <a:chOff x="0" y="0"/>
            <a:chExt cx="21640800" cy="10940416"/>
          </a:xfrm>
        </p:grpSpPr>
        <p:sp>
          <p:nvSpPr>
            <p:cNvPr id="6" name="Freeform 6"/>
            <p:cNvSpPr/>
            <p:nvPr/>
          </p:nvSpPr>
          <p:spPr>
            <a:xfrm>
              <a:off x="0" y="25267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445102" y="0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91909" y="828070"/>
            <a:ext cx="2147598" cy="1819630"/>
          </a:xfrm>
          <a:custGeom>
            <a:avLst/>
            <a:gdLst/>
            <a:ahLst/>
            <a:cxnLst/>
            <a:rect l="l" t="t" r="r" b="b"/>
            <a:pathLst>
              <a:path w="2147598" h="1819630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9857" y="2785996"/>
            <a:ext cx="10349689" cy="4042356"/>
            <a:chOff x="0" y="0"/>
            <a:chExt cx="2725844" cy="1064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5844" cy="1064654"/>
            </a:xfrm>
            <a:custGeom>
              <a:avLst/>
              <a:gdLst/>
              <a:ahLst/>
              <a:cxnLst/>
              <a:rect l="l" t="t" r="r" b="b"/>
              <a:pathLst>
                <a:path w="2725844" h="106465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026504"/>
                  </a:lnTo>
                  <a:cubicBezTo>
                    <a:pt x="2725844" y="1047573"/>
                    <a:pt x="2708764" y="1064654"/>
                    <a:pt x="2687694" y="1064654"/>
                  </a:cubicBezTo>
                  <a:lnTo>
                    <a:pt x="38150" y="1064654"/>
                  </a:lnTo>
                  <a:cubicBezTo>
                    <a:pt x="28032" y="1064654"/>
                    <a:pt x="18328" y="1060634"/>
                    <a:pt x="11174" y="1053480"/>
                  </a:cubicBezTo>
                  <a:cubicBezTo>
                    <a:pt x="4019" y="1046325"/>
                    <a:pt x="0" y="1036622"/>
                    <a:pt x="0" y="1026504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25844" cy="11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6030003" y="1040844"/>
            <a:ext cx="11229297" cy="8772888"/>
          </a:xfrm>
          <a:custGeom>
            <a:avLst/>
            <a:gdLst/>
            <a:ahLst/>
            <a:cxnLst/>
            <a:rect l="l" t="t" r="r" b="b"/>
            <a:pathLst>
              <a:path w="11229297" h="8772888">
                <a:moveTo>
                  <a:pt x="11229297" y="0"/>
                </a:moveTo>
                <a:lnTo>
                  <a:pt x="0" y="0"/>
                </a:lnTo>
                <a:lnTo>
                  <a:pt x="0" y="8772888"/>
                </a:lnTo>
                <a:lnTo>
                  <a:pt x="11229297" y="8772888"/>
                </a:lnTo>
                <a:lnTo>
                  <a:pt x="11229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257529">
            <a:off x="1198761" y="4394535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68322" y="184487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741624" y="3295193"/>
            <a:ext cx="1035351" cy="1043105"/>
          </a:xfrm>
          <a:custGeom>
            <a:avLst/>
            <a:gdLst/>
            <a:ahLst/>
            <a:cxnLst/>
            <a:rect l="l" t="t" r="r" b="b"/>
            <a:pathLst>
              <a:path w="1035351" h="1043105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131" t="-123580" r="-514491" b="-2935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4263341">
            <a:off x="16701971" y="5583178"/>
            <a:ext cx="683764" cy="1261363"/>
          </a:xfrm>
          <a:custGeom>
            <a:avLst/>
            <a:gdLst/>
            <a:ahLst/>
            <a:cxnLst/>
            <a:rect l="l" t="t" r="r" b="b"/>
            <a:pathLst>
              <a:path w="683764" h="1261363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AFA511-BEF9-D19B-D173-318BB52ADC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9000" y="2933700"/>
            <a:ext cx="6647078" cy="35814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243362" y="-11430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</Words>
  <Application>Microsoft Macintosh PowerPoint</Application>
  <PresentationFormat>Custom</PresentationFormat>
  <Paragraphs>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Segoe UI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hiencaxau88@gmail.com</cp:lastModifiedBy>
  <cp:revision>33</cp:revision>
  <dcterms:created xsi:type="dcterms:W3CDTF">2006-08-16T00:00:00Z</dcterms:created>
  <dcterms:modified xsi:type="dcterms:W3CDTF">2024-09-23T05:57:42Z</dcterms:modified>
  <dc:identifier>DAGEmfzFEig</dc:identifier>
</cp:coreProperties>
</file>