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8"/>
  </p:notesMasterIdLst>
  <p:sldIdLst>
    <p:sldId id="258" r:id="rId3"/>
    <p:sldId id="257" r:id="rId4"/>
    <p:sldId id="297" r:id="rId5"/>
    <p:sldId id="773" r:id="rId6"/>
    <p:sldId id="7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43"/>
  </p:normalViewPr>
  <p:slideViewPr>
    <p:cSldViewPr snapToGrid="0">
      <p:cViewPr varScale="1">
        <p:scale>
          <a:sx n="120" d="100"/>
          <a:sy n="120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1FB3-7334-47EF-978F-B6FFEECCDCE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EFAF-26F3-41B3-A9C6-EECF691A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EFAF-26F3-41B3-A9C6-EECF691AD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EFAF-26F3-41B3-A9C6-EECF691AD8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5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A1D234-1CE3-9C67-D438-72490BC61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73" y="163448"/>
            <a:ext cx="1591458" cy="15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svg"/><Relationship Id="rId7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9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F1CE1D-71B5-B8F2-E725-F1733B7F01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3490" y="1242369"/>
            <a:ext cx="7578708" cy="32216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2976663" y="-444389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23E82B-90DA-BFC0-B6BB-174D739F52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06989" y="1841648"/>
            <a:ext cx="2847079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E8D7C5-E9E1-385E-9C22-C3387028B1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1753" y="2961694"/>
            <a:ext cx="10193395" cy="178018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1F3F1-2521-715E-5FEF-A79EFEC7B7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307" y="2065698"/>
            <a:ext cx="6700085" cy="1926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887188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97034" y="1083864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BC9BE-1400-9FFB-50C8-5B6747BF0EBB}"/>
              </a:ext>
            </a:extLst>
          </p:cNvPr>
          <p:cNvSpPr txBox="1"/>
          <p:nvPr/>
        </p:nvSpPr>
        <p:spPr>
          <a:xfrm>
            <a:off x="1509824" y="999460"/>
            <a:ext cx="981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biết số học sinh khối 5 tham gia các môn thể thao ở Câu lạc bộ thể thao của một trường tiểu học như sau: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28862-7A59-786C-D3A5-A2241B5594C1}"/>
              </a:ext>
            </a:extLst>
          </p:cNvPr>
          <p:cNvSpPr txBox="1"/>
          <p:nvPr/>
        </p:nvSpPr>
        <p:spPr>
          <a:xfrm>
            <a:off x="7102549" y="2934587"/>
            <a:ext cx="4157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các môn thể thao trên, môn nào được học sinh khối 5 của trường tiểu học đó tham gia nhiều nhất?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DD8C68-4929-EE8A-A4C7-F41DA39C5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74" y="1995947"/>
            <a:ext cx="5058083" cy="438088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876556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DE9A8-2F44-3061-2302-77320FAFCE9A}"/>
              </a:ext>
            </a:extLst>
          </p:cNvPr>
          <p:cNvSpPr txBox="1"/>
          <p:nvPr/>
        </p:nvSpPr>
        <p:spPr>
          <a:xfrm>
            <a:off x="1766399" y="983292"/>
            <a:ext cx="9578542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1030951" y="988171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34CD6-CAD6-3E56-8F93-5D48A147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066" y="1723802"/>
            <a:ext cx="5332861" cy="239099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7CE7B3-5242-8B18-D095-AFD72E7399E5}"/>
              </a:ext>
            </a:extLst>
          </p:cNvPr>
          <p:cNvSpPr/>
          <p:nvPr/>
        </p:nvSpPr>
        <p:spPr>
          <a:xfrm>
            <a:off x="5773479" y="2243470"/>
            <a:ext cx="733647" cy="69111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79</Words>
  <Application>Microsoft Macintosh PowerPoint</Application>
  <PresentationFormat>Widescreen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hiencaxau88@gmail.com</cp:lastModifiedBy>
  <cp:revision>24</cp:revision>
  <dcterms:created xsi:type="dcterms:W3CDTF">2024-06-04T12:49:17Z</dcterms:created>
  <dcterms:modified xsi:type="dcterms:W3CDTF">2024-09-23T05:54:07Z</dcterms:modified>
</cp:coreProperties>
</file>