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7" r:id="rId2"/>
    <p:sldId id="257" r:id="rId3"/>
    <p:sldId id="278" r:id="rId4"/>
    <p:sldId id="281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3951-0F52-475F-9549-DBBE5A5D2054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67EA-CCB6-48B2-A059-D2FE9E1B1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2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98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30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8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9/23/24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ADF7F5-7D75-FEB3-E774-4DA5B28D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91" y="1836182"/>
            <a:ext cx="727315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148" y="261218"/>
            <a:ext cx="3499407" cy="2658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B5F1E-EF72-0F8E-7A9F-891D5FD4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751" y="2277149"/>
            <a:ext cx="7029297" cy="2017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5156A-3B00-211E-109C-33E874E7A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854" y="1591776"/>
            <a:ext cx="247519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53EB13-FAA1-297D-4504-29F25C053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35" y="0"/>
            <a:ext cx="10571380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30" y="3608179"/>
            <a:ext cx="4335070" cy="374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7913ED52-BDFF-6676-E66A-8365E9152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19834"/>
            <a:ext cx="5530526" cy="44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4" y="1776549"/>
            <a:ext cx="64791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Chúc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các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em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học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+mn-ea"/>
                <a:cs typeface="+mn-cs"/>
              </a:rPr>
              <a:t>tốt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字魂79号-萌趣奶油体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hiencaxau88@gmail.com</cp:lastModifiedBy>
  <cp:revision>20</cp:revision>
  <dcterms:created xsi:type="dcterms:W3CDTF">2024-06-06T10:12:50Z</dcterms:created>
  <dcterms:modified xsi:type="dcterms:W3CDTF">2024-09-23T06:02:25Z</dcterms:modified>
</cp:coreProperties>
</file>