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30" r:id="rId3"/>
    <p:sldMasterId id="2147483742" r:id="rId4"/>
  </p:sldMasterIdLst>
  <p:notesMasterIdLst>
    <p:notesMasterId r:id="rId13"/>
  </p:notesMasterIdLst>
  <p:sldIdLst>
    <p:sldId id="261" r:id="rId5"/>
    <p:sldId id="284" r:id="rId6"/>
    <p:sldId id="257" r:id="rId7"/>
    <p:sldId id="615" r:id="rId8"/>
    <p:sldId id="286" r:id="rId9"/>
    <p:sldId id="757" r:id="rId10"/>
    <p:sldId id="283" r:id="rId11"/>
    <p:sldId id="44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F7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DA2C3-8746-457F-BDA7-EFEF10B91034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8CD4F-CD88-4B67-9D6D-392C6986D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0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mật</a:t>
            </a:r>
            <a:r>
              <a:rPr lang="en-US" baseline="0" dirty="0"/>
              <a:t>.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.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hát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HS </a:t>
            </a:r>
            <a:r>
              <a:rPr lang="en-US" baseline="0" dirty="0" err="1"/>
              <a:t>chuyền</a:t>
            </a:r>
            <a:r>
              <a:rPr lang="en-US" baseline="0" dirty="0"/>
              <a:t> </a:t>
            </a:r>
            <a:r>
              <a:rPr lang="en-US" baseline="0" dirty="0" err="1"/>
              <a:t>taynhau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nhạc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r>
              <a:rPr lang="en-US" baseline="0" dirty="0"/>
              <a:t> HS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cầm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/>
              <a:t>quà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việc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tâm</a:t>
            </a:r>
            <a:r>
              <a:rPr lang="en-US" baseline="0" dirty="0"/>
              <a:t>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xóm</a:t>
            </a:r>
            <a:r>
              <a:rPr lang="en-US" baseline="0" dirty="0"/>
              <a:t> </a:t>
            </a:r>
            <a:r>
              <a:rPr lang="en-US" baseline="0" dirty="0" err="1"/>
              <a:t>láng</a:t>
            </a:r>
            <a:r>
              <a:rPr lang="en-US" baseline="0" dirty="0"/>
              <a:t> </a:t>
            </a:r>
            <a:r>
              <a:rPr lang="en-US" baseline="0" dirty="0" err="1"/>
              <a:t>giềng</a:t>
            </a:r>
            <a:r>
              <a:rPr lang="en-US" baseline="0" dirty="0"/>
              <a:t>.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</a:t>
            </a:r>
            <a:r>
              <a:rPr lang="en-US" baseline="0" dirty="0" err="1"/>
              <a:t>tùy</a:t>
            </a:r>
            <a:r>
              <a:rPr lang="en-US" baseline="0" dirty="0"/>
              <a:t> GV.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415B7-E594-4F3D-9D49-69F0492F2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69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tục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ngữ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 LUẬN: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Ý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tục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ngữ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hông phải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 ta xa lánh anh em ruột thịt của mình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 người trong chúng ta cần phải biết vun đắp tình cảm anh em, đồng thời xây dựng tình làng nghĩa xóm, sống chan hòa, tình nghĩa.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cấp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đỡ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415B7-E594-4F3D-9D49-69F0492F2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94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00B0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B927FD5E-0D82-4903-A0F1-DC82CDB332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200">
            <a:off x="9844208" y="3163126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>
            <a:extLst>
              <a:ext uri="{FF2B5EF4-FFF2-40B4-BE49-F238E27FC236}">
                <a16:creationId xmlns:a16="http://schemas.microsoft.com/office/drawing/2014/main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29" y="5322639"/>
            <a:ext cx="1808014" cy="13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2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4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45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80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78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5F6DD5-822F-4675-A7B2-BD183904B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DCC1E7B-5DDA-48E0-B2DC-49B141F7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/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8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5F6DD5-822F-4675-A7B2-BD183904B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DCC1E7B-5DDA-48E0-B2DC-49B141F7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/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2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5F6DD5-822F-4675-A7B2-BD183904B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DCC1E7B-5DDA-48E0-B2DC-49B141F7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/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0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424A7D1-FF18-45F6-B378-97CF595A3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08" y="163067"/>
            <a:ext cx="2782792" cy="19002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439C5B6-38E7-4D09-9F1F-763D0A1CF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0464">
            <a:off x="299364" y="5166299"/>
            <a:ext cx="472988" cy="16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04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1902F5B-DDAB-4E62-BAF6-30F4E0265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51"/>
            <a:ext cx="2002055" cy="7545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C4DF744-08AD-4B29-9DBF-E8DE9E159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2" y="5512182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02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270000"/>
            <a:ext cx="1096572" cy="12259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EEA4EE7-178B-4E06-9493-844DED2C4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49" y="5331695"/>
            <a:ext cx="1121582" cy="13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84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00B0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B927FD5E-0D82-4903-A0F1-DC82CDB332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200">
            <a:off x="9844208" y="3163126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>
            <a:extLst>
              <a:ext uri="{FF2B5EF4-FFF2-40B4-BE49-F238E27FC236}">
                <a16:creationId xmlns:a16="http://schemas.microsoft.com/office/drawing/2014/main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29" y="5322639"/>
            <a:ext cx="1808014" cy="13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3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21ABE8A-AD35-48A1-BF19-5F2DFF1D2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" y="5355771"/>
            <a:ext cx="2092547" cy="14289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95555CA-4696-4DEB-8449-CC256643C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63" y="112322"/>
            <a:ext cx="2568405" cy="967968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C976444F-FCEE-4578-B0BC-EA9C414509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35691" y="834268"/>
            <a:ext cx="3892442" cy="5189462"/>
          </a:xfrm>
          <a:prstGeom prst="roundRect">
            <a:avLst>
              <a:gd name="adj" fmla="val 697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9712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EF85E3C8-F99B-412B-900F-D5B94C96A43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757024" y="1714515"/>
            <a:ext cx="3428973" cy="342897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0289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7943BE0F-0A1B-4499-9338-6BA8615F3D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8136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BDCD3E13-7BE9-4638-97AB-190011A7D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6699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4A62A9B-C721-4BA3-AE4B-3CF6154224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0"/>
          <a:stretch/>
        </p:blipFill>
        <p:spPr>
          <a:xfrm>
            <a:off x="10035559" y="144316"/>
            <a:ext cx="2156441" cy="96796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2428856-31B1-459F-9853-DD3A04F9B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/>
          <a:stretch/>
        </p:blipFill>
        <p:spPr>
          <a:xfrm>
            <a:off x="0" y="58831"/>
            <a:ext cx="1394034" cy="11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3055C12-641A-4345-9E34-DB42A4EA2F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364" y="830344"/>
            <a:ext cx="3372756" cy="5197312"/>
          </a:xfrm>
          <a:prstGeom prst="roundRect">
            <a:avLst>
              <a:gd name="adj" fmla="val 41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337FFE8-1FCA-477B-8582-4E62C4D022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93" y="-736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8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5F24C5DF-CAB5-47B0-8153-3CA7F507F1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22607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00722EAA-99B7-4A66-B204-369E9BA118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8478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468836FE-9319-4E26-94CF-A20F36362C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4349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0E6FBE4-188C-48A2-85B8-5814AF72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563">
            <a:off x="683341" y="5396555"/>
            <a:ext cx="505434" cy="180512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C745DA1-B016-4C5F-B5A4-79B8CDAB28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08" y="160744"/>
            <a:ext cx="1137492" cy="14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42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  <p:sp>
        <p:nvSpPr>
          <p:cNvPr id="9" name="그림 개체 틀 11">
            <a:extLst>
              <a:ext uri="{FF2B5EF4-FFF2-40B4-BE49-F238E27FC236}">
                <a16:creationId xmlns:a16="http://schemas.microsoft.com/office/drawing/2014/main" id="{C115E5BD-4BE1-4B2A-BB2B-C8FCFFDF3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12298" y="1013424"/>
            <a:ext cx="2230404" cy="4839324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655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  <p:sp>
        <p:nvSpPr>
          <p:cNvPr id="9" name="그림 개체 틀 11">
            <a:extLst>
              <a:ext uri="{FF2B5EF4-FFF2-40B4-BE49-F238E27FC236}">
                <a16:creationId xmlns:a16="http://schemas.microsoft.com/office/drawing/2014/main" id="{C115E5BD-4BE1-4B2A-BB2B-C8FCFFDF3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12298" y="1013424"/>
            <a:ext cx="2230404" cy="4839324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210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395A803E-A331-4612-B67F-8E10A71852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544" y="986200"/>
            <a:ext cx="3649776" cy="4868128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9446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CFD5F847-5DE9-485D-881C-0D971423EF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372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0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676400" y="1470656"/>
            <a:ext cx="8839200" cy="3916688"/>
          </a:xfrm>
          <a:prstGeom prst="roundRect">
            <a:avLst>
              <a:gd name="adj" fmla="val 5410"/>
            </a:avLst>
          </a:prstGeom>
          <a:solidFill>
            <a:srgbClr val="FFFF0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DDC2FB16-E717-42D8-9CF4-742D030DEDA6}"/>
              </a:ext>
            </a:extLst>
          </p:cNvPr>
          <p:cNvSpPr/>
          <p:nvPr userDrawn="1"/>
        </p:nvSpPr>
        <p:spPr>
          <a:xfrm>
            <a:off x="11909408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DCD5F0A-ED2F-4C12-A32A-835BBDD369E0}"/>
              </a:ext>
            </a:extLst>
          </p:cNvPr>
          <p:cNvSpPr/>
          <p:nvPr userDrawn="1"/>
        </p:nvSpPr>
        <p:spPr>
          <a:xfrm flipH="1">
            <a:off x="0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ADD9313-248E-432A-84F3-513ED2982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175">
            <a:off x="1334774" y="4486046"/>
            <a:ext cx="1157330" cy="23944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BF88B6D-E381-4AD3-8F27-D25056783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35" y="5469771"/>
            <a:ext cx="1388229" cy="138822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DBBE8CE-A7B0-4D09-A256-229A5F85C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1377" y="2327459"/>
            <a:ext cx="2568405" cy="967968"/>
          </a:xfrm>
          <a:prstGeom prst="rect">
            <a:avLst/>
          </a:prstGeom>
        </p:spPr>
      </p:pic>
      <p:pic>
        <p:nvPicPr>
          <p:cNvPr id="11" name="그림 18">
            <a:extLst>
              <a:ext uri="{FF2B5EF4-FFF2-40B4-BE49-F238E27FC236}">
                <a16:creationId xmlns:a16="http://schemas.microsoft.com/office/drawing/2014/main" id="{EDBD2A9E-BF2F-47CE-A342-B4BCFD0B6B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782" y="4811299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1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FFBC3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9800" flipH="1">
            <a:off x="1600483" y="2796710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>
            <a:extLst>
              <a:ext uri="{FF2B5EF4-FFF2-40B4-BE49-F238E27FC236}">
                <a16:creationId xmlns:a16="http://schemas.microsoft.com/office/drawing/2014/main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5" y="4580204"/>
            <a:ext cx="1808014" cy="1373722"/>
          </a:xfrm>
          <a:prstGeom prst="rect">
            <a:avLst/>
          </a:prstGeom>
        </p:spPr>
      </p:pic>
      <p:pic>
        <p:nvPicPr>
          <p:cNvPr id="2" name="그림 83">
            <a:extLst>
              <a:ext uri="{FF2B5EF4-FFF2-40B4-BE49-F238E27FC236}">
                <a16:creationId xmlns:a16="http://schemas.microsoft.com/office/drawing/2014/main" id="{1C237F97-E75A-DD3D-5C0A-3C138D4F5B7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11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0087920" y="0"/>
            <a:ext cx="1187615" cy="1225371"/>
          </a:xfrm>
          <a:prstGeom prst="rect">
            <a:avLst/>
          </a:prstGeom>
        </p:spPr>
      </p:pic>
      <p:sp>
        <p:nvSpPr>
          <p:cNvPr id="14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FFBC3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B927FD5E-0D82-4903-A0F1-DC82CDB332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9800" flipH="1">
            <a:off x="1600483" y="2796710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>
            <a:extLst>
              <a:ext uri="{FF2B5EF4-FFF2-40B4-BE49-F238E27FC236}">
                <a16:creationId xmlns:a16="http://schemas.microsoft.com/office/drawing/2014/main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5" y="4580204"/>
            <a:ext cx="1808014" cy="13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8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0087920" y="0"/>
            <a:ext cx="1187615" cy="1225371"/>
          </a:xfrm>
          <a:prstGeom prst="rect">
            <a:avLst/>
          </a:prstGeom>
        </p:spPr>
      </p:pic>
      <p:sp>
        <p:nvSpPr>
          <p:cNvPr id="14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FFBC3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>
            <a:extLst>
              <a:ext uri="{FF2B5EF4-FFF2-40B4-BE49-F238E27FC236}">
                <a16:creationId xmlns:a16="http://schemas.microsoft.com/office/drawing/2014/main" id="{6D661500-A06E-4308-A33D-B1896B4ED53C}"/>
              </a:ext>
            </a:extLst>
          </p:cNvPr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2E9DCB53-0143-48FF-8CF4-B23D3C8B8E44}"/>
              </a:ext>
            </a:extLst>
          </p:cNvPr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82F01EF7-EA31-4491-9B8B-35878EC68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AAE1CF61-8132-49EB-AF84-47DDDD3E87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B927FD5E-0D82-4903-A0F1-DC82CDB332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CFF5A03-B69A-416F-9E70-7A9AD7603E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CED8E7-2150-45C3-ACDF-165610B9700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9800" flipH="1">
            <a:off x="1600483" y="2796710"/>
            <a:ext cx="605008" cy="21607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535D18-10DD-4FA7-AB90-4A3683BD63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>
            <a:extLst>
              <a:ext uri="{FF2B5EF4-FFF2-40B4-BE49-F238E27FC236}">
                <a16:creationId xmlns:a16="http://schemas.microsoft.com/office/drawing/2014/main" id="{240D9AD9-2B67-4850-A120-E1E29F1B7CE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5" y="4580204"/>
            <a:ext cx="1808014" cy="13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4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F7E610D8-1377-401B-9B4F-5E25BE85F072}"/>
              </a:ext>
            </a:extLst>
          </p:cNvPr>
          <p:cNvSpPr/>
          <p:nvPr userDrawn="1"/>
        </p:nvSpPr>
        <p:spPr>
          <a:xfrm>
            <a:off x="1676400" y="1470656"/>
            <a:ext cx="8839200" cy="3916688"/>
          </a:xfrm>
          <a:prstGeom prst="roundRect">
            <a:avLst>
              <a:gd name="adj" fmla="val 5410"/>
            </a:avLst>
          </a:prstGeom>
          <a:solidFill>
            <a:srgbClr val="00B05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DDC2FB16-E717-42D8-9CF4-742D030DEDA6}"/>
              </a:ext>
            </a:extLst>
          </p:cNvPr>
          <p:cNvSpPr/>
          <p:nvPr userDrawn="1"/>
        </p:nvSpPr>
        <p:spPr>
          <a:xfrm>
            <a:off x="11909408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DCD5F0A-ED2F-4C12-A32A-835BBDD369E0}"/>
              </a:ext>
            </a:extLst>
          </p:cNvPr>
          <p:cNvSpPr/>
          <p:nvPr userDrawn="1"/>
        </p:nvSpPr>
        <p:spPr>
          <a:xfrm flipH="1">
            <a:off x="0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ADD9313-248E-432A-84F3-513ED2982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175">
            <a:off x="1334774" y="4486046"/>
            <a:ext cx="1157330" cy="23944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7BF88B6D-E381-4AD3-8F27-D25056783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35" y="5469771"/>
            <a:ext cx="1388229" cy="138822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DBBE8CE-A7B0-4D09-A256-229A5F85C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1377" y="2327459"/>
            <a:ext cx="2568405" cy="967968"/>
          </a:xfrm>
          <a:prstGeom prst="rect">
            <a:avLst/>
          </a:prstGeom>
        </p:spPr>
      </p:pic>
      <p:pic>
        <p:nvPicPr>
          <p:cNvPr id="11" name="그림 18">
            <a:extLst>
              <a:ext uri="{FF2B5EF4-FFF2-40B4-BE49-F238E27FC236}">
                <a16:creationId xmlns:a16="http://schemas.microsoft.com/office/drawing/2014/main" id="{EDBD2A9E-BF2F-47CE-A342-B4BCFD0B6B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782" y="4811299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7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89334"/>
            <a:ext cx="1262743" cy="126274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4914DD7A-052E-43BD-B60E-7A4B0C7CC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483" y="5380437"/>
            <a:ext cx="1388229" cy="13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72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07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5958B4-8A2D-43F4-824C-CB58C5F56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8"/>
          <a:stretch/>
        </p:blipFill>
        <p:spPr>
          <a:xfrm>
            <a:off x="10112561" y="154468"/>
            <a:ext cx="2079440" cy="96796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A7A2D4C-366C-4265-B211-7166E369F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/>
          <a:stretch/>
        </p:blipFill>
        <p:spPr>
          <a:xfrm>
            <a:off x="0" y="0"/>
            <a:ext cx="1357162" cy="11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4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2A2E0AD-163C-4A4E-80BC-21114F0D6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7365">
            <a:off x="269400" y="0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BD60948-590C-41F1-866A-89604E0C1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3"/>
          <a:stretch/>
        </p:blipFill>
        <p:spPr>
          <a:xfrm>
            <a:off x="10532707" y="5605371"/>
            <a:ext cx="1659293" cy="12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10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4038296-BDAD-476A-BC40-E0D263FA7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4581754"/>
            <a:ext cx="605008" cy="216074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25722E1-0B32-473F-812E-B45DF2184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442" y="115503"/>
            <a:ext cx="1272558" cy="15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27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89334"/>
            <a:ext cx="1262743" cy="126274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4914DD7A-052E-43BD-B60E-7A4B0C7CC5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483" y="5380437"/>
            <a:ext cx="1388229" cy="13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52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06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43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96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5F6DD5-822F-4675-A7B2-BD183904B3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DCC1E7B-5DDA-48E0-B2DC-49B141F7B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/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98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424A7D1-FF18-45F6-B378-97CF595A3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08" y="163067"/>
            <a:ext cx="2782792" cy="190023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439C5B6-38E7-4D09-9F1F-763D0A1CF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0464">
            <a:off x="299364" y="5166299"/>
            <a:ext cx="472988" cy="16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14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1902F5B-DDAB-4E62-BAF6-30F4E0265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51"/>
            <a:ext cx="2002055" cy="7545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C4DF744-08AD-4B29-9DBF-E8DE9E159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2" y="5512182"/>
            <a:ext cx="1659293" cy="13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78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270000"/>
            <a:ext cx="1096572" cy="122598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EEA4EE7-178B-4E06-9493-844DED2C4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49" y="5331695"/>
            <a:ext cx="1121582" cy="13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2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21ABE8A-AD35-48A1-BF19-5F2DFF1D2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" y="5355771"/>
            <a:ext cx="2092547" cy="14289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95555CA-4696-4DEB-8449-CC256643C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63" y="112322"/>
            <a:ext cx="2568405" cy="967968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C976444F-FCEE-4578-B0BC-EA9C414509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35691" y="834268"/>
            <a:ext cx="3892442" cy="5189462"/>
          </a:xfrm>
          <a:prstGeom prst="roundRect">
            <a:avLst>
              <a:gd name="adj" fmla="val 697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694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EF85E3C8-F99B-412B-900F-D5B94C96A43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757024" y="1714515"/>
            <a:ext cx="3428973" cy="342897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8890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7943BE0F-0A1B-4499-9338-6BA8615F3D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8136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BDCD3E13-7BE9-4638-97AB-190011A7D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6699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4A62A9B-C721-4BA3-AE4B-3CF6154224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0"/>
          <a:stretch/>
        </p:blipFill>
        <p:spPr>
          <a:xfrm>
            <a:off x="10035559" y="144316"/>
            <a:ext cx="2156441" cy="96796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2428856-31B1-459F-9853-DD3A04F9B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/>
          <a:stretch/>
        </p:blipFill>
        <p:spPr>
          <a:xfrm>
            <a:off x="0" y="58831"/>
            <a:ext cx="1394034" cy="11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16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F33CC92-38B8-4DA8-8630-E438F9A5B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81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3055C12-641A-4345-9E34-DB42A4EA2F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364" y="830344"/>
            <a:ext cx="3372756" cy="5197312"/>
          </a:xfrm>
          <a:prstGeom prst="roundRect">
            <a:avLst>
              <a:gd name="adj" fmla="val 41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337FFE8-1FCA-477B-8582-4E62C4D022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93" y="-7368"/>
            <a:ext cx="1100026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91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5F24C5DF-CAB5-47B0-8153-3CA7F507F1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22607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00722EAA-99B7-4A66-B204-369E9BA118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8478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468836FE-9319-4E26-94CF-A20F36362C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4349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0E6FBE4-188C-48A2-85B8-5814AF72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563">
            <a:off x="683341" y="5396555"/>
            <a:ext cx="505434" cy="180512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C745DA1-B016-4C5F-B5A4-79B8CDAB28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08" y="160744"/>
            <a:ext cx="1137492" cy="14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61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  <p:sp>
        <p:nvSpPr>
          <p:cNvPr id="9" name="그림 개체 틀 11">
            <a:extLst>
              <a:ext uri="{FF2B5EF4-FFF2-40B4-BE49-F238E27FC236}">
                <a16:creationId xmlns:a16="http://schemas.microsoft.com/office/drawing/2014/main" id="{C115E5BD-4BE1-4B2A-BB2B-C8FCFFDF3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12298" y="1013424"/>
            <a:ext cx="2230404" cy="4839324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1051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56421AB-5507-4488-812B-02EC3CB55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AC691D-25AE-4D03-8DF2-70E9CC8C11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395A803E-A331-4612-B67F-8E10A71852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544" y="986200"/>
            <a:ext cx="3649776" cy="4868128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167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8B2ED1-30C3-4DE2-9502-AC4B64334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8D0016C-3B9F-4CBB-958F-62744A19D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CFD5F847-5DE9-485D-881C-0D971423EF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334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13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70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701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5958B4-8A2D-43F4-824C-CB58C5F56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8"/>
          <a:stretch/>
        </p:blipFill>
        <p:spPr>
          <a:xfrm>
            <a:off x="10112561" y="154468"/>
            <a:ext cx="2079440" cy="96796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A7A2D4C-366C-4265-B211-7166E369F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/>
          <a:stretch/>
        </p:blipFill>
        <p:spPr>
          <a:xfrm>
            <a:off x="0" y="0"/>
            <a:ext cx="1357162" cy="11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51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76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9/23/24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08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52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9/23/24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419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98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161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16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643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8" y="528454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13244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06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1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1" y="1878282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4043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1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6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83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6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2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6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4038296-BDAD-476A-BC40-E0D263FA7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4581754"/>
            <a:ext cx="605008" cy="216074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25722E1-0B32-473F-812E-B45DF2184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442" y="115503"/>
            <a:ext cx="1272558" cy="15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00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6602701-E765-40F2-A153-2DDE76D6B83C}"/>
              </a:ext>
            </a:extLst>
          </p:cNvPr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CFFF18-24C4-42E3-BA2C-E80E6A3C3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CB5047-B9E7-4D60-92F9-E6DD47EE3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14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19262090-E030-46FE-B129-3E950CF3CE2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5E5039F2-43D5-B5FE-5190-E7497E17C7F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82" y="-6199817"/>
            <a:ext cx="1953604" cy="1953604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F660ECD-5BBA-0976-2244-83925F71D53A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131" y="0"/>
            <a:ext cx="1748161" cy="17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4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19262090-E030-46FE-B129-3E950CF3CE20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9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2024/9/23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25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46" y="-124877"/>
            <a:ext cx="1841977" cy="1841977"/>
          </a:xfrm>
          <a:prstGeom prst="rect">
            <a:avLst/>
          </a:prstGeom>
        </p:spPr>
      </p:pic>
      <p:pic>
        <p:nvPicPr>
          <p:cNvPr id="2" name="Picture 1" descr="A person and person with a book and flowers&#10;&#10;Description automatically generated">
            <a:extLst>
              <a:ext uri="{FF2B5EF4-FFF2-40B4-BE49-F238E27FC236}">
                <a16:creationId xmlns:a16="http://schemas.microsoft.com/office/drawing/2014/main" id="{25755434-40BC-C415-8DD0-057A97F44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059" y="3819524"/>
            <a:ext cx="3842064" cy="3318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CE830A-BA7D-5E12-78E7-2A9B55987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160" y="1118574"/>
            <a:ext cx="3371380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9B0969-5101-FCFF-3E8D-EA1C0E281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372" y="2085102"/>
            <a:ext cx="7718205" cy="25544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-1935205" y="-124877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85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79">
            <a:extLst>
              <a:ext uri="{FF2B5EF4-FFF2-40B4-BE49-F238E27FC236}">
                <a16:creationId xmlns:a16="http://schemas.microsoft.com/office/drawing/2014/main" id="{9F5F0DD1-BC35-4988-A914-1A2E34667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1" y="2018935"/>
            <a:ext cx="1756232" cy="1820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9917" y="683321"/>
            <a:ext cx="5728954" cy="40060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9917" y="4438659"/>
            <a:ext cx="7119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“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mật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28">
            <a:extLst>
              <a:ext uri="{FF2B5EF4-FFF2-40B4-BE49-F238E27FC236}">
                <a16:creationId xmlns:a16="http://schemas.microsoft.com/office/drawing/2014/main" id="{5FBB6EA3-0425-4A83-ACF5-0FAF11140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185" flipH="1">
            <a:off x="1258951" y="857184"/>
            <a:ext cx="986161" cy="1703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0E12F8-3412-2EED-2D43-0C812107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4" y="2281598"/>
            <a:ext cx="8032699" cy="27549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935205" y="-124877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29504" y="-6196297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1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B4A2D48F-5495-AD66-E0E7-26AA3763D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8824781-C1CE-302E-CF08-BC71415A0DEF}"/>
              </a:ext>
            </a:extLst>
          </p:cNvPr>
          <p:cNvGrpSpPr/>
          <p:nvPr/>
        </p:nvGrpSpPr>
        <p:grpSpPr>
          <a:xfrm>
            <a:off x="340131" y="1411661"/>
            <a:ext cx="11390658" cy="3724478"/>
            <a:chOff x="5814324" y="491558"/>
            <a:chExt cx="5879305" cy="3208710"/>
          </a:xfrm>
        </p:grpSpPr>
        <p:grpSp>
          <p:nvGrpSpPr>
            <p:cNvPr id="11" name="Graphic 4">
              <a:extLst>
                <a:ext uri="{FF2B5EF4-FFF2-40B4-BE49-F238E27FC236}">
                  <a16:creationId xmlns:a16="http://schemas.microsoft.com/office/drawing/2014/main" id="{0F827AF4-B85E-0D24-D14D-A3EED154967E}"/>
                </a:ext>
              </a:extLst>
            </p:cNvPr>
            <p:cNvGrpSpPr/>
            <p:nvPr/>
          </p:nvGrpSpPr>
          <p:grpSpPr>
            <a:xfrm>
              <a:off x="5814324" y="491558"/>
              <a:ext cx="5879305" cy="3208710"/>
              <a:chOff x="5610688" y="1031736"/>
              <a:chExt cx="5879305" cy="3980523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CCD9F54-F1BA-40A2-70AA-314AA4DD69B0}"/>
                  </a:ext>
                </a:extLst>
              </p:cNvPr>
              <p:cNvSpPr/>
              <p:nvPr/>
            </p:nvSpPr>
            <p:spPr>
              <a:xfrm>
                <a:off x="5629163" y="1052246"/>
                <a:ext cx="5842103" cy="3941398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1C95211-6AD7-9158-1424-D28EEF83C184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" name="Graphic 4">
                <a:extLst>
                  <a:ext uri="{FF2B5EF4-FFF2-40B4-BE49-F238E27FC236}">
                    <a16:creationId xmlns:a16="http://schemas.microsoft.com/office/drawing/2014/main" id="{ED34FC76-1F29-6CCA-7A59-195157D3220F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464EAB3-43B8-477D-8639-BBD1D9EF0139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5BB93163-FDE5-B7C2-8EAC-FA5EA5C6B12F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0621E72-8503-9D9B-D0B2-D6E37654B7C8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5974326-5376-CC3F-709E-EE8D151FFDFC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5976DF5B-41C1-A922-5199-29BB790820EA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6B1C3C1-4CF6-34B2-383E-9DB11A6791EB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FF4F24-FE05-2496-2C19-A4A62A086D34}"/>
                </a:ext>
              </a:extLst>
            </p:cNvPr>
            <p:cNvSpPr txBox="1"/>
            <p:nvPr/>
          </p:nvSpPr>
          <p:spPr>
            <a:xfrm>
              <a:off x="6107018" y="1085684"/>
              <a:ext cx="5193611" cy="198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rPr>
                <a:t>HOẠT ĐỘNG 2: 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rPr>
                <a:t>TÌM HIỂU </a:t>
              </a:r>
              <a:r>
                <a:rPr lang="en-US" sz="4800" b="1" dirty="0">
                  <a:solidFill>
                    <a:prstClr val="black"/>
                  </a:solidFill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rPr>
                <a:t>VÌ SAO PHẢI BIẾT ƠN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rPr>
                <a:t> NGƯỜI CÓ CÔNG VỚI QUÊ HƯƠNG, ĐẤT NƯỚC</a:t>
              </a:r>
            </a:p>
          </p:txBody>
        </p:sp>
      </p:grpSp>
      <p:pic>
        <p:nvPicPr>
          <p:cNvPr id="2" name="图片 17">
            <a:extLst>
              <a:ext uri="{FF2B5EF4-FFF2-40B4-BE49-F238E27FC236}">
                <a16:creationId xmlns:a16="http://schemas.microsoft.com/office/drawing/2014/main" id="{CD24E613-4606-CDB3-459C-622B95BF51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9" r="47243" b="8656"/>
          <a:stretch/>
        </p:blipFill>
        <p:spPr>
          <a:xfrm flipH="1">
            <a:off x="9760184" y="3812804"/>
            <a:ext cx="2055891" cy="2909447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02277610-FDE5-1714-6B32-DA376C1799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11434" b="12205"/>
          <a:stretch/>
        </p:blipFill>
        <p:spPr>
          <a:xfrm flipH="1">
            <a:off x="179681" y="3768613"/>
            <a:ext cx="1932476" cy="30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72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28">
            <a:extLst>
              <a:ext uri="{FF2B5EF4-FFF2-40B4-BE49-F238E27FC236}">
                <a16:creationId xmlns:a16="http://schemas.microsoft.com/office/drawing/2014/main" id="{5FBB6EA3-0425-4A83-ACF5-0FAF11140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185" flipH="1">
            <a:off x="1258951" y="857184"/>
            <a:ext cx="986161" cy="1703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519" y="2661499"/>
            <a:ext cx="9370364" cy="19569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935205" y="-124877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07555" y="-6225793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70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62698-86A5-AA7E-1219-F2F833956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314090"/>
            <a:ext cx="3293128" cy="4709545"/>
          </a:xfrm>
          <a:prstGeom prst="rect">
            <a:avLst/>
          </a:prstGeom>
        </p:spPr>
      </p:pic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77754695-12BF-F611-B083-E11970F0A70C}"/>
              </a:ext>
            </a:extLst>
          </p:cNvPr>
          <p:cNvSpPr/>
          <p:nvPr/>
        </p:nvSpPr>
        <p:spPr>
          <a:xfrm>
            <a:off x="1888960" y="857178"/>
            <a:ext cx="9407690" cy="1600272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nguồn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điệp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718;p33">
            <a:extLst>
              <a:ext uri="{FF2B5EF4-FFF2-40B4-BE49-F238E27FC236}">
                <a16:creationId xmlns:a16="http://schemas.microsoft.com/office/drawing/2014/main" id="{B6CC843B-52F4-B3BF-C0C4-ED4256FCED67}"/>
              </a:ext>
            </a:extLst>
          </p:cNvPr>
          <p:cNvSpPr/>
          <p:nvPr/>
        </p:nvSpPr>
        <p:spPr>
          <a:xfrm>
            <a:off x="3444765" y="2811995"/>
            <a:ext cx="8070960" cy="1598079"/>
          </a:xfrm>
          <a:custGeom>
            <a:avLst/>
            <a:gdLst>
              <a:gd name="connsiteX0" fmla="*/ 631 w 19525"/>
              <a:gd name="connsiteY0" fmla="*/ 329 h 23260"/>
              <a:gd name="connsiteX1" fmla="*/ 5 w 19525"/>
              <a:gd name="connsiteY1" fmla="*/ 535 h 23260"/>
              <a:gd name="connsiteX2" fmla="*/ 0 w 19525"/>
              <a:gd name="connsiteY2" fmla="*/ 22718 h 23260"/>
              <a:gd name="connsiteX3" fmla="*/ 538 w 19525"/>
              <a:gd name="connsiteY3" fmla="*/ 23256 h 23260"/>
              <a:gd name="connsiteX4" fmla="*/ 18982 w 19525"/>
              <a:gd name="connsiteY4" fmla="*/ 23260 h 23260"/>
              <a:gd name="connsiteX5" fmla="*/ 19520 w 19525"/>
              <a:gd name="connsiteY5" fmla="*/ 22722 h 23260"/>
              <a:gd name="connsiteX6" fmla="*/ 19525 w 19525"/>
              <a:gd name="connsiteY6" fmla="*/ 539 h 23260"/>
              <a:gd name="connsiteX7" fmla="*/ 18987 w 19525"/>
              <a:gd name="connsiteY7" fmla="*/ 1 h 23260"/>
              <a:gd name="connsiteX8" fmla="*/ 631 w 19525"/>
              <a:gd name="connsiteY8" fmla="*/ 329 h 23260"/>
              <a:gd name="connsiteX0" fmla="*/ 631 w 19546"/>
              <a:gd name="connsiteY0" fmla="*/ 329 h 23260"/>
              <a:gd name="connsiteX1" fmla="*/ 5 w 19546"/>
              <a:gd name="connsiteY1" fmla="*/ 535 h 23260"/>
              <a:gd name="connsiteX2" fmla="*/ 0 w 19546"/>
              <a:gd name="connsiteY2" fmla="*/ 22718 h 23260"/>
              <a:gd name="connsiteX3" fmla="*/ 538 w 19546"/>
              <a:gd name="connsiteY3" fmla="*/ 23256 h 23260"/>
              <a:gd name="connsiteX4" fmla="*/ 18982 w 19546"/>
              <a:gd name="connsiteY4" fmla="*/ 23260 h 23260"/>
              <a:gd name="connsiteX5" fmla="*/ 19520 w 19546"/>
              <a:gd name="connsiteY5" fmla="*/ 22722 h 23260"/>
              <a:gd name="connsiteX6" fmla="*/ 19394 w 19546"/>
              <a:gd name="connsiteY6" fmla="*/ 4895 h 23260"/>
              <a:gd name="connsiteX7" fmla="*/ 19525 w 19546"/>
              <a:gd name="connsiteY7" fmla="*/ 539 h 23260"/>
              <a:gd name="connsiteX8" fmla="*/ 18987 w 19546"/>
              <a:gd name="connsiteY8" fmla="*/ 1 h 23260"/>
              <a:gd name="connsiteX9" fmla="*/ 631 w 19546"/>
              <a:gd name="connsiteY9" fmla="*/ 329 h 23260"/>
              <a:gd name="connsiteX0" fmla="*/ 631 w 19581"/>
              <a:gd name="connsiteY0" fmla="*/ 329 h 23260"/>
              <a:gd name="connsiteX1" fmla="*/ 5 w 19581"/>
              <a:gd name="connsiteY1" fmla="*/ 535 h 23260"/>
              <a:gd name="connsiteX2" fmla="*/ 0 w 19581"/>
              <a:gd name="connsiteY2" fmla="*/ 22718 h 23260"/>
              <a:gd name="connsiteX3" fmla="*/ 538 w 19581"/>
              <a:gd name="connsiteY3" fmla="*/ 23256 h 23260"/>
              <a:gd name="connsiteX4" fmla="*/ 18982 w 19581"/>
              <a:gd name="connsiteY4" fmla="*/ 23260 h 23260"/>
              <a:gd name="connsiteX5" fmla="*/ 19520 w 19581"/>
              <a:gd name="connsiteY5" fmla="*/ 22722 h 23260"/>
              <a:gd name="connsiteX6" fmla="*/ 19570 w 19581"/>
              <a:gd name="connsiteY6" fmla="*/ 10324 h 23260"/>
              <a:gd name="connsiteX7" fmla="*/ 19394 w 19581"/>
              <a:gd name="connsiteY7" fmla="*/ 4895 h 23260"/>
              <a:gd name="connsiteX8" fmla="*/ 19525 w 19581"/>
              <a:gd name="connsiteY8" fmla="*/ 539 h 23260"/>
              <a:gd name="connsiteX9" fmla="*/ 18987 w 19581"/>
              <a:gd name="connsiteY9" fmla="*/ 1 h 23260"/>
              <a:gd name="connsiteX10" fmla="*/ 631 w 19581"/>
              <a:gd name="connsiteY10" fmla="*/ 329 h 23260"/>
              <a:gd name="connsiteX0" fmla="*/ 631 w 19791"/>
              <a:gd name="connsiteY0" fmla="*/ 329 h 23260"/>
              <a:gd name="connsiteX1" fmla="*/ 5 w 19791"/>
              <a:gd name="connsiteY1" fmla="*/ 535 h 23260"/>
              <a:gd name="connsiteX2" fmla="*/ 0 w 19791"/>
              <a:gd name="connsiteY2" fmla="*/ 22718 h 23260"/>
              <a:gd name="connsiteX3" fmla="*/ 538 w 19791"/>
              <a:gd name="connsiteY3" fmla="*/ 23256 h 23260"/>
              <a:gd name="connsiteX4" fmla="*/ 18982 w 19791"/>
              <a:gd name="connsiteY4" fmla="*/ 23260 h 23260"/>
              <a:gd name="connsiteX5" fmla="*/ 19520 w 19791"/>
              <a:gd name="connsiteY5" fmla="*/ 22722 h 23260"/>
              <a:gd name="connsiteX6" fmla="*/ 19570 w 19791"/>
              <a:gd name="connsiteY6" fmla="*/ 10324 h 23260"/>
              <a:gd name="connsiteX7" fmla="*/ 19394 w 19791"/>
              <a:gd name="connsiteY7" fmla="*/ 4895 h 23260"/>
              <a:gd name="connsiteX8" fmla="*/ 19790 w 19791"/>
              <a:gd name="connsiteY8" fmla="*/ 2901 h 23260"/>
              <a:gd name="connsiteX9" fmla="*/ 19525 w 19791"/>
              <a:gd name="connsiteY9" fmla="*/ 539 h 23260"/>
              <a:gd name="connsiteX10" fmla="*/ 18987 w 19791"/>
              <a:gd name="connsiteY10" fmla="*/ 1 h 23260"/>
              <a:gd name="connsiteX11" fmla="*/ 631 w 19791"/>
              <a:gd name="connsiteY11" fmla="*/ 329 h 23260"/>
              <a:gd name="connsiteX0" fmla="*/ 651 w 19811"/>
              <a:gd name="connsiteY0" fmla="*/ 329 h 23260"/>
              <a:gd name="connsiteX1" fmla="*/ 25 w 19811"/>
              <a:gd name="connsiteY1" fmla="*/ 535 h 23260"/>
              <a:gd name="connsiteX2" fmla="*/ 205 w 19811"/>
              <a:gd name="connsiteY2" fmla="*/ 6668 h 23260"/>
              <a:gd name="connsiteX3" fmla="*/ 20 w 19811"/>
              <a:gd name="connsiteY3" fmla="*/ 22718 h 23260"/>
              <a:gd name="connsiteX4" fmla="*/ 558 w 19811"/>
              <a:gd name="connsiteY4" fmla="*/ 23256 h 23260"/>
              <a:gd name="connsiteX5" fmla="*/ 19002 w 19811"/>
              <a:gd name="connsiteY5" fmla="*/ 23260 h 23260"/>
              <a:gd name="connsiteX6" fmla="*/ 19540 w 19811"/>
              <a:gd name="connsiteY6" fmla="*/ 22722 h 23260"/>
              <a:gd name="connsiteX7" fmla="*/ 19590 w 19811"/>
              <a:gd name="connsiteY7" fmla="*/ 10324 h 23260"/>
              <a:gd name="connsiteX8" fmla="*/ 19414 w 19811"/>
              <a:gd name="connsiteY8" fmla="*/ 4895 h 23260"/>
              <a:gd name="connsiteX9" fmla="*/ 19810 w 19811"/>
              <a:gd name="connsiteY9" fmla="*/ 2901 h 23260"/>
              <a:gd name="connsiteX10" fmla="*/ 19545 w 19811"/>
              <a:gd name="connsiteY10" fmla="*/ 539 h 23260"/>
              <a:gd name="connsiteX11" fmla="*/ 19007 w 19811"/>
              <a:gd name="connsiteY11" fmla="*/ 1 h 23260"/>
              <a:gd name="connsiteX12" fmla="*/ 651 w 19811"/>
              <a:gd name="connsiteY12" fmla="*/ 329 h 23260"/>
              <a:gd name="connsiteX0" fmla="*/ 761 w 19921"/>
              <a:gd name="connsiteY0" fmla="*/ 329 h 23260"/>
              <a:gd name="connsiteX1" fmla="*/ 135 w 19921"/>
              <a:gd name="connsiteY1" fmla="*/ 535 h 23260"/>
              <a:gd name="connsiteX2" fmla="*/ 315 w 19921"/>
              <a:gd name="connsiteY2" fmla="*/ 6668 h 23260"/>
              <a:gd name="connsiteX3" fmla="*/ 7 w 19921"/>
              <a:gd name="connsiteY3" fmla="*/ 17193 h 23260"/>
              <a:gd name="connsiteX4" fmla="*/ 130 w 19921"/>
              <a:gd name="connsiteY4" fmla="*/ 22718 h 23260"/>
              <a:gd name="connsiteX5" fmla="*/ 668 w 19921"/>
              <a:gd name="connsiteY5" fmla="*/ 23256 h 23260"/>
              <a:gd name="connsiteX6" fmla="*/ 19112 w 19921"/>
              <a:gd name="connsiteY6" fmla="*/ 23260 h 23260"/>
              <a:gd name="connsiteX7" fmla="*/ 19650 w 19921"/>
              <a:gd name="connsiteY7" fmla="*/ 22722 h 23260"/>
              <a:gd name="connsiteX8" fmla="*/ 19700 w 19921"/>
              <a:gd name="connsiteY8" fmla="*/ 10324 h 23260"/>
              <a:gd name="connsiteX9" fmla="*/ 19524 w 19921"/>
              <a:gd name="connsiteY9" fmla="*/ 4895 h 23260"/>
              <a:gd name="connsiteX10" fmla="*/ 19920 w 19921"/>
              <a:gd name="connsiteY10" fmla="*/ 2901 h 23260"/>
              <a:gd name="connsiteX11" fmla="*/ 19655 w 19921"/>
              <a:gd name="connsiteY11" fmla="*/ 539 h 23260"/>
              <a:gd name="connsiteX12" fmla="*/ 19117 w 19921"/>
              <a:gd name="connsiteY12" fmla="*/ 1 h 23260"/>
              <a:gd name="connsiteX13" fmla="*/ 761 w 19921"/>
              <a:gd name="connsiteY13" fmla="*/ 329 h 23260"/>
              <a:gd name="connsiteX0" fmla="*/ 761 w 19921"/>
              <a:gd name="connsiteY0" fmla="*/ 329 h 23260"/>
              <a:gd name="connsiteX1" fmla="*/ 135 w 19921"/>
              <a:gd name="connsiteY1" fmla="*/ 535 h 23260"/>
              <a:gd name="connsiteX2" fmla="*/ 315 w 19921"/>
              <a:gd name="connsiteY2" fmla="*/ 6668 h 23260"/>
              <a:gd name="connsiteX3" fmla="*/ 7 w 19921"/>
              <a:gd name="connsiteY3" fmla="*/ 17193 h 23260"/>
              <a:gd name="connsiteX4" fmla="*/ 130 w 19921"/>
              <a:gd name="connsiteY4" fmla="*/ 22718 h 23260"/>
              <a:gd name="connsiteX5" fmla="*/ 668 w 19921"/>
              <a:gd name="connsiteY5" fmla="*/ 23256 h 23260"/>
              <a:gd name="connsiteX6" fmla="*/ 2562 w 19921"/>
              <a:gd name="connsiteY6" fmla="*/ 22954 h 23260"/>
              <a:gd name="connsiteX7" fmla="*/ 19112 w 19921"/>
              <a:gd name="connsiteY7" fmla="*/ 23260 h 23260"/>
              <a:gd name="connsiteX8" fmla="*/ 19650 w 19921"/>
              <a:gd name="connsiteY8" fmla="*/ 22722 h 23260"/>
              <a:gd name="connsiteX9" fmla="*/ 19700 w 19921"/>
              <a:gd name="connsiteY9" fmla="*/ 10324 h 23260"/>
              <a:gd name="connsiteX10" fmla="*/ 19524 w 19921"/>
              <a:gd name="connsiteY10" fmla="*/ 4895 h 23260"/>
              <a:gd name="connsiteX11" fmla="*/ 19920 w 19921"/>
              <a:gd name="connsiteY11" fmla="*/ 2901 h 23260"/>
              <a:gd name="connsiteX12" fmla="*/ 19655 w 19921"/>
              <a:gd name="connsiteY12" fmla="*/ 539 h 23260"/>
              <a:gd name="connsiteX13" fmla="*/ 19117 w 19921"/>
              <a:gd name="connsiteY13" fmla="*/ 1 h 23260"/>
              <a:gd name="connsiteX14" fmla="*/ 761 w 19921"/>
              <a:gd name="connsiteY14" fmla="*/ 329 h 23260"/>
              <a:gd name="connsiteX0" fmla="*/ 761 w 19921"/>
              <a:gd name="connsiteY0" fmla="*/ 329 h 23397"/>
              <a:gd name="connsiteX1" fmla="*/ 135 w 19921"/>
              <a:gd name="connsiteY1" fmla="*/ 535 h 23397"/>
              <a:gd name="connsiteX2" fmla="*/ 315 w 19921"/>
              <a:gd name="connsiteY2" fmla="*/ 6668 h 23397"/>
              <a:gd name="connsiteX3" fmla="*/ 7 w 19921"/>
              <a:gd name="connsiteY3" fmla="*/ 17193 h 23397"/>
              <a:gd name="connsiteX4" fmla="*/ 130 w 19921"/>
              <a:gd name="connsiteY4" fmla="*/ 22718 h 23397"/>
              <a:gd name="connsiteX5" fmla="*/ 668 w 19921"/>
              <a:gd name="connsiteY5" fmla="*/ 23256 h 23397"/>
              <a:gd name="connsiteX6" fmla="*/ 2562 w 19921"/>
              <a:gd name="connsiteY6" fmla="*/ 22954 h 23397"/>
              <a:gd name="connsiteX7" fmla="*/ 9567 w 19921"/>
              <a:gd name="connsiteY7" fmla="*/ 23397 h 23397"/>
              <a:gd name="connsiteX8" fmla="*/ 19112 w 19921"/>
              <a:gd name="connsiteY8" fmla="*/ 23260 h 23397"/>
              <a:gd name="connsiteX9" fmla="*/ 19650 w 19921"/>
              <a:gd name="connsiteY9" fmla="*/ 22722 h 23397"/>
              <a:gd name="connsiteX10" fmla="*/ 19700 w 19921"/>
              <a:gd name="connsiteY10" fmla="*/ 10324 h 23397"/>
              <a:gd name="connsiteX11" fmla="*/ 19524 w 19921"/>
              <a:gd name="connsiteY11" fmla="*/ 4895 h 23397"/>
              <a:gd name="connsiteX12" fmla="*/ 19920 w 19921"/>
              <a:gd name="connsiteY12" fmla="*/ 2901 h 23397"/>
              <a:gd name="connsiteX13" fmla="*/ 19655 w 19921"/>
              <a:gd name="connsiteY13" fmla="*/ 539 h 23397"/>
              <a:gd name="connsiteX14" fmla="*/ 19117 w 19921"/>
              <a:gd name="connsiteY14" fmla="*/ 1 h 23397"/>
              <a:gd name="connsiteX15" fmla="*/ 761 w 19921"/>
              <a:gd name="connsiteY15" fmla="*/ 329 h 23397"/>
              <a:gd name="connsiteX0" fmla="*/ 761 w 19921"/>
              <a:gd name="connsiteY0" fmla="*/ 329 h 23397"/>
              <a:gd name="connsiteX1" fmla="*/ 135 w 19921"/>
              <a:gd name="connsiteY1" fmla="*/ 535 h 23397"/>
              <a:gd name="connsiteX2" fmla="*/ 315 w 19921"/>
              <a:gd name="connsiteY2" fmla="*/ 6668 h 23397"/>
              <a:gd name="connsiteX3" fmla="*/ 7 w 19921"/>
              <a:gd name="connsiteY3" fmla="*/ 17193 h 23397"/>
              <a:gd name="connsiteX4" fmla="*/ 130 w 19921"/>
              <a:gd name="connsiteY4" fmla="*/ 22718 h 23397"/>
              <a:gd name="connsiteX5" fmla="*/ 668 w 19921"/>
              <a:gd name="connsiteY5" fmla="*/ 23256 h 23397"/>
              <a:gd name="connsiteX6" fmla="*/ 2562 w 19921"/>
              <a:gd name="connsiteY6" fmla="*/ 22954 h 23397"/>
              <a:gd name="connsiteX7" fmla="*/ 9567 w 19921"/>
              <a:gd name="connsiteY7" fmla="*/ 23397 h 23397"/>
              <a:gd name="connsiteX8" fmla="*/ 15074 w 19921"/>
              <a:gd name="connsiteY8" fmla="*/ 23064 h 23397"/>
              <a:gd name="connsiteX9" fmla="*/ 19112 w 19921"/>
              <a:gd name="connsiteY9" fmla="*/ 23260 h 23397"/>
              <a:gd name="connsiteX10" fmla="*/ 19650 w 19921"/>
              <a:gd name="connsiteY10" fmla="*/ 22722 h 23397"/>
              <a:gd name="connsiteX11" fmla="*/ 19700 w 19921"/>
              <a:gd name="connsiteY11" fmla="*/ 10324 h 23397"/>
              <a:gd name="connsiteX12" fmla="*/ 19524 w 19921"/>
              <a:gd name="connsiteY12" fmla="*/ 4895 h 23397"/>
              <a:gd name="connsiteX13" fmla="*/ 19920 w 19921"/>
              <a:gd name="connsiteY13" fmla="*/ 2901 h 23397"/>
              <a:gd name="connsiteX14" fmla="*/ 19655 w 19921"/>
              <a:gd name="connsiteY14" fmla="*/ 539 h 23397"/>
              <a:gd name="connsiteX15" fmla="*/ 19117 w 19921"/>
              <a:gd name="connsiteY15" fmla="*/ 1 h 23397"/>
              <a:gd name="connsiteX16" fmla="*/ 761 w 19921"/>
              <a:gd name="connsiteY16" fmla="*/ 329 h 2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21" h="23397" extrusionOk="0">
                <a:moveTo>
                  <a:pt x="761" y="329"/>
                </a:moveTo>
                <a:cubicBezTo>
                  <a:pt x="463" y="329"/>
                  <a:pt x="135" y="238"/>
                  <a:pt x="135" y="535"/>
                </a:cubicBezTo>
                <a:cubicBezTo>
                  <a:pt x="24" y="1721"/>
                  <a:pt x="316" y="2971"/>
                  <a:pt x="315" y="6668"/>
                </a:cubicBezTo>
                <a:cubicBezTo>
                  <a:pt x="316" y="9444"/>
                  <a:pt x="38" y="14518"/>
                  <a:pt x="7" y="17193"/>
                </a:cubicBezTo>
                <a:cubicBezTo>
                  <a:pt x="-24" y="19868"/>
                  <a:pt x="42" y="21708"/>
                  <a:pt x="130" y="22718"/>
                </a:cubicBezTo>
                <a:cubicBezTo>
                  <a:pt x="130" y="23015"/>
                  <a:pt x="371" y="23256"/>
                  <a:pt x="668" y="23256"/>
                </a:cubicBezTo>
                <a:cubicBezTo>
                  <a:pt x="1314" y="23266"/>
                  <a:pt x="1916" y="22944"/>
                  <a:pt x="2562" y="22954"/>
                </a:cubicBezTo>
                <a:cubicBezTo>
                  <a:pt x="5058" y="22991"/>
                  <a:pt x="7071" y="23360"/>
                  <a:pt x="9567" y="23397"/>
                </a:cubicBezTo>
                <a:cubicBezTo>
                  <a:pt x="11285" y="23360"/>
                  <a:pt x="13356" y="23101"/>
                  <a:pt x="15074" y="23064"/>
                </a:cubicBezTo>
                <a:lnTo>
                  <a:pt x="19112" y="23260"/>
                </a:lnTo>
                <a:cubicBezTo>
                  <a:pt x="19410" y="23260"/>
                  <a:pt x="19650" y="23019"/>
                  <a:pt x="19650" y="22722"/>
                </a:cubicBezTo>
                <a:cubicBezTo>
                  <a:pt x="19719" y="20529"/>
                  <a:pt x="19721" y="13295"/>
                  <a:pt x="19700" y="10324"/>
                </a:cubicBezTo>
                <a:cubicBezTo>
                  <a:pt x="19679" y="7353"/>
                  <a:pt x="19531" y="6132"/>
                  <a:pt x="19524" y="4895"/>
                </a:cubicBezTo>
                <a:cubicBezTo>
                  <a:pt x="19517" y="3658"/>
                  <a:pt x="19898" y="3627"/>
                  <a:pt x="19920" y="2901"/>
                </a:cubicBezTo>
                <a:cubicBezTo>
                  <a:pt x="19942" y="2175"/>
                  <a:pt x="19745" y="1022"/>
                  <a:pt x="19655" y="539"/>
                </a:cubicBezTo>
                <a:cubicBezTo>
                  <a:pt x="19656" y="242"/>
                  <a:pt x="19415" y="1"/>
                  <a:pt x="19117" y="1"/>
                </a:cubicBezTo>
                <a:cubicBezTo>
                  <a:pt x="12969" y="0"/>
                  <a:pt x="6909" y="330"/>
                  <a:pt x="761" y="3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B6461-8461-EAB8-3064-F9173D4D326E}"/>
              </a:ext>
            </a:extLst>
          </p:cNvPr>
          <p:cNvSpPr txBox="1"/>
          <p:nvPr/>
        </p:nvSpPr>
        <p:spPr>
          <a:xfrm>
            <a:off x="3771900" y="2952749"/>
            <a:ext cx="7483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Nghĩa đen: Khi được uống, hưởng dòng nước mát thì hãy nhớ tới nơi khởi đầu cho ta dòng nước đó.</a:t>
            </a:r>
          </a:p>
        </p:txBody>
      </p:sp>
      <p:sp>
        <p:nvSpPr>
          <p:cNvPr id="4" name="Google Shape;718;p33">
            <a:extLst>
              <a:ext uri="{FF2B5EF4-FFF2-40B4-BE49-F238E27FC236}">
                <a16:creationId xmlns:a16="http://schemas.microsoft.com/office/drawing/2014/main" id="{01C5A987-DF8F-71BF-FE4B-4B9F6CC2C2C7}"/>
              </a:ext>
            </a:extLst>
          </p:cNvPr>
          <p:cNvSpPr/>
          <p:nvPr/>
        </p:nvSpPr>
        <p:spPr>
          <a:xfrm>
            <a:off x="3463815" y="4726520"/>
            <a:ext cx="8070960" cy="1893355"/>
          </a:xfrm>
          <a:custGeom>
            <a:avLst/>
            <a:gdLst>
              <a:gd name="connsiteX0" fmla="*/ 631 w 19525"/>
              <a:gd name="connsiteY0" fmla="*/ 329 h 23260"/>
              <a:gd name="connsiteX1" fmla="*/ 5 w 19525"/>
              <a:gd name="connsiteY1" fmla="*/ 535 h 23260"/>
              <a:gd name="connsiteX2" fmla="*/ 0 w 19525"/>
              <a:gd name="connsiteY2" fmla="*/ 22718 h 23260"/>
              <a:gd name="connsiteX3" fmla="*/ 538 w 19525"/>
              <a:gd name="connsiteY3" fmla="*/ 23256 h 23260"/>
              <a:gd name="connsiteX4" fmla="*/ 18982 w 19525"/>
              <a:gd name="connsiteY4" fmla="*/ 23260 h 23260"/>
              <a:gd name="connsiteX5" fmla="*/ 19520 w 19525"/>
              <a:gd name="connsiteY5" fmla="*/ 22722 h 23260"/>
              <a:gd name="connsiteX6" fmla="*/ 19525 w 19525"/>
              <a:gd name="connsiteY6" fmla="*/ 539 h 23260"/>
              <a:gd name="connsiteX7" fmla="*/ 18987 w 19525"/>
              <a:gd name="connsiteY7" fmla="*/ 1 h 23260"/>
              <a:gd name="connsiteX8" fmla="*/ 631 w 19525"/>
              <a:gd name="connsiteY8" fmla="*/ 329 h 23260"/>
              <a:gd name="connsiteX0" fmla="*/ 631 w 19546"/>
              <a:gd name="connsiteY0" fmla="*/ 329 h 23260"/>
              <a:gd name="connsiteX1" fmla="*/ 5 w 19546"/>
              <a:gd name="connsiteY1" fmla="*/ 535 h 23260"/>
              <a:gd name="connsiteX2" fmla="*/ 0 w 19546"/>
              <a:gd name="connsiteY2" fmla="*/ 22718 h 23260"/>
              <a:gd name="connsiteX3" fmla="*/ 538 w 19546"/>
              <a:gd name="connsiteY3" fmla="*/ 23256 h 23260"/>
              <a:gd name="connsiteX4" fmla="*/ 18982 w 19546"/>
              <a:gd name="connsiteY4" fmla="*/ 23260 h 23260"/>
              <a:gd name="connsiteX5" fmla="*/ 19520 w 19546"/>
              <a:gd name="connsiteY5" fmla="*/ 22722 h 23260"/>
              <a:gd name="connsiteX6" fmla="*/ 19394 w 19546"/>
              <a:gd name="connsiteY6" fmla="*/ 4895 h 23260"/>
              <a:gd name="connsiteX7" fmla="*/ 19525 w 19546"/>
              <a:gd name="connsiteY7" fmla="*/ 539 h 23260"/>
              <a:gd name="connsiteX8" fmla="*/ 18987 w 19546"/>
              <a:gd name="connsiteY8" fmla="*/ 1 h 23260"/>
              <a:gd name="connsiteX9" fmla="*/ 631 w 19546"/>
              <a:gd name="connsiteY9" fmla="*/ 329 h 23260"/>
              <a:gd name="connsiteX0" fmla="*/ 631 w 19581"/>
              <a:gd name="connsiteY0" fmla="*/ 329 h 23260"/>
              <a:gd name="connsiteX1" fmla="*/ 5 w 19581"/>
              <a:gd name="connsiteY1" fmla="*/ 535 h 23260"/>
              <a:gd name="connsiteX2" fmla="*/ 0 w 19581"/>
              <a:gd name="connsiteY2" fmla="*/ 22718 h 23260"/>
              <a:gd name="connsiteX3" fmla="*/ 538 w 19581"/>
              <a:gd name="connsiteY3" fmla="*/ 23256 h 23260"/>
              <a:gd name="connsiteX4" fmla="*/ 18982 w 19581"/>
              <a:gd name="connsiteY4" fmla="*/ 23260 h 23260"/>
              <a:gd name="connsiteX5" fmla="*/ 19520 w 19581"/>
              <a:gd name="connsiteY5" fmla="*/ 22722 h 23260"/>
              <a:gd name="connsiteX6" fmla="*/ 19570 w 19581"/>
              <a:gd name="connsiteY6" fmla="*/ 10324 h 23260"/>
              <a:gd name="connsiteX7" fmla="*/ 19394 w 19581"/>
              <a:gd name="connsiteY7" fmla="*/ 4895 h 23260"/>
              <a:gd name="connsiteX8" fmla="*/ 19525 w 19581"/>
              <a:gd name="connsiteY8" fmla="*/ 539 h 23260"/>
              <a:gd name="connsiteX9" fmla="*/ 18987 w 19581"/>
              <a:gd name="connsiteY9" fmla="*/ 1 h 23260"/>
              <a:gd name="connsiteX10" fmla="*/ 631 w 19581"/>
              <a:gd name="connsiteY10" fmla="*/ 329 h 23260"/>
              <a:gd name="connsiteX0" fmla="*/ 631 w 19791"/>
              <a:gd name="connsiteY0" fmla="*/ 329 h 23260"/>
              <a:gd name="connsiteX1" fmla="*/ 5 w 19791"/>
              <a:gd name="connsiteY1" fmla="*/ 535 h 23260"/>
              <a:gd name="connsiteX2" fmla="*/ 0 w 19791"/>
              <a:gd name="connsiteY2" fmla="*/ 22718 h 23260"/>
              <a:gd name="connsiteX3" fmla="*/ 538 w 19791"/>
              <a:gd name="connsiteY3" fmla="*/ 23256 h 23260"/>
              <a:gd name="connsiteX4" fmla="*/ 18982 w 19791"/>
              <a:gd name="connsiteY4" fmla="*/ 23260 h 23260"/>
              <a:gd name="connsiteX5" fmla="*/ 19520 w 19791"/>
              <a:gd name="connsiteY5" fmla="*/ 22722 h 23260"/>
              <a:gd name="connsiteX6" fmla="*/ 19570 w 19791"/>
              <a:gd name="connsiteY6" fmla="*/ 10324 h 23260"/>
              <a:gd name="connsiteX7" fmla="*/ 19394 w 19791"/>
              <a:gd name="connsiteY7" fmla="*/ 4895 h 23260"/>
              <a:gd name="connsiteX8" fmla="*/ 19790 w 19791"/>
              <a:gd name="connsiteY8" fmla="*/ 2901 h 23260"/>
              <a:gd name="connsiteX9" fmla="*/ 19525 w 19791"/>
              <a:gd name="connsiteY9" fmla="*/ 539 h 23260"/>
              <a:gd name="connsiteX10" fmla="*/ 18987 w 19791"/>
              <a:gd name="connsiteY10" fmla="*/ 1 h 23260"/>
              <a:gd name="connsiteX11" fmla="*/ 631 w 19791"/>
              <a:gd name="connsiteY11" fmla="*/ 329 h 23260"/>
              <a:gd name="connsiteX0" fmla="*/ 651 w 19811"/>
              <a:gd name="connsiteY0" fmla="*/ 329 h 23260"/>
              <a:gd name="connsiteX1" fmla="*/ 25 w 19811"/>
              <a:gd name="connsiteY1" fmla="*/ 535 h 23260"/>
              <a:gd name="connsiteX2" fmla="*/ 205 w 19811"/>
              <a:gd name="connsiteY2" fmla="*/ 6668 h 23260"/>
              <a:gd name="connsiteX3" fmla="*/ 20 w 19811"/>
              <a:gd name="connsiteY3" fmla="*/ 22718 h 23260"/>
              <a:gd name="connsiteX4" fmla="*/ 558 w 19811"/>
              <a:gd name="connsiteY4" fmla="*/ 23256 h 23260"/>
              <a:gd name="connsiteX5" fmla="*/ 19002 w 19811"/>
              <a:gd name="connsiteY5" fmla="*/ 23260 h 23260"/>
              <a:gd name="connsiteX6" fmla="*/ 19540 w 19811"/>
              <a:gd name="connsiteY6" fmla="*/ 22722 h 23260"/>
              <a:gd name="connsiteX7" fmla="*/ 19590 w 19811"/>
              <a:gd name="connsiteY7" fmla="*/ 10324 h 23260"/>
              <a:gd name="connsiteX8" fmla="*/ 19414 w 19811"/>
              <a:gd name="connsiteY8" fmla="*/ 4895 h 23260"/>
              <a:gd name="connsiteX9" fmla="*/ 19810 w 19811"/>
              <a:gd name="connsiteY9" fmla="*/ 2901 h 23260"/>
              <a:gd name="connsiteX10" fmla="*/ 19545 w 19811"/>
              <a:gd name="connsiteY10" fmla="*/ 539 h 23260"/>
              <a:gd name="connsiteX11" fmla="*/ 19007 w 19811"/>
              <a:gd name="connsiteY11" fmla="*/ 1 h 23260"/>
              <a:gd name="connsiteX12" fmla="*/ 651 w 19811"/>
              <a:gd name="connsiteY12" fmla="*/ 329 h 23260"/>
              <a:gd name="connsiteX0" fmla="*/ 761 w 19921"/>
              <a:gd name="connsiteY0" fmla="*/ 329 h 23260"/>
              <a:gd name="connsiteX1" fmla="*/ 135 w 19921"/>
              <a:gd name="connsiteY1" fmla="*/ 535 h 23260"/>
              <a:gd name="connsiteX2" fmla="*/ 315 w 19921"/>
              <a:gd name="connsiteY2" fmla="*/ 6668 h 23260"/>
              <a:gd name="connsiteX3" fmla="*/ 7 w 19921"/>
              <a:gd name="connsiteY3" fmla="*/ 17193 h 23260"/>
              <a:gd name="connsiteX4" fmla="*/ 130 w 19921"/>
              <a:gd name="connsiteY4" fmla="*/ 22718 h 23260"/>
              <a:gd name="connsiteX5" fmla="*/ 668 w 19921"/>
              <a:gd name="connsiteY5" fmla="*/ 23256 h 23260"/>
              <a:gd name="connsiteX6" fmla="*/ 19112 w 19921"/>
              <a:gd name="connsiteY6" fmla="*/ 23260 h 23260"/>
              <a:gd name="connsiteX7" fmla="*/ 19650 w 19921"/>
              <a:gd name="connsiteY7" fmla="*/ 22722 h 23260"/>
              <a:gd name="connsiteX8" fmla="*/ 19700 w 19921"/>
              <a:gd name="connsiteY8" fmla="*/ 10324 h 23260"/>
              <a:gd name="connsiteX9" fmla="*/ 19524 w 19921"/>
              <a:gd name="connsiteY9" fmla="*/ 4895 h 23260"/>
              <a:gd name="connsiteX10" fmla="*/ 19920 w 19921"/>
              <a:gd name="connsiteY10" fmla="*/ 2901 h 23260"/>
              <a:gd name="connsiteX11" fmla="*/ 19655 w 19921"/>
              <a:gd name="connsiteY11" fmla="*/ 539 h 23260"/>
              <a:gd name="connsiteX12" fmla="*/ 19117 w 19921"/>
              <a:gd name="connsiteY12" fmla="*/ 1 h 23260"/>
              <a:gd name="connsiteX13" fmla="*/ 761 w 19921"/>
              <a:gd name="connsiteY13" fmla="*/ 329 h 23260"/>
              <a:gd name="connsiteX0" fmla="*/ 761 w 19921"/>
              <a:gd name="connsiteY0" fmla="*/ 329 h 23260"/>
              <a:gd name="connsiteX1" fmla="*/ 135 w 19921"/>
              <a:gd name="connsiteY1" fmla="*/ 535 h 23260"/>
              <a:gd name="connsiteX2" fmla="*/ 315 w 19921"/>
              <a:gd name="connsiteY2" fmla="*/ 6668 h 23260"/>
              <a:gd name="connsiteX3" fmla="*/ 7 w 19921"/>
              <a:gd name="connsiteY3" fmla="*/ 17193 h 23260"/>
              <a:gd name="connsiteX4" fmla="*/ 130 w 19921"/>
              <a:gd name="connsiteY4" fmla="*/ 22718 h 23260"/>
              <a:gd name="connsiteX5" fmla="*/ 668 w 19921"/>
              <a:gd name="connsiteY5" fmla="*/ 23256 h 23260"/>
              <a:gd name="connsiteX6" fmla="*/ 2562 w 19921"/>
              <a:gd name="connsiteY6" fmla="*/ 22954 h 23260"/>
              <a:gd name="connsiteX7" fmla="*/ 19112 w 19921"/>
              <a:gd name="connsiteY7" fmla="*/ 23260 h 23260"/>
              <a:gd name="connsiteX8" fmla="*/ 19650 w 19921"/>
              <a:gd name="connsiteY8" fmla="*/ 22722 h 23260"/>
              <a:gd name="connsiteX9" fmla="*/ 19700 w 19921"/>
              <a:gd name="connsiteY9" fmla="*/ 10324 h 23260"/>
              <a:gd name="connsiteX10" fmla="*/ 19524 w 19921"/>
              <a:gd name="connsiteY10" fmla="*/ 4895 h 23260"/>
              <a:gd name="connsiteX11" fmla="*/ 19920 w 19921"/>
              <a:gd name="connsiteY11" fmla="*/ 2901 h 23260"/>
              <a:gd name="connsiteX12" fmla="*/ 19655 w 19921"/>
              <a:gd name="connsiteY12" fmla="*/ 539 h 23260"/>
              <a:gd name="connsiteX13" fmla="*/ 19117 w 19921"/>
              <a:gd name="connsiteY13" fmla="*/ 1 h 23260"/>
              <a:gd name="connsiteX14" fmla="*/ 761 w 19921"/>
              <a:gd name="connsiteY14" fmla="*/ 329 h 23260"/>
              <a:gd name="connsiteX0" fmla="*/ 761 w 19921"/>
              <a:gd name="connsiteY0" fmla="*/ 329 h 23397"/>
              <a:gd name="connsiteX1" fmla="*/ 135 w 19921"/>
              <a:gd name="connsiteY1" fmla="*/ 535 h 23397"/>
              <a:gd name="connsiteX2" fmla="*/ 315 w 19921"/>
              <a:gd name="connsiteY2" fmla="*/ 6668 h 23397"/>
              <a:gd name="connsiteX3" fmla="*/ 7 w 19921"/>
              <a:gd name="connsiteY3" fmla="*/ 17193 h 23397"/>
              <a:gd name="connsiteX4" fmla="*/ 130 w 19921"/>
              <a:gd name="connsiteY4" fmla="*/ 22718 h 23397"/>
              <a:gd name="connsiteX5" fmla="*/ 668 w 19921"/>
              <a:gd name="connsiteY5" fmla="*/ 23256 h 23397"/>
              <a:gd name="connsiteX6" fmla="*/ 2562 w 19921"/>
              <a:gd name="connsiteY6" fmla="*/ 22954 h 23397"/>
              <a:gd name="connsiteX7" fmla="*/ 9567 w 19921"/>
              <a:gd name="connsiteY7" fmla="*/ 23397 h 23397"/>
              <a:gd name="connsiteX8" fmla="*/ 19112 w 19921"/>
              <a:gd name="connsiteY8" fmla="*/ 23260 h 23397"/>
              <a:gd name="connsiteX9" fmla="*/ 19650 w 19921"/>
              <a:gd name="connsiteY9" fmla="*/ 22722 h 23397"/>
              <a:gd name="connsiteX10" fmla="*/ 19700 w 19921"/>
              <a:gd name="connsiteY10" fmla="*/ 10324 h 23397"/>
              <a:gd name="connsiteX11" fmla="*/ 19524 w 19921"/>
              <a:gd name="connsiteY11" fmla="*/ 4895 h 23397"/>
              <a:gd name="connsiteX12" fmla="*/ 19920 w 19921"/>
              <a:gd name="connsiteY12" fmla="*/ 2901 h 23397"/>
              <a:gd name="connsiteX13" fmla="*/ 19655 w 19921"/>
              <a:gd name="connsiteY13" fmla="*/ 539 h 23397"/>
              <a:gd name="connsiteX14" fmla="*/ 19117 w 19921"/>
              <a:gd name="connsiteY14" fmla="*/ 1 h 23397"/>
              <a:gd name="connsiteX15" fmla="*/ 761 w 19921"/>
              <a:gd name="connsiteY15" fmla="*/ 329 h 23397"/>
              <a:gd name="connsiteX0" fmla="*/ 761 w 19921"/>
              <a:gd name="connsiteY0" fmla="*/ 329 h 23397"/>
              <a:gd name="connsiteX1" fmla="*/ 135 w 19921"/>
              <a:gd name="connsiteY1" fmla="*/ 535 h 23397"/>
              <a:gd name="connsiteX2" fmla="*/ 315 w 19921"/>
              <a:gd name="connsiteY2" fmla="*/ 6668 h 23397"/>
              <a:gd name="connsiteX3" fmla="*/ 7 w 19921"/>
              <a:gd name="connsiteY3" fmla="*/ 17193 h 23397"/>
              <a:gd name="connsiteX4" fmla="*/ 130 w 19921"/>
              <a:gd name="connsiteY4" fmla="*/ 22718 h 23397"/>
              <a:gd name="connsiteX5" fmla="*/ 668 w 19921"/>
              <a:gd name="connsiteY5" fmla="*/ 23256 h 23397"/>
              <a:gd name="connsiteX6" fmla="*/ 2562 w 19921"/>
              <a:gd name="connsiteY6" fmla="*/ 22954 h 23397"/>
              <a:gd name="connsiteX7" fmla="*/ 9567 w 19921"/>
              <a:gd name="connsiteY7" fmla="*/ 23397 h 23397"/>
              <a:gd name="connsiteX8" fmla="*/ 15074 w 19921"/>
              <a:gd name="connsiteY8" fmla="*/ 23064 h 23397"/>
              <a:gd name="connsiteX9" fmla="*/ 19112 w 19921"/>
              <a:gd name="connsiteY9" fmla="*/ 23260 h 23397"/>
              <a:gd name="connsiteX10" fmla="*/ 19650 w 19921"/>
              <a:gd name="connsiteY10" fmla="*/ 22722 h 23397"/>
              <a:gd name="connsiteX11" fmla="*/ 19700 w 19921"/>
              <a:gd name="connsiteY11" fmla="*/ 10324 h 23397"/>
              <a:gd name="connsiteX12" fmla="*/ 19524 w 19921"/>
              <a:gd name="connsiteY12" fmla="*/ 4895 h 23397"/>
              <a:gd name="connsiteX13" fmla="*/ 19920 w 19921"/>
              <a:gd name="connsiteY13" fmla="*/ 2901 h 23397"/>
              <a:gd name="connsiteX14" fmla="*/ 19655 w 19921"/>
              <a:gd name="connsiteY14" fmla="*/ 539 h 23397"/>
              <a:gd name="connsiteX15" fmla="*/ 19117 w 19921"/>
              <a:gd name="connsiteY15" fmla="*/ 1 h 23397"/>
              <a:gd name="connsiteX16" fmla="*/ 761 w 19921"/>
              <a:gd name="connsiteY16" fmla="*/ 329 h 2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21" h="23397" extrusionOk="0">
                <a:moveTo>
                  <a:pt x="761" y="329"/>
                </a:moveTo>
                <a:cubicBezTo>
                  <a:pt x="463" y="329"/>
                  <a:pt x="135" y="238"/>
                  <a:pt x="135" y="535"/>
                </a:cubicBezTo>
                <a:cubicBezTo>
                  <a:pt x="24" y="1721"/>
                  <a:pt x="316" y="2971"/>
                  <a:pt x="315" y="6668"/>
                </a:cubicBezTo>
                <a:cubicBezTo>
                  <a:pt x="316" y="9444"/>
                  <a:pt x="38" y="14518"/>
                  <a:pt x="7" y="17193"/>
                </a:cubicBezTo>
                <a:cubicBezTo>
                  <a:pt x="-24" y="19868"/>
                  <a:pt x="42" y="21708"/>
                  <a:pt x="130" y="22718"/>
                </a:cubicBezTo>
                <a:cubicBezTo>
                  <a:pt x="130" y="23015"/>
                  <a:pt x="371" y="23256"/>
                  <a:pt x="668" y="23256"/>
                </a:cubicBezTo>
                <a:cubicBezTo>
                  <a:pt x="1314" y="23266"/>
                  <a:pt x="1916" y="22944"/>
                  <a:pt x="2562" y="22954"/>
                </a:cubicBezTo>
                <a:cubicBezTo>
                  <a:pt x="5058" y="22991"/>
                  <a:pt x="7071" y="23360"/>
                  <a:pt x="9567" y="23397"/>
                </a:cubicBezTo>
                <a:cubicBezTo>
                  <a:pt x="11285" y="23360"/>
                  <a:pt x="13356" y="23101"/>
                  <a:pt x="15074" y="23064"/>
                </a:cubicBezTo>
                <a:lnTo>
                  <a:pt x="19112" y="23260"/>
                </a:lnTo>
                <a:cubicBezTo>
                  <a:pt x="19410" y="23260"/>
                  <a:pt x="19650" y="23019"/>
                  <a:pt x="19650" y="22722"/>
                </a:cubicBezTo>
                <a:cubicBezTo>
                  <a:pt x="19719" y="20529"/>
                  <a:pt x="19721" y="13295"/>
                  <a:pt x="19700" y="10324"/>
                </a:cubicBezTo>
                <a:cubicBezTo>
                  <a:pt x="19679" y="7353"/>
                  <a:pt x="19531" y="6132"/>
                  <a:pt x="19524" y="4895"/>
                </a:cubicBezTo>
                <a:cubicBezTo>
                  <a:pt x="19517" y="3658"/>
                  <a:pt x="19898" y="3627"/>
                  <a:pt x="19920" y="2901"/>
                </a:cubicBezTo>
                <a:cubicBezTo>
                  <a:pt x="19942" y="2175"/>
                  <a:pt x="19745" y="1022"/>
                  <a:pt x="19655" y="539"/>
                </a:cubicBezTo>
                <a:cubicBezTo>
                  <a:pt x="19656" y="242"/>
                  <a:pt x="19415" y="1"/>
                  <a:pt x="19117" y="1"/>
                </a:cubicBezTo>
                <a:cubicBezTo>
                  <a:pt x="12969" y="0"/>
                  <a:pt x="6909" y="330"/>
                  <a:pt x="761" y="32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10204-8E89-DD91-A5F4-3BA812401A47}"/>
              </a:ext>
            </a:extLst>
          </p:cNvPr>
          <p:cNvSpPr txBox="1"/>
          <p:nvPr/>
        </p:nvSpPr>
        <p:spPr>
          <a:xfrm>
            <a:off x="3790950" y="4867274"/>
            <a:ext cx="7483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Nghĩa bóng: Lời nhắc nhở khuyên nhủ của ông cha ta đối với con cháu, cần phải biết ơn khi thừa hưởng thành quả công lao của người đi trước.</a:t>
            </a:r>
          </a:p>
        </p:txBody>
      </p:sp>
      <p:sp>
        <p:nvSpPr>
          <p:cNvPr id="10" name="Oval 9"/>
          <p:cNvSpPr/>
          <p:nvPr/>
        </p:nvSpPr>
        <p:spPr>
          <a:xfrm>
            <a:off x="-1935205" y="-124877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82021" y="-6196296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40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E86137-1172-8670-7425-AF29D95ED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3821">
            <a:off x="1994964" y="1388943"/>
            <a:ext cx="7687722" cy="419441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-1935205" y="-124877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52524" y="-5989819"/>
            <a:ext cx="1742146" cy="1930086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21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80" y="197764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20" y="675282"/>
            <a:ext cx="11256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23" marR="0" lvl="0" indent="-457223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23" marR="0" lvl="0" indent="-457223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BC38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BC38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362</Words>
  <Application>Microsoft Macintosh PowerPoint</Application>
  <PresentationFormat>Widescreen</PresentationFormat>
  <Paragraphs>17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#9Slide07 HoneyCream</vt:lpstr>
      <vt:lpstr>Calibri (Body)</vt:lpstr>
      <vt:lpstr>等线</vt:lpstr>
      <vt:lpstr>等线 Light</vt:lpstr>
      <vt:lpstr>DFPOP1-W9</vt:lpstr>
      <vt:lpstr>SVN-Newton</vt:lpstr>
      <vt:lpstr>UTM Aquarelle</vt:lpstr>
      <vt:lpstr>UTM Avo</vt:lpstr>
      <vt:lpstr>Arial</vt:lpstr>
      <vt:lpstr>Calibri</vt:lpstr>
      <vt:lpstr>Calibri Light</vt:lpstr>
      <vt:lpstr>Cambria</vt:lpstr>
      <vt:lpstr>Poppins Black</vt:lpstr>
      <vt:lpstr>Poppins Light</vt:lpstr>
      <vt:lpstr>Times New Roman</vt:lpstr>
      <vt:lpstr>PPTMON theme</vt:lpstr>
      <vt:lpstr>1_PPTMON theme</vt:lpstr>
      <vt:lpstr>Custom Design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hiencaxau88@gmail.com</cp:lastModifiedBy>
  <cp:revision>23</cp:revision>
  <dcterms:created xsi:type="dcterms:W3CDTF">2024-06-26T09:52:32Z</dcterms:created>
  <dcterms:modified xsi:type="dcterms:W3CDTF">2024-09-23T06:05:30Z</dcterms:modified>
</cp:coreProperties>
</file>