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20"/>
  </p:notesMasterIdLst>
  <p:sldIdLst>
    <p:sldId id="412" r:id="rId3"/>
    <p:sldId id="259" r:id="rId4"/>
    <p:sldId id="414" r:id="rId5"/>
    <p:sldId id="394" r:id="rId6"/>
    <p:sldId id="257" r:id="rId7"/>
    <p:sldId id="377" r:id="rId8"/>
    <p:sldId id="386" r:id="rId9"/>
    <p:sldId id="398" r:id="rId10"/>
    <p:sldId id="415" r:id="rId11"/>
    <p:sldId id="416" r:id="rId12"/>
    <p:sldId id="417" r:id="rId13"/>
    <p:sldId id="418" r:id="rId14"/>
    <p:sldId id="378" r:id="rId15"/>
    <p:sldId id="419" r:id="rId16"/>
    <p:sldId id="420" r:id="rId17"/>
    <p:sldId id="421" r:id="rId18"/>
    <p:sldId id="42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F"/>
    <a:srgbClr val="FEE8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varScale="1">
        <p:scale>
          <a:sx n="69" d="100"/>
          <a:sy n="69" d="100"/>
        </p:scale>
        <p:origin x="112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D8A9A-8FD4-418D-97D1-E2040E0C3D38}" type="datetimeFigureOut">
              <a:rPr lang="vi-VN" smtClean="0"/>
              <a:t>25/12/2024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97A45-ED62-4862-A381-4919675647B8}" type="slidenum">
              <a:rPr lang="vi-VN" smtClean="0"/>
              <a:t>‹#›</a:t>
            </a:fld>
            <a:endParaRPr lang="vi-VN"/>
          </a:p>
        </p:txBody>
      </p:sp>
    </p:spTree>
    <p:extLst>
      <p:ext uri="{BB962C8B-B14F-4D97-AF65-F5344CB8AC3E}">
        <p14:creationId xmlns:p14="http://schemas.microsoft.com/office/powerpoint/2010/main" val="152776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97A45-ED62-4862-A381-4919675647B8}" type="slidenum">
              <a:rPr lang="vi-VN" smtClean="0"/>
              <a:t>17</a:t>
            </a:fld>
            <a:endParaRPr lang="vi-VN"/>
          </a:p>
        </p:txBody>
      </p:sp>
    </p:spTree>
    <p:extLst>
      <p:ext uri="{BB962C8B-B14F-4D97-AF65-F5344CB8AC3E}">
        <p14:creationId xmlns:p14="http://schemas.microsoft.com/office/powerpoint/2010/main" val="166740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2A32-80E4-F5E1-8E4C-7A2927FA30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E5E4E5-19BC-A449-8B41-36D3E72C1B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5AFD6-04D3-BB36-E8CA-4031210DFA98}"/>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12/25/2024</a:t>
            </a:fld>
            <a:endParaRPr lang="en-US"/>
          </a:p>
        </p:txBody>
      </p:sp>
      <p:sp>
        <p:nvSpPr>
          <p:cNvPr id="5" name="Footer Placeholder 4">
            <a:extLst>
              <a:ext uri="{FF2B5EF4-FFF2-40B4-BE49-F238E27FC236}">
                <a16:creationId xmlns:a16="http://schemas.microsoft.com/office/drawing/2014/main" id="{7F924EAB-4BCB-C1C5-403B-FF6C1AD129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4C9E19-701F-2DC0-BEF0-349E5B753176}"/>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146283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C93C-3939-16FB-1D77-065887FDF2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FFD79F-47CA-52FA-72F0-6FC02B54DD1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AFE46-993F-48D9-5BCF-A9EAF19D7DD6}"/>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12/25/2024</a:t>
            </a:fld>
            <a:endParaRPr lang="en-US"/>
          </a:p>
        </p:txBody>
      </p:sp>
      <p:sp>
        <p:nvSpPr>
          <p:cNvPr id="5" name="Footer Placeholder 4">
            <a:extLst>
              <a:ext uri="{FF2B5EF4-FFF2-40B4-BE49-F238E27FC236}">
                <a16:creationId xmlns:a16="http://schemas.microsoft.com/office/drawing/2014/main" id="{E1613097-E20D-FF20-BFC0-B7F095032D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32AC0E-D94B-9922-0253-5A05B8038631}"/>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163553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3CA01-15A1-C044-4D38-A01361F36C8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CAB81-9AA9-31B9-B15C-3FE4C268E0F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BB501-BD63-27E2-6E13-42FF9EBED1A4}"/>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12/25/2024</a:t>
            </a:fld>
            <a:endParaRPr lang="en-US"/>
          </a:p>
        </p:txBody>
      </p:sp>
      <p:sp>
        <p:nvSpPr>
          <p:cNvPr id="5" name="Footer Placeholder 4">
            <a:extLst>
              <a:ext uri="{FF2B5EF4-FFF2-40B4-BE49-F238E27FC236}">
                <a16:creationId xmlns:a16="http://schemas.microsoft.com/office/drawing/2014/main" id="{0907A95E-44C1-8444-51D4-A0B80D0D3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10F539-3207-EB8C-96A7-998878754F25}"/>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488481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4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B05-3027-8328-419D-B5F08A9FC0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F3887-2861-FC78-1663-5A3EFCDAF2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C9494-29D6-17F3-E8BC-94E17CD8B651}"/>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5" name="Footer Placeholder 4">
            <a:extLst>
              <a:ext uri="{FF2B5EF4-FFF2-40B4-BE49-F238E27FC236}">
                <a16:creationId xmlns:a16="http://schemas.microsoft.com/office/drawing/2014/main" id="{60A17955-5C92-B260-6D63-2D4146050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A66FD-01AC-A87C-5697-4D4D90631E9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3919366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A0C-97D1-D237-B602-81FCB4A46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90553C-92BB-C97A-30F3-77946A047F7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EE29F-168D-FA3E-3288-CF3202104F30}"/>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5" name="Footer Placeholder 4">
            <a:extLst>
              <a:ext uri="{FF2B5EF4-FFF2-40B4-BE49-F238E27FC236}">
                <a16:creationId xmlns:a16="http://schemas.microsoft.com/office/drawing/2014/main" id="{E13FD66C-B923-9721-C23D-3774EDCF19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887658-EE14-D91A-AA90-DD0070422168}"/>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04269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A13-8DAF-D43B-6018-E023115EF2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16D58-B325-D281-DE95-05F411E5260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CA63F-334D-AAF4-23B3-20F4910794B8}"/>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5" name="Footer Placeholder 4">
            <a:extLst>
              <a:ext uri="{FF2B5EF4-FFF2-40B4-BE49-F238E27FC236}">
                <a16:creationId xmlns:a16="http://schemas.microsoft.com/office/drawing/2014/main" id="{09F73F7B-25EA-8E55-B3FD-266E1FE822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1E69F4-E609-2E78-15D3-F52FA05A6EF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0118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33F-E02D-2547-DA53-0F07370C1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E3347-626E-252E-5C40-F3687DA8F5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D74F4-FC1E-DD50-942B-DFC188AEBD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89CA3-4B2E-5CE6-1771-614756E5C429}"/>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6" name="Footer Placeholder 5">
            <a:extLst>
              <a:ext uri="{FF2B5EF4-FFF2-40B4-BE49-F238E27FC236}">
                <a16:creationId xmlns:a16="http://schemas.microsoft.com/office/drawing/2014/main" id="{7145FEA3-96B0-1F28-261C-D1565AA5EF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2503B4-FEAB-9859-797C-3C9B3E56DB04}"/>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99695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F51D-30CE-5AB8-77B4-A9298345ED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4F20C1-7E75-10DF-D281-060EB982A7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25896-3722-CEDE-5036-D3F0A481F1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EAF89-B3C8-D089-017A-005D2668E7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8BE27-F747-CD85-0928-4B512274FB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4FBB6-DAE7-58E2-C762-188BC28ABC2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8" name="Footer Placeholder 7">
            <a:extLst>
              <a:ext uri="{FF2B5EF4-FFF2-40B4-BE49-F238E27FC236}">
                <a16:creationId xmlns:a16="http://schemas.microsoft.com/office/drawing/2014/main" id="{F0BA5EA1-9975-BCC3-1369-DA5A29FF1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CECFFE-3B13-1CDC-5071-0BCF9BB446C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75993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B4B9-7CFD-DA84-0A2F-522128CF8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345E36-FE5E-77D2-A3AB-979AF2992EF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4" name="Footer Placeholder 3">
            <a:extLst>
              <a:ext uri="{FF2B5EF4-FFF2-40B4-BE49-F238E27FC236}">
                <a16:creationId xmlns:a16="http://schemas.microsoft.com/office/drawing/2014/main" id="{03C12DB5-0D04-5723-7730-415F163176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BD8091-3271-0262-9B26-69FBC1BF4551}"/>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10157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41707-CD44-1654-A793-EAD62F91CBCA}"/>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3" name="Footer Placeholder 2">
            <a:extLst>
              <a:ext uri="{FF2B5EF4-FFF2-40B4-BE49-F238E27FC236}">
                <a16:creationId xmlns:a16="http://schemas.microsoft.com/office/drawing/2014/main" id="{9A3353A3-4681-E3E5-4D50-6756518D4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3ED1A4-17CB-5544-2A2F-8B3B0D4CE029}"/>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45820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7BCB-B01F-8777-721E-247607561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4B1DE76-64AA-E09F-525B-037563E3C1B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E34B5-0210-EEB2-B30A-E8EFB9B9FC1C}"/>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12/25/2024</a:t>
            </a:fld>
            <a:endParaRPr lang="en-US"/>
          </a:p>
        </p:txBody>
      </p:sp>
      <p:sp>
        <p:nvSpPr>
          <p:cNvPr id="5" name="Footer Placeholder 4">
            <a:extLst>
              <a:ext uri="{FF2B5EF4-FFF2-40B4-BE49-F238E27FC236}">
                <a16:creationId xmlns:a16="http://schemas.microsoft.com/office/drawing/2014/main" id="{0427E024-BA24-1649-9B33-E4B0802AF3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640543-A3D9-2ABE-5213-38AD24CD3F04}"/>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272079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D1B6-616A-29E3-6C85-3286DE284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9AD3E-BC40-EBD6-799D-EF492BD1624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5EEC5-FDA7-B379-AE3D-3F1A808430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FFC99-DF7D-D061-2B02-7AFB113061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6" name="Footer Placeholder 5">
            <a:extLst>
              <a:ext uri="{FF2B5EF4-FFF2-40B4-BE49-F238E27FC236}">
                <a16:creationId xmlns:a16="http://schemas.microsoft.com/office/drawing/2014/main" id="{60025811-681A-19A0-30CE-9FA5FC692D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043A72-5748-F7CC-DCC2-294C63FDA956}"/>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3720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465C-9CD8-DC1A-0D14-2E22D83E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429BC-EB69-318D-7644-83F6FC4277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2417F-B3AB-914B-4045-71844B829E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74BD5-9BDA-B78F-14B0-285DECFE232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6" name="Footer Placeholder 5">
            <a:extLst>
              <a:ext uri="{FF2B5EF4-FFF2-40B4-BE49-F238E27FC236}">
                <a16:creationId xmlns:a16="http://schemas.microsoft.com/office/drawing/2014/main" id="{2FFDD461-D23B-2A72-B463-67E84E1AD6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30D26B-D609-AA2F-7023-583E4F9284E2}"/>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75493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9F8C-AD43-8C90-7413-5B37076AC9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7EB9-1D6E-9076-EDDF-DB8ACB5B06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A86F4-D960-659F-A17A-80481F6AC8AC}"/>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5" name="Footer Placeholder 4">
            <a:extLst>
              <a:ext uri="{FF2B5EF4-FFF2-40B4-BE49-F238E27FC236}">
                <a16:creationId xmlns:a16="http://schemas.microsoft.com/office/drawing/2014/main" id="{C9C5C39A-66A0-FF37-E929-44145679A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3820D-C393-4F8B-311C-C081CC3BFF3E}"/>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175425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42770-0FC9-D66D-AC43-CA6CDEED988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3BB6A-F14C-8AD8-54C9-38B114DA78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7376C-65C5-1693-BE9C-FCCFE0E487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5" name="Footer Placeholder 4">
            <a:extLst>
              <a:ext uri="{FF2B5EF4-FFF2-40B4-BE49-F238E27FC236}">
                <a16:creationId xmlns:a16="http://schemas.microsoft.com/office/drawing/2014/main" id="{4D97D3F6-67A9-B917-6887-9B3CBF185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85C40-78A2-26F4-4FE9-98A40381940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08674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3D19-BBD6-B6E9-94B1-AE7C2A6F26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78308F-B185-511C-B845-896284451FB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DFC073-088C-D328-6B68-E8630E512297}"/>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12/25/2024</a:t>
            </a:fld>
            <a:endParaRPr lang="en-US"/>
          </a:p>
        </p:txBody>
      </p:sp>
      <p:sp>
        <p:nvSpPr>
          <p:cNvPr id="5" name="Footer Placeholder 4">
            <a:extLst>
              <a:ext uri="{FF2B5EF4-FFF2-40B4-BE49-F238E27FC236}">
                <a16:creationId xmlns:a16="http://schemas.microsoft.com/office/drawing/2014/main" id="{4F4B2C0D-366F-BBE1-E1D7-B845E76F97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17125-1954-4F22-2600-A71C40A01732}"/>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52144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E3D5-A5F5-9AF5-15BA-E09E7B0A85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0BBA4-3047-24CD-2B67-F899774A102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A1664-6BF4-9B27-CC27-DA4EC577967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42F0A3-2682-9884-082F-1DB1D1FC5D66}"/>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12/25/2024</a:t>
            </a:fld>
            <a:endParaRPr lang="en-US"/>
          </a:p>
        </p:txBody>
      </p:sp>
      <p:sp>
        <p:nvSpPr>
          <p:cNvPr id="6" name="Footer Placeholder 5">
            <a:extLst>
              <a:ext uri="{FF2B5EF4-FFF2-40B4-BE49-F238E27FC236}">
                <a16:creationId xmlns:a16="http://schemas.microsoft.com/office/drawing/2014/main" id="{D9122E0B-8DB7-C010-561A-00B253AE96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C3DA59-27E9-9C24-C27C-C1E6247614D6}"/>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51962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59B0-0F71-1CDB-1F39-FE44D8BEAA8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28B8720-76E7-BEA3-F144-7870C8923FE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584D4F-2216-D47B-1333-8453016C1E9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FAAC0-5FFE-DCED-3A63-D7F686CD601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30478-09F5-70AF-7872-EE49987C626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68FED8-ADDE-1E4F-CDBB-8A458878DEA1}"/>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12/25/2024</a:t>
            </a:fld>
            <a:endParaRPr lang="en-US"/>
          </a:p>
        </p:txBody>
      </p:sp>
      <p:sp>
        <p:nvSpPr>
          <p:cNvPr id="8" name="Footer Placeholder 7">
            <a:extLst>
              <a:ext uri="{FF2B5EF4-FFF2-40B4-BE49-F238E27FC236}">
                <a16:creationId xmlns:a16="http://schemas.microsoft.com/office/drawing/2014/main" id="{6399FF29-6D96-B98A-22B0-E51027821E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7DD2159-D4B8-0F30-FBB6-6D6E8092F455}"/>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23240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2ABA-9462-D49C-FEF7-E0052064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D892A9-6ACA-BCD3-3D24-A6656D0D8A2A}"/>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12/25/2024</a:t>
            </a:fld>
            <a:endParaRPr lang="en-US"/>
          </a:p>
        </p:txBody>
      </p:sp>
      <p:sp>
        <p:nvSpPr>
          <p:cNvPr id="4" name="Footer Placeholder 3">
            <a:extLst>
              <a:ext uri="{FF2B5EF4-FFF2-40B4-BE49-F238E27FC236}">
                <a16:creationId xmlns:a16="http://schemas.microsoft.com/office/drawing/2014/main" id="{3CCE560E-5A5E-3C78-93C2-2F141AA3B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1E8F300-86D0-D47F-F8D2-A8FA21F38C78}"/>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96495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20593-7E53-A144-0DDB-E61F69C52077}"/>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12/25/2024</a:t>
            </a:fld>
            <a:endParaRPr lang="en-US"/>
          </a:p>
        </p:txBody>
      </p:sp>
      <p:sp>
        <p:nvSpPr>
          <p:cNvPr id="3" name="Footer Placeholder 2">
            <a:extLst>
              <a:ext uri="{FF2B5EF4-FFF2-40B4-BE49-F238E27FC236}">
                <a16:creationId xmlns:a16="http://schemas.microsoft.com/office/drawing/2014/main" id="{43E2AF3F-0501-B236-F6E1-B6F2C2A008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E05DF75-4C40-5BC9-D931-1770CEC8FAEE}"/>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10463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A1C7-539E-7268-A8BF-ED87B2EC0D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083566-6FCF-8791-CE8F-91A26B34BA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E6E34-B578-FBA1-4C63-0C24004956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2CCB1-D6DA-1100-8D65-1668F1D4B262}"/>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12/25/2024</a:t>
            </a:fld>
            <a:endParaRPr lang="en-US"/>
          </a:p>
        </p:txBody>
      </p:sp>
      <p:sp>
        <p:nvSpPr>
          <p:cNvPr id="6" name="Footer Placeholder 5">
            <a:extLst>
              <a:ext uri="{FF2B5EF4-FFF2-40B4-BE49-F238E27FC236}">
                <a16:creationId xmlns:a16="http://schemas.microsoft.com/office/drawing/2014/main" id="{086608C9-80D1-8BB6-E906-EEDDBE9C7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849A73-C9AB-7C30-C03F-5E3E31C185A2}"/>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09570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7754-F7FB-A5B0-D10B-A97B7E141D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597FEB-E99D-2163-E36C-DC70A82FD44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048AC-EF06-437D-CD66-1C3D856B70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3ED27B-ED81-D0FA-4621-94B6B1DB0135}"/>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12/25/2024</a:t>
            </a:fld>
            <a:endParaRPr lang="en-US"/>
          </a:p>
        </p:txBody>
      </p:sp>
      <p:sp>
        <p:nvSpPr>
          <p:cNvPr id="6" name="Footer Placeholder 5">
            <a:extLst>
              <a:ext uri="{FF2B5EF4-FFF2-40B4-BE49-F238E27FC236}">
                <a16:creationId xmlns:a16="http://schemas.microsoft.com/office/drawing/2014/main" id="{615170CE-CB89-9678-D54B-2D12F7632B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6DD8C6-973C-1014-BCD7-361F13AA4CEA}"/>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19886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5FD9ED07-8B7E-FFD6-1CC9-2FEC0E77939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3038654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round pink label with white text and a black background&#10;&#10;Description automatically generated">
            <a:extLst>
              <a:ext uri="{FF2B5EF4-FFF2-40B4-BE49-F238E27FC236}">
                <a16:creationId xmlns:a16="http://schemas.microsoft.com/office/drawing/2014/main" id="{8965CC8B-2904-0B4F-4A47-2923272EDE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5268029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pn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5.emf"/><Relationship Id="rId4" Type="http://schemas.openxmlformats.org/officeDocument/2006/relationships/image" Target="../media/image54.emf"/></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pn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57.pn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svg"/><Relationship Id="rId7"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19.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56B826E-3F95-DA5F-DBD1-479195411D09}"/>
              </a:ext>
            </a:extLst>
          </p:cNvPr>
          <p:cNvPicPr/>
          <p:nvPr/>
        </p:nvPicPr>
        <p:blipFill>
          <a:blip r:embed="rId2">
            <a:extLst>
              <a:ext uri="{96DAC541-7B7A-43D3-8B79-37D633B846F1}">
                <asvg:svgBlip xmlns:asvg="http://schemas.microsoft.com/office/drawing/2016/SVG/main" r:embed="rId3"/>
              </a:ext>
            </a:extLst>
          </a:blip>
          <a:stretch>
            <a:fillRect/>
          </a:stretch>
        </p:blipFill>
        <p:spPr>
          <a:xfrm>
            <a:off x="3172850" y="999209"/>
            <a:ext cx="5846299" cy="4859582"/>
          </a:xfrm>
          <a:prstGeom prst="rect">
            <a:avLst/>
          </a:prstGeom>
        </p:spPr>
      </p:pic>
      <p:pic>
        <p:nvPicPr>
          <p:cNvPr id="9" name="Graphic 8">
            <a:extLst>
              <a:ext uri="{FF2B5EF4-FFF2-40B4-BE49-F238E27FC236}">
                <a16:creationId xmlns:a16="http://schemas.microsoft.com/office/drawing/2014/main" id="{7E0A9F73-C77A-1C63-3856-E5B7CBE1E64A}"/>
              </a:ext>
            </a:extLst>
          </p:cNvPr>
          <p:cNvPicPr/>
          <p:nvPr/>
        </p:nvPicPr>
        <p:blipFill rotWithShape="1">
          <a:blip r:embed="rId4">
            <a:extLst>
              <a:ext uri="{96DAC541-7B7A-43D3-8B79-37D633B846F1}">
                <asvg:svgBlip xmlns:asvg="http://schemas.microsoft.com/office/drawing/2016/SVG/main" r:embed="rId5"/>
              </a:ext>
            </a:extLst>
          </a:blip>
          <a:srcRect r="79125"/>
          <a:stretch/>
        </p:blipFill>
        <p:spPr>
          <a:xfrm>
            <a:off x="10331" y="0"/>
            <a:ext cx="1431607" cy="6858000"/>
          </a:xfrm>
          <a:prstGeom prst="rect">
            <a:avLst/>
          </a:prstGeom>
        </p:spPr>
      </p:pic>
      <p:pic>
        <p:nvPicPr>
          <p:cNvPr id="10" name="Graphic 9">
            <a:extLst>
              <a:ext uri="{FF2B5EF4-FFF2-40B4-BE49-F238E27FC236}">
                <a16:creationId xmlns:a16="http://schemas.microsoft.com/office/drawing/2014/main" id="{11FF3DB6-55B2-5D66-3500-CA9500E3D584}"/>
              </a:ext>
            </a:extLst>
          </p:cNvPr>
          <p:cNvPicPr/>
          <p:nvPr/>
        </p:nvPicPr>
        <p:blipFill rotWithShape="1">
          <a:blip r:embed="rId4">
            <a:extLst>
              <a:ext uri="{96DAC541-7B7A-43D3-8B79-37D633B846F1}">
                <asvg:svgBlip xmlns:asvg="http://schemas.microsoft.com/office/drawing/2016/SVG/main" r:embed="rId5"/>
              </a:ext>
            </a:extLst>
          </a:blip>
          <a:srcRect l="80953" r="-98"/>
          <a:stretch/>
        </p:blipFill>
        <p:spPr>
          <a:xfrm>
            <a:off x="10887327" y="0"/>
            <a:ext cx="1312985" cy="6858000"/>
          </a:xfrm>
          <a:prstGeom prst="rect">
            <a:avLst/>
          </a:prstGeom>
        </p:spPr>
      </p:pic>
      <p:pic>
        <p:nvPicPr>
          <p:cNvPr id="11" name="Graphic 10">
            <a:extLst>
              <a:ext uri="{FF2B5EF4-FFF2-40B4-BE49-F238E27FC236}">
                <a16:creationId xmlns:a16="http://schemas.microsoft.com/office/drawing/2014/main" id="{98F1DD46-1D27-62BE-6E3C-9049175E2579}"/>
              </a:ext>
            </a:extLst>
          </p:cNvPr>
          <p:cNvPicPr/>
          <p:nvPr/>
        </p:nvPicPr>
        <p:blipFill rotWithShape="1">
          <a:blip r:embed="rId4">
            <a:extLst>
              <a:ext uri="{96DAC541-7B7A-43D3-8B79-37D633B846F1}">
                <asvg:svgBlip xmlns:asvg="http://schemas.microsoft.com/office/drawing/2016/SVG/main" r:embed="rId5"/>
              </a:ext>
            </a:extLst>
          </a:blip>
          <a:srcRect l="1002" t="79861" r="8571"/>
          <a:stretch/>
        </p:blipFill>
        <p:spPr>
          <a:xfrm>
            <a:off x="937845" y="5476897"/>
            <a:ext cx="6201509" cy="1381103"/>
          </a:xfrm>
          <a:prstGeom prst="rect">
            <a:avLst/>
          </a:prstGeom>
        </p:spPr>
      </p:pic>
      <p:pic>
        <p:nvPicPr>
          <p:cNvPr id="12" name="Graphic 11">
            <a:extLst>
              <a:ext uri="{FF2B5EF4-FFF2-40B4-BE49-F238E27FC236}">
                <a16:creationId xmlns:a16="http://schemas.microsoft.com/office/drawing/2014/main" id="{3B53F3F8-C6C8-F95D-5ECA-81FD9086077C}"/>
              </a:ext>
            </a:extLst>
          </p:cNvPr>
          <p:cNvPicPr/>
          <p:nvPr/>
        </p:nvPicPr>
        <p:blipFill rotWithShape="1">
          <a:blip r:embed="rId4">
            <a:extLst>
              <a:ext uri="{96DAC541-7B7A-43D3-8B79-37D633B846F1}">
                <asvg:svgBlip xmlns:asvg="http://schemas.microsoft.com/office/drawing/2016/SVG/main" r:embed="rId5"/>
              </a:ext>
            </a:extLst>
          </a:blip>
          <a:srcRect l="1002" t="79861" r="47926"/>
          <a:stretch/>
        </p:blipFill>
        <p:spPr>
          <a:xfrm flipH="1">
            <a:off x="7139353" y="5476897"/>
            <a:ext cx="3502524" cy="1381103"/>
          </a:xfrm>
          <a:prstGeom prst="rect">
            <a:avLst/>
          </a:prstGeom>
        </p:spPr>
      </p:pic>
      <p:pic>
        <p:nvPicPr>
          <p:cNvPr id="13" name="Graphic 12">
            <a:extLst>
              <a:ext uri="{FF2B5EF4-FFF2-40B4-BE49-F238E27FC236}">
                <a16:creationId xmlns:a16="http://schemas.microsoft.com/office/drawing/2014/main" id="{701FD4B6-239E-CC57-5E95-E326D7BA21C4}"/>
              </a:ext>
            </a:extLst>
          </p:cNvPr>
          <p:cNvPicPr/>
          <p:nvPr/>
        </p:nvPicPr>
        <p:blipFill rotWithShape="1">
          <a:blip r:embed="rId4">
            <a:extLst>
              <a:ext uri="{96DAC541-7B7A-43D3-8B79-37D633B846F1}">
                <asvg:svgBlip xmlns:asvg="http://schemas.microsoft.com/office/drawing/2016/SVG/main" r:embed="rId5"/>
              </a:ext>
            </a:extLst>
          </a:blip>
          <a:srcRect l="1002" t="79861" r="8571"/>
          <a:stretch/>
        </p:blipFill>
        <p:spPr>
          <a:xfrm flipV="1">
            <a:off x="1066379" y="-1370"/>
            <a:ext cx="6201509" cy="1381103"/>
          </a:xfrm>
          <a:prstGeom prst="rect">
            <a:avLst/>
          </a:prstGeom>
        </p:spPr>
      </p:pic>
      <p:pic>
        <p:nvPicPr>
          <p:cNvPr id="14" name="Graphic 13">
            <a:extLst>
              <a:ext uri="{FF2B5EF4-FFF2-40B4-BE49-F238E27FC236}">
                <a16:creationId xmlns:a16="http://schemas.microsoft.com/office/drawing/2014/main" id="{D8BAF910-DFC4-26AE-EEA4-B6333CB36A1E}"/>
              </a:ext>
            </a:extLst>
          </p:cNvPr>
          <p:cNvPicPr/>
          <p:nvPr/>
        </p:nvPicPr>
        <p:blipFill rotWithShape="1">
          <a:blip r:embed="rId4">
            <a:extLst>
              <a:ext uri="{96DAC541-7B7A-43D3-8B79-37D633B846F1}">
                <asvg:svgBlip xmlns:asvg="http://schemas.microsoft.com/office/drawing/2016/SVG/main" r:embed="rId5"/>
              </a:ext>
            </a:extLst>
          </a:blip>
          <a:srcRect l="1002" t="79861" r="47926"/>
          <a:stretch/>
        </p:blipFill>
        <p:spPr>
          <a:xfrm flipH="1" flipV="1">
            <a:off x="7267887" y="-1370"/>
            <a:ext cx="3502524" cy="1381103"/>
          </a:xfrm>
          <a:prstGeom prst="rect">
            <a:avLst/>
          </a:prstGeom>
        </p:spPr>
      </p:pic>
      <p:grpSp>
        <p:nvGrpSpPr>
          <p:cNvPr id="15" name="Group 14">
            <a:extLst>
              <a:ext uri="{FF2B5EF4-FFF2-40B4-BE49-F238E27FC236}">
                <a16:creationId xmlns:a16="http://schemas.microsoft.com/office/drawing/2014/main" id="{D0F3CF4B-BF9D-1240-A072-A5DB5E037098}"/>
              </a:ext>
            </a:extLst>
          </p:cNvPr>
          <p:cNvGrpSpPr/>
          <p:nvPr/>
        </p:nvGrpSpPr>
        <p:grpSpPr>
          <a:xfrm rot="405034">
            <a:off x="949616" y="3375584"/>
            <a:ext cx="3078388" cy="2780042"/>
            <a:chOff x="5003748" y="2403962"/>
            <a:chExt cx="2162175" cy="1952625"/>
          </a:xfrm>
        </p:grpSpPr>
        <p:sp>
          <p:nvSpPr>
            <p:cNvPr id="16" name="Graphic 29">
              <a:extLst>
                <a:ext uri="{FF2B5EF4-FFF2-40B4-BE49-F238E27FC236}">
                  <a16:creationId xmlns:a16="http://schemas.microsoft.com/office/drawing/2014/main" id="{46B498C9-A460-B570-D6C8-9AF7F5E67C38}"/>
                </a:ext>
              </a:extLst>
            </p:cNvPr>
            <p:cNvSpPr/>
            <p:nvPr/>
          </p:nvSpPr>
          <p:spPr>
            <a:xfrm>
              <a:off x="5013581" y="2487360"/>
              <a:ext cx="2069535" cy="1869227"/>
            </a:xfrm>
            <a:custGeom>
              <a:avLst/>
              <a:gdLst>
                <a:gd name="connsiteX0" fmla="*/ 2069536 w 2069535"/>
                <a:gd name="connsiteY0" fmla="*/ 1269683 h 1869227"/>
                <a:gd name="connsiteX1" fmla="*/ 2012386 w 2069535"/>
                <a:gd name="connsiteY1" fmla="*/ 1304925 h 1869227"/>
                <a:gd name="connsiteX2" fmla="*/ 1769498 w 2069535"/>
                <a:gd name="connsiteY2" fmla="*/ 1265873 h 1869227"/>
                <a:gd name="connsiteX3" fmla="*/ 1589476 w 2069535"/>
                <a:gd name="connsiteY3" fmla="*/ 1205865 h 1869227"/>
                <a:gd name="connsiteX4" fmla="*/ 1453268 w 2069535"/>
                <a:gd name="connsiteY4" fmla="*/ 1168718 h 1869227"/>
                <a:gd name="connsiteX5" fmla="*/ 1369448 w 2069535"/>
                <a:gd name="connsiteY5" fmla="*/ 1236345 h 1869227"/>
                <a:gd name="connsiteX6" fmla="*/ 1318966 w 2069535"/>
                <a:gd name="connsiteY6" fmla="*/ 1302068 h 1869227"/>
                <a:gd name="connsiteX7" fmla="*/ 1266578 w 2069535"/>
                <a:gd name="connsiteY7" fmla="*/ 1371600 h 1869227"/>
                <a:gd name="connsiteX8" fmla="*/ 1172281 w 2069535"/>
                <a:gd name="connsiteY8" fmla="*/ 1504950 h 1869227"/>
                <a:gd name="connsiteX9" fmla="*/ 1115131 w 2069535"/>
                <a:gd name="connsiteY9" fmla="*/ 1621155 h 1869227"/>
                <a:gd name="connsiteX10" fmla="*/ 1018928 w 2069535"/>
                <a:gd name="connsiteY10" fmla="*/ 1693545 h 1869227"/>
                <a:gd name="connsiteX11" fmla="*/ 902723 w 2069535"/>
                <a:gd name="connsiteY11" fmla="*/ 1674495 h 1869227"/>
                <a:gd name="connsiteX12" fmla="*/ 650311 w 2069535"/>
                <a:gd name="connsiteY12" fmla="*/ 1754505 h 1869227"/>
                <a:gd name="connsiteX13" fmla="*/ 507436 w 2069535"/>
                <a:gd name="connsiteY13" fmla="*/ 1830705 h 1869227"/>
                <a:gd name="connsiteX14" fmla="*/ 384563 w 2069535"/>
                <a:gd name="connsiteY14" fmla="*/ 1868805 h 1869227"/>
                <a:gd name="connsiteX15" fmla="*/ 266453 w 2069535"/>
                <a:gd name="connsiteY15" fmla="*/ 1827848 h 1869227"/>
                <a:gd name="connsiteX16" fmla="*/ 250261 w 2069535"/>
                <a:gd name="connsiteY16" fmla="*/ 1796415 h 1869227"/>
                <a:gd name="connsiteX17" fmla="*/ 273121 w 2069535"/>
                <a:gd name="connsiteY17" fmla="*/ 1744028 h 1869227"/>
                <a:gd name="connsiteX18" fmla="*/ 517913 w 2069535"/>
                <a:gd name="connsiteY18" fmla="*/ 1593533 h 1869227"/>
                <a:gd name="connsiteX19" fmla="*/ 698888 w 2069535"/>
                <a:gd name="connsiteY19" fmla="*/ 1383030 h 1869227"/>
                <a:gd name="connsiteX20" fmla="*/ 686506 w 2069535"/>
                <a:gd name="connsiteY20" fmla="*/ 1333500 h 1869227"/>
                <a:gd name="connsiteX21" fmla="*/ 599828 w 2069535"/>
                <a:gd name="connsiteY21" fmla="*/ 1346835 h 1869227"/>
                <a:gd name="connsiteX22" fmla="*/ 140723 w 2069535"/>
                <a:gd name="connsiteY22" fmla="*/ 1642110 h 1869227"/>
                <a:gd name="connsiteX23" fmla="*/ 40711 w 2069535"/>
                <a:gd name="connsiteY23" fmla="*/ 1672590 h 1869227"/>
                <a:gd name="connsiteX24" fmla="*/ 14041 w 2069535"/>
                <a:gd name="connsiteY24" fmla="*/ 1592580 h 1869227"/>
                <a:gd name="connsiteX25" fmla="*/ 1051313 w 2069535"/>
                <a:gd name="connsiteY25" fmla="*/ 862965 h 1869227"/>
                <a:gd name="connsiteX26" fmla="*/ 1101796 w 2069535"/>
                <a:gd name="connsiteY26" fmla="*/ 789623 h 1869227"/>
                <a:gd name="connsiteX27" fmla="*/ 1083698 w 2069535"/>
                <a:gd name="connsiteY27" fmla="*/ 762000 h 1869227"/>
                <a:gd name="connsiteX28" fmla="*/ 1044646 w 2069535"/>
                <a:gd name="connsiteY28" fmla="*/ 694373 h 1869227"/>
                <a:gd name="connsiteX29" fmla="*/ 910343 w 2069535"/>
                <a:gd name="connsiteY29" fmla="*/ 113348 h 1869227"/>
                <a:gd name="connsiteX30" fmla="*/ 955111 w 2069535"/>
                <a:gd name="connsiteY30" fmla="*/ 0 h 1869227"/>
                <a:gd name="connsiteX31" fmla="*/ 1111321 w 2069535"/>
                <a:gd name="connsiteY31" fmla="*/ 287655 h 1869227"/>
                <a:gd name="connsiteX32" fmla="*/ 1261816 w 2069535"/>
                <a:gd name="connsiteY32" fmla="*/ 351473 h 1869227"/>
                <a:gd name="connsiteX33" fmla="*/ 1676153 w 2069535"/>
                <a:gd name="connsiteY33" fmla="*/ 282893 h 1869227"/>
                <a:gd name="connsiteX34" fmla="*/ 1860938 w 2069535"/>
                <a:gd name="connsiteY34" fmla="*/ 302895 h 1869227"/>
                <a:gd name="connsiteX35" fmla="*/ 1924756 w 2069535"/>
                <a:gd name="connsiteY35" fmla="*/ 374333 h 1869227"/>
                <a:gd name="connsiteX36" fmla="*/ 2031436 w 2069535"/>
                <a:gd name="connsiteY36" fmla="*/ 587693 h 1869227"/>
                <a:gd name="connsiteX37" fmla="*/ 2024768 w 2069535"/>
                <a:gd name="connsiteY37" fmla="*/ 757238 h 1869227"/>
                <a:gd name="connsiteX38" fmla="*/ 1997146 w 2069535"/>
                <a:gd name="connsiteY38" fmla="*/ 977265 h 1869227"/>
                <a:gd name="connsiteX39" fmla="*/ 1980001 w 2069535"/>
                <a:gd name="connsiteY39" fmla="*/ 1072515 h 1869227"/>
                <a:gd name="connsiteX40" fmla="*/ 1981906 w 2069535"/>
                <a:gd name="connsiteY40" fmla="*/ 1121093 h 1869227"/>
                <a:gd name="connsiteX41" fmla="*/ 1983811 w 2069535"/>
                <a:gd name="connsiteY41" fmla="*/ 1144905 h 1869227"/>
                <a:gd name="connsiteX42" fmla="*/ 1985716 w 2069535"/>
                <a:gd name="connsiteY42" fmla="*/ 1168718 h 1869227"/>
                <a:gd name="connsiteX43" fmla="*/ 2004766 w 2069535"/>
                <a:gd name="connsiteY43" fmla="*/ 1194435 h 1869227"/>
                <a:gd name="connsiteX44" fmla="*/ 2058106 w 2069535"/>
                <a:gd name="connsiteY44" fmla="*/ 1245870 h 1869227"/>
                <a:gd name="connsiteX45" fmla="*/ 2069536 w 2069535"/>
                <a:gd name="connsiteY45" fmla="*/ 1258253 h 1869227"/>
                <a:gd name="connsiteX46" fmla="*/ 2069536 w 2069535"/>
                <a:gd name="connsiteY46" fmla="*/ 1269683 h 186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69535" h="1869227">
                  <a:moveTo>
                    <a:pt x="2069536" y="1269683"/>
                  </a:moveTo>
                  <a:cubicBezTo>
                    <a:pt x="2068583" y="1290638"/>
                    <a:pt x="2028578" y="1303020"/>
                    <a:pt x="2012386" y="1304925"/>
                  </a:cubicBezTo>
                  <a:cubicBezTo>
                    <a:pt x="1927613" y="1314450"/>
                    <a:pt x="1849508" y="1289685"/>
                    <a:pt x="1769498" y="1265873"/>
                  </a:cubicBezTo>
                  <a:cubicBezTo>
                    <a:pt x="1708538" y="1247775"/>
                    <a:pt x="1648531" y="1227773"/>
                    <a:pt x="1589476" y="1205865"/>
                  </a:cubicBezTo>
                  <a:cubicBezTo>
                    <a:pt x="1545661" y="1189673"/>
                    <a:pt x="1501846" y="1158240"/>
                    <a:pt x="1453268" y="1168718"/>
                  </a:cubicBezTo>
                  <a:cubicBezTo>
                    <a:pt x="1414216" y="1177290"/>
                    <a:pt x="1392308" y="1206818"/>
                    <a:pt x="1369448" y="1236345"/>
                  </a:cubicBezTo>
                  <a:cubicBezTo>
                    <a:pt x="1369448" y="1251585"/>
                    <a:pt x="1328491" y="1289685"/>
                    <a:pt x="1318966" y="1302068"/>
                  </a:cubicBezTo>
                  <a:cubicBezTo>
                    <a:pt x="1301821" y="1324928"/>
                    <a:pt x="1283723" y="1348740"/>
                    <a:pt x="1266578" y="1371600"/>
                  </a:cubicBezTo>
                  <a:cubicBezTo>
                    <a:pt x="1234193" y="1414463"/>
                    <a:pt x="1197998" y="1457325"/>
                    <a:pt x="1172281" y="1504950"/>
                  </a:cubicBezTo>
                  <a:cubicBezTo>
                    <a:pt x="1152278" y="1543050"/>
                    <a:pt x="1138943" y="1584960"/>
                    <a:pt x="1115131" y="1621155"/>
                  </a:cubicBezTo>
                  <a:cubicBezTo>
                    <a:pt x="1091318" y="1657350"/>
                    <a:pt x="1057028" y="1675448"/>
                    <a:pt x="1018928" y="1693545"/>
                  </a:cubicBezTo>
                  <a:cubicBezTo>
                    <a:pt x="978923" y="1711643"/>
                    <a:pt x="941776" y="1684973"/>
                    <a:pt x="902723" y="1674495"/>
                  </a:cubicBezTo>
                  <a:cubicBezTo>
                    <a:pt x="815093" y="1650683"/>
                    <a:pt x="728416" y="1707833"/>
                    <a:pt x="650311" y="1754505"/>
                  </a:cubicBezTo>
                  <a:cubicBezTo>
                    <a:pt x="603638" y="1782128"/>
                    <a:pt x="556013" y="1807845"/>
                    <a:pt x="507436" y="1830705"/>
                  </a:cubicBezTo>
                  <a:cubicBezTo>
                    <a:pt x="468383" y="1848803"/>
                    <a:pt x="427426" y="1865948"/>
                    <a:pt x="384563" y="1868805"/>
                  </a:cubicBezTo>
                  <a:cubicBezTo>
                    <a:pt x="341701" y="1871663"/>
                    <a:pt x="295028" y="1860233"/>
                    <a:pt x="266453" y="1827848"/>
                  </a:cubicBezTo>
                  <a:cubicBezTo>
                    <a:pt x="258833" y="1819275"/>
                    <a:pt x="252166" y="1808798"/>
                    <a:pt x="250261" y="1796415"/>
                  </a:cubicBezTo>
                  <a:cubicBezTo>
                    <a:pt x="248356" y="1777365"/>
                    <a:pt x="259786" y="1759268"/>
                    <a:pt x="273121" y="1744028"/>
                  </a:cubicBezTo>
                  <a:cubicBezTo>
                    <a:pt x="336938" y="1671638"/>
                    <a:pt x="432188" y="1638300"/>
                    <a:pt x="517913" y="1593533"/>
                  </a:cubicBezTo>
                  <a:cubicBezTo>
                    <a:pt x="603638" y="1548765"/>
                    <a:pt x="688411" y="1479233"/>
                    <a:pt x="698888" y="1383030"/>
                  </a:cubicBezTo>
                  <a:cubicBezTo>
                    <a:pt x="700793" y="1365885"/>
                    <a:pt x="698888" y="1345883"/>
                    <a:pt x="686506" y="1333500"/>
                  </a:cubicBezTo>
                  <a:cubicBezTo>
                    <a:pt x="663646" y="1311593"/>
                    <a:pt x="626498" y="1328738"/>
                    <a:pt x="599828" y="1346835"/>
                  </a:cubicBezTo>
                  <a:cubicBezTo>
                    <a:pt x="448381" y="1447800"/>
                    <a:pt x="295981" y="1546860"/>
                    <a:pt x="140723" y="1642110"/>
                  </a:cubicBezTo>
                  <a:cubicBezTo>
                    <a:pt x="110243" y="1661160"/>
                    <a:pt x="75953" y="1680210"/>
                    <a:pt x="40711" y="1672590"/>
                  </a:cubicBezTo>
                  <a:cubicBezTo>
                    <a:pt x="5468" y="1664970"/>
                    <a:pt x="-15487" y="1611630"/>
                    <a:pt x="14041" y="1592580"/>
                  </a:cubicBezTo>
                  <a:cubicBezTo>
                    <a:pt x="369323" y="1362075"/>
                    <a:pt x="683648" y="1073468"/>
                    <a:pt x="1051313" y="862965"/>
                  </a:cubicBezTo>
                  <a:cubicBezTo>
                    <a:pt x="1078936" y="846773"/>
                    <a:pt x="1111321" y="820103"/>
                    <a:pt x="1101796" y="789623"/>
                  </a:cubicBezTo>
                  <a:cubicBezTo>
                    <a:pt x="1098938" y="779145"/>
                    <a:pt x="1090366" y="770573"/>
                    <a:pt x="1083698" y="762000"/>
                  </a:cubicBezTo>
                  <a:cubicBezTo>
                    <a:pt x="1067506" y="741998"/>
                    <a:pt x="1056076" y="718185"/>
                    <a:pt x="1044646" y="694373"/>
                  </a:cubicBezTo>
                  <a:cubicBezTo>
                    <a:pt x="957968" y="512445"/>
                    <a:pt x="892246" y="313373"/>
                    <a:pt x="910343" y="113348"/>
                  </a:cubicBezTo>
                  <a:cubicBezTo>
                    <a:pt x="912248" y="70485"/>
                    <a:pt x="921773" y="25718"/>
                    <a:pt x="955111" y="0"/>
                  </a:cubicBezTo>
                  <a:cubicBezTo>
                    <a:pt x="1032263" y="78105"/>
                    <a:pt x="1032263" y="211455"/>
                    <a:pt x="1111321" y="287655"/>
                  </a:cubicBezTo>
                  <a:cubicBezTo>
                    <a:pt x="1151326" y="326708"/>
                    <a:pt x="1206571" y="345758"/>
                    <a:pt x="1261816" y="351473"/>
                  </a:cubicBezTo>
                  <a:cubicBezTo>
                    <a:pt x="1401833" y="367665"/>
                    <a:pt x="1538041" y="309563"/>
                    <a:pt x="1676153" y="282893"/>
                  </a:cubicBezTo>
                  <a:cubicBezTo>
                    <a:pt x="1739018" y="270510"/>
                    <a:pt x="1808551" y="265748"/>
                    <a:pt x="1860938" y="302895"/>
                  </a:cubicBezTo>
                  <a:cubicBezTo>
                    <a:pt x="1887608" y="320993"/>
                    <a:pt x="1905706" y="347663"/>
                    <a:pt x="1924756" y="374333"/>
                  </a:cubicBezTo>
                  <a:cubicBezTo>
                    <a:pt x="1970476" y="440055"/>
                    <a:pt x="2018101" y="508635"/>
                    <a:pt x="2031436" y="587693"/>
                  </a:cubicBezTo>
                  <a:cubicBezTo>
                    <a:pt x="2040961" y="643890"/>
                    <a:pt x="2032388" y="701040"/>
                    <a:pt x="2024768" y="757238"/>
                  </a:cubicBezTo>
                  <a:cubicBezTo>
                    <a:pt x="2014291" y="830580"/>
                    <a:pt x="2005718" y="903923"/>
                    <a:pt x="1997146" y="977265"/>
                  </a:cubicBezTo>
                  <a:cubicBezTo>
                    <a:pt x="1993336" y="1009650"/>
                    <a:pt x="1982858" y="1040130"/>
                    <a:pt x="1980001" y="1072515"/>
                  </a:cubicBezTo>
                  <a:cubicBezTo>
                    <a:pt x="1978096" y="1088708"/>
                    <a:pt x="1978096" y="1104900"/>
                    <a:pt x="1981906" y="1121093"/>
                  </a:cubicBezTo>
                  <a:cubicBezTo>
                    <a:pt x="1983811" y="1130618"/>
                    <a:pt x="1985716" y="1135380"/>
                    <a:pt x="1983811" y="1144905"/>
                  </a:cubicBezTo>
                  <a:cubicBezTo>
                    <a:pt x="1981906" y="1152525"/>
                    <a:pt x="1982858" y="1161098"/>
                    <a:pt x="1985716" y="1168718"/>
                  </a:cubicBezTo>
                  <a:cubicBezTo>
                    <a:pt x="1989526" y="1179195"/>
                    <a:pt x="1997146" y="1186815"/>
                    <a:pt x="2004766" y="1194435"/>
                  </a:cubicBezTo>
                  <a:cubicBezTo>
                    <a:pt x="2021911" y="1211580"/>
                    <a:pt x="2040008" y="1228725"/>
                    <a:pt x="2058106" y="1245870"/>
                  </a:cubicBezTo>
                  <a:cubicBezTo>
                    <a:pt x="2061916" y="1249680"/>
                    <a:pt x="2066678" y="1253490"/>
                    <a:pt x="2069536" y="1258253"/>
                  </a:cubicBezTo>
                  <a:cubicBezTo>
                    <a:pt x="2068583" y="1262063"/>
                    <a:pt x="2069536" y="1265873"/>
                    <a:pt x="2069536" y="1269683"/>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735782F4-FE2E-ABB2-52C2-0477A21563EF}"/>
                </a:ext>
              </a:extLst>
            </p:cNvPr>
            <p:cNvPicPr/>
            <p:nvPr/>
          </p:nvPicPr>
          <p:blipFill>
            <a:blip r:embed="rId6">
              <a:extLst>
                <a:ext uri="{96DAC541-7B7A-43D3-8B79-37D633B846F1}">
                  <asvg:svgBlip xmlns:asvg="http://schemas.microsoft.com/office/drawing/2016/SVG/main" r:embed="rId7"/>
                </a:ext>
              </a:extLst>
            </a:blip>
            <a:stretch>
              <a:fillRect/>
            </a:stretch>
          </p:blipFill>
          <p:spPr>
            <a:xfrm>
              <a:off x="5003748" y="2403962"/>
              <a:ext cx="2162175" cy="1952625"/>
            </a:xfrm>
            <a:prstGeom prst="rect">
              <a:avLst/>
            </a:prstGeom>
          </p:spPr>
        </p:pic>
      </p:grpSp>
      <p:grpSp>
        <p:nvGrpSpPr>
          <p:cNvPr id="18" name="Group 17">
            <a:extLst>
              <a:ext uri="{FF2B5EF4-FFF2-40B4-BE49-F238E27FC236}">
                <a16:creationId xmlns:a16="http://schemas.microsoft.com/office/drawing/2014/main" id="{1B185AE6-15AD-20EB-39E7-54F16F578452}"/>
              </a:ext>
            </a:extLst>
          </p:cNvPr>
          <p:cNvGrpSpPr/>
          <p:nvPr/>
        </p:nvGrpSpPr>
        <p:grpSpPr>
          <a:xfrm rot="16848337">
            <a:off x="604614" y="2499764"/>
            <a:ext cx="2082849" cy="1320029"/>
            <a:chOff x="5636628" y="3140120"/>
            <a:chExt cx="901759" cy="571500"/>
          </a:xfrm>
        </p:grpSpPr>
        <p:sp>
          <p:nvSpPr>
            <p:cNvPr id="19" name="Graphic 36">
              <a:extLst>
                <a:ext uri="{FF2B5EF4-FFF2-40B4-BE49-F238E27FC236}">
                  <a16:creationId xmlns:a16="http://schemas.microsoft.com/office/drawing/2014/main" id="{4C176807-C9FA-E8E4-CE9A-42A1BED36B75}"/>
                </a:ext>
              </a:extLst>
            </p:cNvPr>
            <p:cNvSpPr/>
            <p:nvPr/>
          </p:nvSpPr>
          <p:spPr>
            <a:xfrm>
              <a:off x="5658558" y="3147988"/>
              <a:ext cx="879829" cy="561340"/>
            </a:xfrm>
            <a:custGeom>
              <a:avLst/>
              <a:gdLst>
                <a:gd name="connsiteX0" fmla="*/ 65014 w 879829"/>
                <a:gd name="connsiteY0" fmla="*/ 71461 h 561340"/>
                <a:gd name="connsiteX1" fmla="*/ 105019 w 879829"/>
                <a:gd name="connsiteY1" fmla="*/ 128611 h 561340"/>
                <a:gd name="connsiteX2" fmla="*/ 133594 w 879829"/>
                <a:gd name="connsiteY2" fmla="*/ 191476 h 561340"/>
                <a:gd name="connsiteX3" fmla="*/ 88826 w 879829"/>
                <a:gd name="connsiteY3" fmla="*/ 253388 h 561340"/>
                <a:gd name="connsiteX4" fmla="*/ 37391 w 879829"/>
                <a:gd name="connsiteY4" fmla="*/ 258151 h 561340"/>
                <a:gd name="connsiteX5" fmla="*/ 244 w 879829"/>
                <a:gd name="connsiteY5" fmla="*/ 287678 h 561340"/>
                <a:gd name="connsiteX6" fmla="*/ 19294 w 879829"/>
                <a:gd name="connsiteY6" fmla="*/ 326731 h 561340"/>
                <a:gd name="connsiteX7" fmla="*/ 244084 w 879829"/>
                <a:gd name="connsiteY7" fmla="*/ 428648 h 561340"/>
                <a:gd name="connsiteX8" fmla="*/ 262181 w 879829"/>
                <a:gd name="connsiteY8" fmla="*/ 441031 h 561340"/>
                <a:gd name="connsiteX9" fmla="*/ 274564 w 879829"/>
                <a:gd name="connsiteY9" fmla="*/ 518183 h 561340"/>
                <a:gd name="connsiteX10" fmla="*/ 332666 w 879829"/>
                <a:gd name="connsiteY10" fmla="*/ 539138 h 561340"/>
                <a:gd name="connsiteX11" fmla="*/ 388864 w 879829"/>
                <a:gd name="connsiteY11" fmla="*/ 503896 h 561340"/>
                <a:gd name="connsiteX12" fmla="*/ 446014 w 879829"/>
                <a:gd name="connsiteY12" fmla="*/ 470558 h 561340"/>
                <a:gd name="connsiteX13" fmla="*/ 560314 w 879829"/>
                <a:gd name="connsiteY13" fmla="*/ 515326 h 561340"/>
                <a:gd name="connsiteX14" fmla="*/ 675566 w 879829"/>
                <a:gd name="connsiteY14" fmla="*/ 559141 h 561340"/>
                <a:gd name="connsiteX15" fmla="*/ 716524 w 879829"/>
                <a:gd name="connsiteY15" fmla="*/ 559141 h 561340"/>
                <a:gd name="connsiteX16" fmla="*/ 745099 w 879829"/>
                <a:gd name="connsiteY16" fmla="*/ 532471 h 561340"/>
                <a:gd name="connsiteX17" fmla="*/ 731764 w 879829"/>
                <a:gd name="connsiteY17" fmla="*/ 491513 h 561340"/>
                <a:gd name="connsiteX18" fmla="*/ 700331 w 879829"/>
                <a:gd name="connsiteY18" fmla="*/ 460081 h 561340"/>
                <a:gd name="connsiteX19" fmla="*/ 692712 w 879829"/>
                <a:gd name="connsiteY19" fmla="*/ 430553 h 561340"/>
                <a:gd name="connsiteX20" fmla="*/ 714619 w 879829"/>
                <a:gd name="connsiteY20" fmla="*/ 412456 h 561340"/>
                <a:gd name="connsiteX21" fmla="*/ 802249 w 879829"/>
                <a:gd name="connsiteY21" fmla="*/ 371498 h 561340"/>
                <a:gd name="connsiteX22" fmla="*/ 862256 w 879829"/>
                <a:gd name="connsiteY22" fmla="*/ 333398 h 561340"/>
                <a:gd name="connsiteX23" fmla="*/ 873687 w 879829"/>
                <a:gd name="connsiteY23" fmla="*/ 267676 h 561340"/>
                <a:gd name="connsiteX24" fmla="*/ 831776 w 879829"/>
                <a:gd name="connsiteY24" fmla="*/ 241006 h 561340"/>
                <a:gd name="connsiteX25" fmla="*/ 780341 w 879829"/>
                <a:gd name="connsiteY25" fmla="*/ 240053 h 561340"/>
                <a:gd name="connsiteX26" fmla="*/ 519356 w 879829"/>
                <a:gd name="connsiteY26" fmla="*/ 185761 h 561340"/>
                <a:gd name="connsiteX27" fmla="*/ 504116 w 879829"/>
                <a:gd name="connsiteY27" fmla="*/ 176236 h 561340"/>
                <a:gd name="connsiteX28" fmla="*/ 505069 w 879829"/>
                <a:gd name="connsiteY28" fmla="*/ 140041 h 561340"/>
                <a:gd name="connsiteX29" fmla="*/ 503164 w 879829"/>
                <a:gd name="connsiteY29" fmla="*/ 52411 h 561340"/>
                <a:gd name="connsiteX30" fmla="*/ 491734 w 879829"/>
                <a:gd name="connsiteY30" fmla="*/ 32408 h 561340"/>
                <a:gd name="connsiteX31" fmla="*/ 435536 w 879829"/>
                <a:gd name="connsiteY31" fmla="*/ 40028 h 561340"/>
                <a:gd name="connsiteX32" fmla="*/ 383149 w 879829"/>
                <a:gd name="connsiteY32" fmla="*/ 105751 h 561340"/>
                <a:gd name="connsiteX33" fmla="*/ 312664 w 879829"/>
                <a:gd name="connsiteY33" fmla="*/ 113371 h 561340"/>
                <a:gd name="connsiteX34" fmla="*/ 243131 w 879829"/>
                <a:gd name="connsiteY34" fmla="*/ 80033 h 561340"/>
                <a:gd name="connsiteX35" fmla="*/ 162169 w 879829"/>
                <a:gd name="connsiteY35" fmla="*/ 20978 h 561340"/>
                <a:gd name="connsiteX36" fmla="*/ 75491 w 879829"/>
                <a:gd name="connsiteY36" fmla="*/ 2881 h 561340"/>
                <a:gd name="connsiteX37" fmla="*/ 65014 w 879829"/>
                <a:gd name="connsiteY37" fmla="*/ 71461 h 56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9829" h="561340">
                  <a:moveTo>
                    <a:pt x="65014" y="71461"/>
                  </a:moveTo>
                  <a:cubicBezTo>
                    <a:pt x="74539" y="92416"/>
                    <a:pt x="90731" y="110513"/>
                    <a:pt x="105019" y="128611"/>
                  </a:cubicBezTo>
                  <a:cubicBezTo>
                    <a:pt x="119306" y="146708"/>
                    <a:pt x="132641" y="167663"/>
                    <a:pt x="133594" y="191476"/>
                  </a:cubicBezTo>
                  <a:cubicBezTo>
                    <a:pt x="134546" y="219098"/>
                    <a:pt x="114544" y="245768"/>
                    <a:pt x="88826" y="253388"/>
                  </a:cubicBezTo>
                  <a:cubicBezTo>
                    <a:pt x="71681" y="257198"/>
                    <a:pt x="53584" y="255293"/>
                    <a:pt x="37391" y="258151"/>
                  </a:cubicBezTo>
                  <a:cubicBezTo>
                    <a:pt x="20246" y="261008"/>
                    <a:pt x="2149" y="271486"/>
                    <a:pt x="244" y="287678"/>
                  </a:cubicBezTo>
                  <a:cubicBezTo>
                    <a:pt x="-1661" y="302918"/>
                    <a:pt x="7864" y="316253"/>
                    <a:pt x="19294" y="326731"/>
                  </a:cubicBezTo>
                  <a:cubicBezTo>
                    <a:pt x="80254" y="382928"/>
                    <a:pt x="169789" y="391501"/>
                    <a:pt x="244084" y="428648"/>
                  </a:cubicBezTo>
                  <a:cubicBezTo>
                    <a:pt x="250751" y="431506"/>
                    <a:pt x="257419" y="435316"/>
                    <a:pt x="262181" y="441031"/>
                  </a:cubicBezTo>
                  <a:cubicBezTo>
                    <a:pt x="279326" y="461986"/>
                    <a:pt x="263134" y="494371"/>
                    <a:pt x="274564" y="518183"/>
                  </a:cubicBezTo>
                  <a:cubicBezTo>
                    <a:pt x="284089" y="538186"/>
                    <a:pt x="310759" y="544853"/>
                    <a:pt x="332666" y="539138"/>
                  </a:cubicBezTo>
                  <a:cubicBezTo>
                    <a:pt x="353621" y="533423"/>
                    <a:pt x="371719" y="518183"/>
                    <a:pt x="388864" y="503896"/>
                  </a:cubicBezTo>
                  <a:cubicBezTo>
                    <a:pt x="406009" y="489608"/>
                    <a:pt x="424106" y="475321"/>
                    <a:pt x="446014" y="470558"/>
                  </a:cubicBezTo>
                  <a:cubicBezTo>
                    <a:pt x="486971" y="462938"/>
                    <a:pt x="525071" y="493418"/>
                    <a:pt x="560314" y="515326"/>
                  </a:cubicBezTo>
                  <a:cubicBezTo>
                    <a:pt x="595556" y="537233"/>
                    <a:pt x="634609" y="551521"/>
                    <a:pt x="675566" y="559141"/>
                  </a:cubicBezTo>
                  <a:cubicBezTo>
                    <a:pt x="688901" y="561046"/>
                    <a:pt x="703189" y="562951"/>
                    <a:pt x="716524" y="559141"/>
                  </a:cubicBezTo>
                  <a:cubicBezTo>
                    <a:pt x="729859" y="555331"/>
                    <a:pt x="742241" y="545806"/>
                    <a:pt x="745099" y="532471"/>
                  </a:cubicBezTo>
                  <a:cubicBezTo>
                    <a:pt x="748909" y="518183"/>
                    <a:pt x="741289" y="502943"/>
                    <a:pt x="731764" y="491513"/>
                  </a:cubicBezTo>
                  <a:cubicBezTo>
                    <a:pt x="722239" y="480083"/>
                    <a:pt x="709856" y="471511"/>
                    <a:pt x="700331" y="460081"/>
                  </a:cubicBezTo>
                  <a:cubicBezTo>
                    <a:pt x="693664" y="451508"/>
                    <a:pt x="688901" y="440078"/>
                    <a:pt x="692712" y="430553"/>
                  </a:cubicBezTo>
                  <a:cubicBezTo>
                    <a:pt x="696521" y="421981"/>
                    <a:pt x="706046" y="416266"/>
                    <a:pt x="714619" y="412456"/>
                  </a:cubicBezTo>
                  <a:cubicBezTo>
                    <a:pt x="744146" y="399121"/>
                    <a:pt x="772721" y="385786"/>
                    <a:pt x="802249" y="371498"/>
                  </a:cubicBezTo>
                  <a:cubicBezTo>
                    <a:pt x="824156" y="361021"/>
                    <a:pt x="846064" y="350543"/>
                    <a:pt x="862256" y="333398"/>
                  </a:cubicBezTo>
                  <a:cubicBezTo>
                    <a:pt x="878449" y="315301"/>
                    <a:pt x="886069" y="287678"/>
                    <a:pt x="873687" y="267676"/>
                  </a:cubicBezTo>
                  <a:cubicBezTo>
                    <a:pt x="865114" y="252436"/>
                    <a:pt x="848921" y="243863"/>
                    <a:pt x="831776" y="241006"/>
                  </a:cubicBezTo>
                  <a:cubicBezTo>
                    <a:pt x="814631" y="238148"/>
                    <a:pt x="797487" y="239101"/>
                    <a:pt x="780341" y="240053"/>
                  </a:cubicBezTo>
                  <a:cubicBezTo>
                    <a:pt x="690806" y="242911"/>
                    <a:pt x="600319" y="224813"/>
                    <a:pt x="519356" y="185761"/>
                  </a:cubicBezTo>
                  <a:cubicBezTo>
                    <a:pt x="513641" y="183856"/>
                    <a:pt x="507926" y="180998"/>
                    <a:pt x="504116" y="176236"/>
                  </a:cubicBezTo>
                  <a:cubicBezTo>
                    <a:pt x="496496" y="165758"/>
                    <a:pt x="501259" y="152423"/>
                    <a:pt x="505069" y="140041"/>
                  </a:cubicBezTo>
                  <a:cubicBezTo>
                    <a:pt x="513641" y="111466"/>
                    <a:pt x="512689" y="80033"/>
                    <a:pt x="503164" y="52411"/>
                  </a:cubicBezTo>
                  <a:cubicBezTo>
                    <a:pt x="500306" y="44791"/>
                    <a:pt x="497449" y="38123"/>
                    <a:pt x="491734" y="32408"/>
                  </a:cubicBezTo>
                  <a:cubicBezTo>
                    <a:pt x="476494" y="19073"/>
                    <a:pt x="451729" y="27646"/>
                    <a:pt x="435536" y="40028"/>
                  </a:cubicBezTo>
                  <a:cubicBezTo>
                    <a:pt x="415534" y="54316"/>
                    <a:pt x="403151" y="91463"/>
                    <a:pt x="383149" y="105751"/>
                  </a:cubicBezTo>
                  <a:cubicBezTo>
                    <a:pt x="364099" y="120991"/>
                    <a:pt x="337429" y="114323"/>
                    <a:pt x="312664" y="113371"/>
                  </a:cubicBezTo>
                  <a:cubicBezTo>
                    <a:pt x="286946" y="112418"/>
                    <a:pt x="264086" y="96226"/>
                    <a:pt x="243131" y="80033"/>
                  </a:cubicBezTo>
                  <a:cubicBezTo>
                    <a:pt x="216461" y="59078"/>
                    <a:pt x="191696" y="37171"/>
                    <a:pt x="162169" y="20978"/>
                  </a:cubicBezTo>
                  <a:cubicBezTo>
                    <a:pt x="140261" y="9548"/>
                    <a:pt x="101209" y="-6644"/>
                    <a:pt x="75491" y="2881"/>
                  </a:cubicBezTo>
                  <a:cubicBezTo>
                    <a:pt x="51679" y="12406"/>
                    <a:pt x="56441" y="53363"/>
                    <a:pt x="65014" y="71461"/>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2A86FCC4-00E6-78A9-3532-1FDBEBBDB30E}"/>
                </a:ext>
              </a:extLst>
            </p:cNvPr>
            <p:cNvPicPr/>
            <p:nvPr/>
          </p:nvPicPr>
          <p:blipFill>
            <a:blip r:embed="rId8">
              <a:extLst>
                <a:ext uri="{96DAC541-7B7A-43D3-8B79-37D633B846F1}">
                  <asvg:svgBlip xmlns:asvg="http://schemas.microsoft.com/office/drawing/2016/SVG/main" r:embed="rId9"/>
                </a:ext>
              </a:extLst>
            </a:blip>
            <a:stretch>
              <a:fillRect/>
            </a:stretch>
          </p:blipFill>
          <p:spPr>
            <a:xfrm>
              <a:off x="5636628" y="3140120"/>
              <a:ext cx="885825" cy="571500"/>
            </a:xfrm>
            <a:prstGeom prst="rect">
              <a:avLst/>
            </a:prstGeom>
          </p:spPr>
        </p:pic>
      </p:grpSp>
      <p:grpSp>
        <p:nvGrpSpPr>
          <p:cNvPr id="21" name="Group 20">
            <a:extLst>
              <a:ext uri="{FF2B5EF4-FFF2-40B4-BE49-F238E27FC236}">
                <a16:creationId xmlns:a16="http://schemas.microsoft.com/office/drawing/2014/main" id="{9F5897B9-46EA-3FD5-C048-E9B67152146E}"/>
              </a:ext>
            </a:extLst>
          </p:cNvPr>
          <p:cNvGrpSpPr/>
          <p:nvPr/>
        </p:nvGrpSpPr>
        <p:grpSpPr>
          <a:xfrm>
            <a:off x="9672800" y="2462042"/>
            <a:ext cx="1574603" cy="1381103"/>
            <a:chOff x="5720147" y="2997178"/>
            <a:chExt cx="882811" cy="774324"/>
          </a:xfrm>
        </p:grpSpPr>
        <p:sp>
          <p:nvSpPr>
            <p:cNvPr id="22" name="Graphic 40">
              <a:extLst>
                <a:ext uri="{FF2B5EF4-FFF2-40B4-BE49-F238E27FC236}">
                  <a16:creationId xmlns:a16="http://schemas.microsoft.com/office/drawing/2014/main" id="{AC519250-D3A6-AA03-FF48-8A920EE25091}"/>
                </a:ext>
              </a:extLst>
            </p:cNvPr>
            <p:cNvSpPr/>
            <p:nvPr/>
          </p:nvSpPr>
          <p:spPr>
            <a:xfrm>
              <a:off x="5720147" y="3086599"/>
              <a:ext cx="753878" cy="684903"/>
            </a:xfrm>
            <a:custGeom>
              <a:avLst/>
              <a:gdLst>
                <a:gd name="connsiteX0" fmla="*/ 567 w 753878"/>
                <a:gd name="connsiteY0" fmla="*/ 231910 h 684903"/>
                <a:gd name="connsiteX1" fmla="*/ 59622 w 753878"/>
                <a:gd name="connsiteY1" fmla="*/ 479560 h 684903"/>
                <a:gd name="connsiteX2" fmla="*/ 154872 w 753878"/>
                <a:gd name="connsiteY2" fmla="*/ 612910 h 684903"/>
                <a:gd name="connsiteX3" fmla="*/ 505392 w 753878"/>
                <a:gd name="connsiteY3" fmla="*/ 651010 h 684903"/>
                <a:gd name="connsiteX4" fmla="*/ 644457 w 753878"/>
                <a:gd name="connsiteY4" fmla="*/ 560523 h 684903"/>
                <a:gd name="connsiteX5" fmla="*/ 749232 w 753878"/>
                <a:gd name="connsiteY5" fmla="*/ 330018 h 684903"/>
                <a:gd name="connsiteX6" fmla="*/ 709227 w 753878"/>
                <a:gd name="connsiteY6" fmla="*/ 251913 h 684903"/>
                <a:gd name="connsiteX7" fmla="*/ 637790 w 753878"/>
                <a:gd name="connsiteY7" fmla="*/ 180475 h 684903"/>
                <a:gd name="connsiteX8" fmla="*/ 202497 w 753878"/>
                <a:gd name="connsiteY8" fmla="*/ 453 h 684903"/>
                <a:gd name="connsiteX9" fmla="*/ 81530 w 753878"/>
                <a:gd name="connsiteY9" fmla="*/ 33790 h 684903"/>
                <a:gd name="connsiteX10" fmla="*/ 12950 w 753878"/>
                <a:gd name="connsiteY10" fmla="*/ 154758 h 684903"/>
                <a:gd name="connsiteX11" fmla="*/ 567 w 753878"/>
                <a:gd name="connsiteY11" fmla="*/ 231910 h 6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78" h="684903">
                  <a:moveTo>
                    <a:pt x="567" y="231910"/>
                  </a:moveTo>
                  <a:cubicBezTo>
                    <a:pt x="-4195" y="317635"/>
                    <a:pt x="21522" y="403360"/>
                    <a:pt x="59622" y="479560"/>
                  </a:cubicBezTo>
                  <a:cubicBezTo>
                    <a:pt x="84387" y="529090"/>
                    <a:pt x="114867" y="574810"/>
                    <a:pt x="154872" y="612910"/>
                  </a:cubicBezTo>
                  <a:cubicBezTo>
                    <a:pt x="245360" y="699588"/>
                    <a:pt x="395855" y="702445"/>
                    <a:pt x="505392" y="651010"/>
                  </a:cubicBezTo>
                  <a:cubicBezTo>
                    <a:pt x="555875" y="627198"/>
                    <a:pt x="602547" y="596718"/>
                    <a:pt x="644457" y="560523"/>
                  </a:cubicBezTo>
                  <a:cubicBezTo>
                    <a:pt x="706370" y="506230"/>
                    <a:pt x="772092" y="417648"/>
                    <a:pt x="749232" y="330018"/>
                  </a:cubicBezTo>
                  <a:cubicBezTo>
                    <a:pt x="741612" y="301443"/>
                    <a:pt x="725420" y="276678"/>
                    <a:pt x="709227" y="251913"/>
                  </a:cubicBezTo>
                  <a:cubicBezTo>
                    <a:pt x="690177" y="223338"/>
                    <a:pt x="663507" y="203335"/>
                    <a:pt x="637790" y="180475"/>
                  </a:cubicBezTo>
                  <a:cubicBezTo>
                    <a:pt x="518727" y="72843"/>
                    <a:pt x="362517" y="8073"/>
                    <a:pt x="202497" y="453"/>
                  </a:cubicBezTo>
                  <a:cubicBezTo>
                    <a:pt x="159635" y="-1452"/>
                    <a:pt x="112010" y="1405"/>
                    <a:pt x="81530" y="33790"/>
                  </a:cubicBezTo>
                  <a:cubicBezTo>
                    <a:pt x="49145" y="67128"/>
                    <a:pt x="26285" y="109990"/>
                    <a:pt x="12950" y="154758"/>
                  </a:cubicBezTo>
                  <a:cubicBezTo>
                    <a:pt x="6282" y="179523"/>
                    <a:pt x="1520" y="205240"/>
                    <a:pt x="567" y="231910"/>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FEC35830-198C-E9D9-FB39-59751B9D3D30}"/>
                </a:ext>
              </a:extLst>
            </p:cNvPr>
            <p:cNvPicPr/>
            <p:nvPr/>
          </p:nvPicPr>
          <p:blipFill>
            <a:blip r:embed="rId10">
              <a:extLst>
                <a:ext uri="{96DAC541-7B7A-43D3-8B79-37D633B846F1}">
                  <asvg:svgBlip xmlns:asvg="http://schemas.microsoft.com/office/drawing/2016/SVG/main" r:embed="rId11"/>
                </a:ext>
              </a:extLst>
            </a:blip>
            <a:stretch>
              <a:fillRect/>
            </a:stretch>
          </p:blipFill>
          <p:spPr>
            <a:xfrm>
              <a:off x="5726658" y="2997178"/>
              <a:ext cx="876300" cy="723900"/>
            </a:xfrm>
            <a:prstGeom prst="rect">
              <a:avLst/>
            </a:prstGeom>
          </p:spPr>
        </p:pic>
      </p:grpSp>
      <p:grpSp>
        <p:nvGrpSpPr>
          <p:cNvPr id="24" name="Group 23">
            <a:extLst>
              <a:ext uri="{FF2B5EF4-FFF2-40B4-BE49-F238E27FC236}">
                <a16:creationId xmlns:a16="http://schemas.microsoft.com/office/drawing/2014/main" id="{B1BE1570-5B4D-D336-F4B0-4C168524E1D4}"/>
              </a:ext>
            </a:extLst>
          </p:cNvPr>
          <p:cNvGrpSpPr/>
          <p:nvPr/>
        </p:nvGrpSpPr>
        <p:grpSpPr>
          <a:xfrm rot="21137960">
            <a:off x="889693" y="326274"/>
            <a:ext cx="3628500" cy="2685431"/>
            <a:chOff x="4879880" y="2466322"/>
            <a:chExt cx="2389530" cy="1768477"/>
          </a:xfrm>
        </p:grpSpPr>
        <p:sp>
          <p:nvSpPr>
            <p:cNvPr id="25" name="Graphic 46">
              <a:extLst>
                <a:ext uri="{FF2B5EF4-FFF2-40B4-BE49-F238E27FC236}">
                  <a16:creationId xmlns:a16="http://schemas.microsoft.com/office/drawing/2014/main" id="{8C34A20D-42D6-F182-F516-91495901CCBD}"/>
                </a:ext>
              </a:extLst>
            </p:cNvPr>
            <p:cNvSpPr/>
            <p:nvPr/>
          </p:nvSpPr>
          <p:spPr>
            <a:xfrm>
              <a:off x="4919374" y="2623337"/>
              <a:ext cx="2350036" cy="1611462"/>
            </a:xfrm>
            <a:custGeom>
              <a:avLst/>
              <a:gdLst>
                <a:gd name="connsiteX0" fmla="*/ 1540480 w 2350036"/>
                <a:gd name="connsiteY0" fmla="*/ 604684 h 1611462"/>
                <a:gd name="connsiteX1" fmla="*/ 2008158 w 2350036"/>
                <a:gd name="connsiteY1" fmla="*/ 598969 h 1611462"/>
                <a:gd name="connsiteX2" fmla="*/ 2183418 w 2350036"/>
                <a:gd name="connsiteY2" fmla="*/ 614209 h 1611462"/>
                <a:gd name="connsiteX3" fmla="*/ 2331055 w 2350036"/>
                <a:gd name="connsiteY3" fmla="*/ 676122 h 1611462"/>
                <a:gd name="connsiteX4" fmla="*/ 2348200 w 2350036"/>
                <a:gd name="connsiteY4" fmla="*/ 698982 h 1611462"/>
                <a:gd name="connsiteX5" fmla="*/ 2346295 w 2350036"/>
                <a:gd name="connsiteY5" fmla="*/ 735177 h 1611462"/>
                <a:gd name="connsiteX6" fmla="*/ 2326293 w 2350036"/>
                <a:gd name="connsiteY6" fmla="*/ 784707 h 1611462"/>
                <a:gd name="connsiteX7" fmla="*/ 2225328 w 2350036"/>
                <a:gd name="connsiteY7" fmla="*/ 811377 h 1611462"/>
                <a:gd name="connsiteX8" fmla="*/ 2033875 w 2350036"/>
                <a:gd name="connsiteY8" fmla="*/ 800899 h 1611462"/>
                <a:gd name="connsiteX9" fmla="*/ 1771938 w 2350036"/>
                <a:gd name="connsiteY9" fmla="*/ 906627 h 1611462"/>
                <a:gd name="connsiteX10" fmla="*/ 1707168 w 2350036"/>
                <a:gd name="connsiteY10" fmla="*/ 999972 h 1611462"/>
                <a:gd name="connsiteX11" fmla="*/ 1732885 w 2350036"/>
                <a:gd name="connsiteY11" fmla="*/ 1105699 h 1611462"/>
                <a:gd name="connsiteX12" fmla="*/ 1782415 w 2350036"/>
                <a:gd name="connsiteY12" fmla="*/ 1130464 h 1611462"/>
                <a:gd name="connsiteX13" fmla="*/ 1868140 w 2350036"/>
                <a:gd name="connsiteY13" fmla="*/ 1134274 h 1611462"/>
                <a:gd name="connsiteX14" fmla="*/ 1980535 w 2350036"/>
                <a:gd name="connsiteY14" fmla="*/ 1067599 h 1611462"/>
                <a:gd name="connsiteX15" fmla="*/ 2054830 w 2350036"/>
                <a:gd name="connsiteY15" fmla="*/ 957109 h 1611462"/>
                <a:gd name="connsiteX16" fmla="*/ 2064355 w 2350036"/>
                <a:gd name="connsiteY16" fmla="*/ 944727 h 1611462"/>
                <a:gd name="connsiteX17" fmla="*/ 2098645 w 2350036"/>
                <a:gd name="connsiteY17" fmla="*/ 956157 h 1611462"/>
                <a:gd name="connsiteX18" fmla="*/ 2079595 w 2350036"/>
                <a:gd name="connsiteY18" fmla="*/ 1079982 h 1611462"/>
                <a:gd name="connsiteX19" fmla="*/ 2055783 w 2350036"/>
                <a:gd name="connsiteY19" fmla="*/ 1209522 h 1611462"/>
                <a:gd name="connsiteX20" fmla="*/ 2031970 w 2350036"/>
                <a:gd name="connsiteY20" fmla="*/ 1357159 h 1611462"/>
                <a:gd name="connsiteX21" fmla="*/ 1584295 w 2350036"/>
                <a:gd name="connsiteY21" fmla="*/ 1536229 h 1611462"/>
                <a:gd name="connsiteX22" fmla="*/ 1444278 w 2350036"/>
                <a:gd name="connsiteY22" fmla="*/ 1590522 h 1611462"/>
                <a:gd name="connsiteX23" fmla="*/ 1316643 w 2350036"/>
                <a:gd name="connsiteY23" fmla="*/ 1610524 h 1611462"/>
                <a:gd name="connsiteX24" fmla="*/ 1215678 w 2350036"/>
                <a:gd name="connsiteY24" fmla="*/ 1568614 h 1611462"/>
                <a:gd name="connsiteX25" fmla="*/ 1220440 w 2350036"/>
                <a:gd name="connsiteY25" fmla="*/ 1447647 h 1611462"/>
                <a:gd name="connsiteX26" fmla="*/ 1327120 w 2350036"/>
                <a:gd name="connsiteY26" fmla="*/ 1378114 h 1611462"/>
                <a:gd name="connsiteX27" fmla="*/ 1409988 w 2350036"/>
                <a:gd name="connsiteY27" fmla="*/ 1346682 h 1611462"/>
                <a:gd name="connsiteX28" fmla="*/ 1458565 w 2350036"/>
                <a:gd name="connsiteY28" fmla="*/ 1286674 h 1611462"/>
                <a:gd name="connsiteX29" fmla="*/ 1348075 w 2350036"/>
                <a:gd name="connsiteY29" fmla="*/ 1176184 h 1611462"/>
                <a:gd name="connsiteX30" fmla="*/ 1193770 w 2350036"/>
                <a:gd name="connsiteY30" fmla="*/ 1129512 h 1611462"/>
                <a:gd name="connsiteX31" fmla="*/ 964218 w 2350036"/>
                <a:gd name="connsiteY31" fmla="*/ 937107 h 1611462"/>
                <a:gd name="connsiteX32" fmla="*/ 876588 w 2350036"/>
                <a:gd name="connsiteY32" fmla="*/ 794232 h 1611462"/>
                <a:gd name="connsiteX33" fmla="*/ 620365 w 2350036"/>
                <a:gd name="connsiteY33" fmla="*/ 639927 h 1611462"/>
                <a:gd name="connsiteX34" fmla="*/ 601315 w 2350036"/>
                <a:gd name="connsiteY34" fmla="*/ 611352 h 1611462"/>
                <a:gd name="connsiteX35" fmla="*/ 569883 w 2350036"/>
                <a:gd name="connsiteY35" fmla="*/ 595159 h 1611462"/>
                <a:gd name="connsiteX36" fmla="*/ 385098 w 2350036"/>
                <a:gd name="connsiteY36" fmla="*/ 526579 h 1611462"/>
                <a:gd name="connsiteX37" fmla="*/ 255558 w 2350036"/>
                <a:gd name="connsiteY37" fmla="*/ 405612 h 1611462"/>
                <a:gd name="connsiteX38" fmla="*/ 103158 w 2350036"/>
                <a:gd name="connsiteY38" fmla="*/ 318934 h 1611462"/>
                <a:gd name="connsiteX39" fmla="*/ 26958 w 2350036"/>
                <a:gd name="connsiteY39" fmla="*/ 309409 h 1611462"/>
                <a:gd name="connsiteX40" fmla="*/ 8860 w 2350036"/>
                <a:gd name="connsiteY40" fmla="*/ 247497 h 1611462"/>
                <a:gd name="connsiteX41" fmla="*/ 306040 w 2350036"/>
                <a:gd name="connsiteY41" fmla="*/ 283692 h 1611462"/>
                <a:gd name="connsiteX42" fmla="*/ 589885 w 2350036"/>
                <a:gd name="connsiteY42" fmla="*/ 448474 h 1611462"/>
                <a:gd name="connsiteX43" fmla="*/ 719425 w 2350036"/>
                <a:gd name="connsiteY43" fmla="*/ 469429 h 1611462"/>
                <a:gd name="connsiteX44" fmla="*/ 813723 w 2350036"/>
                <a:gd name="connsiteY44" fmla="*/ 387514 h 1611462"/>
                <a:gd name="connsiteX45" fmla="*/ 755620 w 2350036"/>
                <a:gd name="connsiteY45" fmla="*/ 258927 h 1611462"/>
                <a:gd name="connsiteX46" fmla="*/ 534640 w 2350036"/>
                <a:gd name="connsiteY46" fmla="*/ 157962 h 1611462"/>
                <a:gd name="connsiteX47" fmla="*/ 371763 w 2350036"/>
                <a:gd name="connsiteY47" fmla="*/ 128434 h 1611462"/>
                <a:gd name="connsiteX48" fmla="*/ 329853 w 2350036"/>
                <a:gd name="connsiteY48" fmla="*/ 59854 h 1611462"/>
                <a:gd name="connsiteX49" fmla="*/ 369858 w 2350036"/>
                <a:gd name="connsiteY49" fmla="*/ 13182 h 1611462"/>
                <a:gd name="connsiteX50" fmla="*/ 432723 w 2350036"/>
                <a:gd name="connsiteY50" fmla="*/ 1752 h 1611462"/>
                <a:gd name="connsiteX51" fmla="*/ 877540 w 2350036"/>
                <a:gd name="connsiteY51" fmla="*/ 55092 h 1611462"/>
                <a:gd name="connsiteX52" fmla="*/ 1266160 w 2350036"/>
                <a:gd name="connsiteY52" fmla="*/ 297979 h 1611462"/>
                <a:gd name="connsiteX53" fmla="*/ 1389033 w 2350036"/>
                <a:gd name="connsiteY53" fmla="*/ 483717 h 1611462"/>
                <a:gd name="connsiteX54" fmla="*/ 1564293 w 2350036"/>
                <a:gd name="connsiteY54" fmla="*/ 614209 h 16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50036" h="1611462">
                  <a:moveTo>
                    <a:pt x="1540480" y="604684"/>
                  </a:moveTo>
                  <a:cubicBezTo>
                    <a:pt x="1691928" y="644689"/>
                    <a:pt x="1851948" y="600874"/>
                    <a:pt x="2008158" y="598969"/>
                  </a:cubicBezTo>
                  <a:cubicBezTo>
                    <a:pt x="2067213" y="598017"/>
                    <a:pt x="2125315" y="603732"/>
                    <a:pt x="2183418" y="614209"/>
                  </a:cubicBezTo>
                  <a:cubicBezTo>
                    <a:pt x="2236758" y="624687"/>
                    <a:pt x="2291050" y="640879"/>
                    <a:pt x="2331055" y="676122"/>
                  </a:cubicBezTo>
                  <a:cubicBezTo>
                    <a:pt x="2338675" y="682789"/>
                    <a:pt x="2345343" y="689457"/>
                    <a:pt x="2348200" y="698982"/>
                  </a:cubicBezTo>
                  <a:cubicBezTo>
                    <a:pt x="2352010" y="710412"/>
                    <a:pt x="2349153" y="723747"/>
                    <a:pt x="2346295" y="735177"/>
                  </a:cubicBezTo>
                  <a:cubicBezTo>
                    <a:pt x="2342485" y="752322"/>
                    <a:pt x="2337723" y="771372"/>
                    <a:pt x="2326293" y="784707"/>
                  </a:cubicBezTo>
                  <a:cubicBezTo>
                    <a:pt x="2303433" y="813282"/>
                    <a:pt x="2261523" y="814234"/>
                    <a:pt x="2225328" y="811377"/>
                  </a:cubicBezTo>
                  <a:cubicBezTo>
                    <a:pt x="2161510" y="806614"/>
                    <a:pt x="2097693" y="797089"/>
                    <a:pt x="2033875" y="800899"/>
                  </a:cubicBezTo>
                  <a:cubicBezTo>
                    <a:pt x="1937673" y="806614"/>
                    <a:pt x="1843375" y="841857"/>
                    <a:pt x="1771938" y="906627"/>
                  </a:cubicBezTo>
                  <a:cubicBezTo>
                    <a:pt x="1743363" y="932344"/>
                    <a:pt x="1717645" y="962824"/>
                    <a:pt x="1707168" y="999972"/>
                  </a:cubicBezTo>
                  <a:cubicBezTo>
                    <a:pt x="1696690" y="1037119"/>
                    <a:pt x="1704310" y="1079982"/>
                    <a:pt x="1732885" y="1105699"/>
                  </a:cubicBezTo>
                  <a:cubicBezTo>
                    <a:pt x="1747173" y="1118082"/>
                    <a:pt x="1764318" y="1125702"/>
                    <a:pt x="1782415" y="1130464"/>
                  </a:cubicBezTo>
                  <a:cubicBezTo>
                    <a:pt x="1810038" y="1138084"/>
                    <a:pt x="1839565" y="1139989"/>
                    <a:pt x="1868140" y="1134274"/>
                  </a:cubicBezTo>
                  <a:cubicBezTo>
                    <a:pt x="1911955" y="1125702"/>
                    <a:pt x="1950055" y="1099984"/>
                    <a:pt x="1980535" y="1067599"/>
                  </a:cubicBezTo>
                  <a:cubicBezTo>
                    <a:pt x="2011015" y="1035214"/>
                    <a:pt x="2033875" y="996162"/>
                    <a:pt x="2054830" y="957109"/>
                  </a:cubicBezTo>
                  <a:cubicBezTo>
                    <a:pt x="2057688" y="952347"/>
                    <a:pt x="2059593" y="947584"/>
                    <a:pt x="2064355" y="944727"/>
                  </a:cubicBezTo>
                  <a:cubicBezTo>
                    <a:pt x="2075785" y="937107"/>
                    <a:pt x="2091025" y="945679"/>
                    <a:pt x="2098645" y="956157"/>
                  </a:cubicBezTo>
                  <a:cubicBezTo>
                    <a:pt x="2125315" y="997114"/>
                    <a:pt x="2089120" y="1039977"/>
                    <a:pt x="2079595" y="1079982"/>
                  </a:cubicBezTo>
                  <a:cubicBezTo>
                    <a:pt x="2069118" y="1122844"/>
                    <a:pt x="2057688" y="1164754"/>
                    <a:pt x="2055783" y="1209522"/>
                  </a:cubicBezTo>
                  <a:cubicBezTo>
                    <a:pt x="2053878" y="1260004"/>
                    <a:pt x="2055783" y="1310487"/>
                    <a:pt x="2031970" y="1357159"/>
                  </a:cubicBezTo>
                  <a:cubicBezTo>
                    <a:pt x="1949103" y="1520037"/>
                    <a:pt x="1732885" y="1495272"/>
                    <a:pt x="1584295" y="1536229"/>
                  </a:cubicBezTo>
                  <a:cubicBezTo>
                    <a:pt x="1536670" y="1549564"/>
                    <a:pt x="1489045" y="1567662"/>
                    <a:pt x="1444278" y="1590522"/>
                  </a:cubicBezTo>
                  <a:cubicBezTo>
                    <a:pt x="1404273" y="1610524"/>
                    <a:pt x="1361410" y="1613382"/>
                    <a:pt x="1316643" y="1610524"/>
                  </a:cubicBezTo>
                  <a:cubicBezTo>
                    <a:pt x="1279495" y="1607667"/>
                    <a:pt x="1238538" y="1598142"/>
                    <a:pt x="1215678" y="1568614"/>
                  </a:cubicBezTo>
                  <a:cubicBezTo>
                    <a:pt x="1189008" y="1534324"/>
                    <a:pt x="1195675" y="1482889"/>
                    <a:pt x="1220440" y="1447647"/>
                  </a:cubicBezTo>
                  <a:cubicBezTo>
                    <a:pt x="1246158" y="1412404"/>
                    <a:pt x="1286163" y="1391449"/>
                    <a:pt x="1327120" y="1378114"/>
                  </a:cubicBezTo>
                  <a:cubicBezTo>
                    <a:pt x="1355695" y="1368589"/>
                    <a:pt x="1384270" y="1361922"/>
                    <a:pt x="1409988" y="1346682"/>
                  </a:cubicBezTo>
                  <a:cubicBezTo>
                    <a:pt x="1435705" y="1331442"/>
                    <a:pt x="1466185" y="1315249"/>
                    <a:pt x="1458565" y="1286674"/>
                  </a:cubicBezTo>
                  <a:cubicBezTo>
                    <a:pt x="1445230" y="1234287"/>
                    <a:pt x="1397605" y="1197139"/>
                    <a:pt x="1348075" y="1176184"/>
                  </a:cubicBezTo>
                  <a:cubicBezTo>
                    <a:pt x="1298545" y="1155229"/>
                    <a:pt x="1244253" y="1147609"/>
                    <a:pt x="1193770" y="1129512"/>
                  </a:cubicBezTo>
                  <a:cubicBezTo>
                    <a:pt x="1097568" y="1095222"/>
                    <a:pt x="1014700" y="1025689"/>
                    <a:pt x="964218" y="937107"/>
                  </a:cubicBezTo>
                  <a:cubicBezTo>
                    <a:pt x="936595" y="888529"/>
                    <a:pt x="917545" y="833284"/>
                    <a:pt x="876588" y="794232"/>
                  </a:cubicBezTo>
                  <a:cubicBezTo>
                    <a:pt x="803245" y="724699"/>
                    <a:pt x="674658" y="725652"/>
                    <a:pt x="620365" y="639927"/>
                  </a:cubicBezTo>
                  <a:cubicBezTo>
                    <a:pt x="614650" y="630402"/>
                    <a:pt x="608935" y="619924"/>
                    <a:pt x="601315" y="611352"/>
                  </a:cubicBezTo>
                  <a:cubicBezTo>
                    <a:pt x="592743" y="602779"/>
                    <a:pt x="581313" y="598969"/>
                    <a:pt x="569883" y="595159"/>
                  </a:cubicBezTo>
                  <a:cubicBezTo>
                    <a:pt x="507018" y="573252"/>
                    <a:pt x="440343" y="561822"/>
                    <a:pt x="385098" y="526579"/>
                  </a:cubicBezTo>
                  <a:cubicBezTo>
                    <a:pt x="335568" y="496099"/>
                    <a:pt x="297468" y="448474"/>
                    <a:pt x="255558" y="405612"/>
                  </a:cubicBezTo>
                  <a:cubicBezTo>
                    <a:pt x="213648" y="362749"/>
                    <a:pt x="163165" y="324649"/>
                    <a:pt x="103158" y="318934"/>
                  </a:cubicBezTo>
                  <a:cubicBezTo>
                    <a:pt x="77440" y="316077"/>
                    <a:pt x="50770" y="319887"/>
                    <a:pt x="26958" y="309409"/>
                  </a:cubicBezTo>
                  <a:cubicBezTo>
                    <a:pt x="4098" y="298932"/>
                    <a:pt x="-10190" y="263689"/>
                    <a:pt x="8860" y="247497"/>
                  </a:cubicBezTo>
                  <a:cubicBezTo>
                    <a:pt x="93633" y="177012"/>
                    <a:pt x="209838" y="232257"/>
                    <a:pt x="306040" y="283692"/>
                  </a:cubicBezTo>
                  <a:cubicBezTo>
                    <a:pt x="403195" y="335127"/>
                    <a:pt x="488920" y="406564"/>
                    <a:pt x="589885" y="448474"/>
                  </a:cubicBezTo>
                  <a:cubicBezTo>
                    <a:pt x="630843" y="465619"/>
                    <a:pt x="675610" y="477049"/>
                    <a:pt x="719425" y="469429"/>
                  </a:cubicBezTo>
                  <a:cubicBezTo>
                    <a:pt x="763240" y="461809"/>
                    <a:pt x="805150" y="430377"/>
                    <a:pt x="813723" y="387514"/>
                  </a:cubicBezTo>
                  <a:cubicBezTo>
                    <a:pt x="823248" y="339889"/>
                    <a:pt x="791815" y="292264"/>
                    <a:pt x="755620" y="258927"/>
                  </a:cubicBezTo>
                  <a:cubicBezTo>
                    <a:pt x="695613" y="202729"/>
                    <a:pt x="616555" y="167487"/>
                    <a:pt x="534640" y="157962"/>
                  </a:cubicBezTo>
                  <a:cubicBezTo>
                    <a:pt x="479395" y="151294"/>
                    <a:pt x="420340" y="157009"/>
                    <a:pt x="371763" y="128434"/>
                  </a:cubicBezTo>
                  <a:cubicBezTo>
                    <a:pt x="346998" y="114147"/>
                    <a:pt x="326043" y="87477"/>
                    <a:pt x="329853" y="59854"/>
                  </a:cubicBezTo>
                  <a:cubicBezTo>
                    <a:pt x="332710" y="38899"/>
                    <a:pt x="349855" y="21754"/>
                    <a:pt x="369858" y="13182"/>
                  </a:cubicBezTo>
                  <a:cubicBezTo>
                    <a:pt x="389860" y="4609"/>
                    <a:pt x="411768" y="2704"/>
                    <a:pt x="432723" y="1752"/>
                  </a:cubicBezTo>
                  <a:cubicBezTo>
                    <a:pt x="582265" y="-5868"/>
                    <a:pt x="733713" y="11277"/>
                    <a:pt x="877540" y="55092"/>
                  </a:cubicBezTo>
                  <a:cubicBezTo>
                    <a:pt x="1026130" y="99859"/>
                    <a:pt x="1170910" y="175107"/>
                    <a:pt x="1266160" y="297979"/>
                  </a:cubicBezTo>
                  <a:cubicBezTo>
                    <a:pt x="1311880" y="356082"/>
                    <a:pt x="1345218" y="423709"/>
                    <a:pt x="1389033" y="483717"/>
                  </a:cubicBezTo>
                  <a:cubicBezTo>
                    <a:pt x="1432848" y="543724"/>
                    <a:pt x="1490950" y="598017"/>
                    <a:pt x="1564293" y="614209"/>
                  </a:cubicBezTo>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42CB4A10-E7E8-4C4C-01EA-D75860CAEC17}"/>
                </a:ext>
              </a:extLst>
            </p:cNvPr>
            <p:cNvPicPr/>
            <p:nvPr/>
          </p:nvPicPr>
          <p:blipFill>
            <a:blip r:embed="rId12">
              <a:extLst>
                <a:ext uri="{96DAC541-7B7A-43D3-8B79-37D633B846F1}">
                  <asvg:svgBlip xmlns:asvg="http://schemas.microsoft.com/office/drawing/2016/SVG/main" r:embed="rId13"/>
                </a:ext>
              </a:extLst>
            </a:blip>
            <a:stretch>
              <a:fillRect/>
            </a:stretch>
          </p:blipFill>
          <p:spPr>
            <a:xfrm>
              <a:off x="4879880" y="2466322"/>
              <a:ext cx="2381250" cy="1695450"/>
            </a:xfrm>
            <a:prstGeom prst="rect">
              <a:avLst/>
            </a:prstGeom>
          </p:spPr>
        </p:pic>
      </p:grpSp>
      <p:grpSp>
        <p:nvGrpSpPr>
          <p:cNvPr id="27" name="Group 26">
            <a:extLst>
              <a:ext uri="{FF2B5EF4-FFF2-40B4-BE49-F238E27FC236}">
                <a16:creationId xmlns:a16="http://schemas.microsoft.com/office/drawing/2014/main" id="{C1D1E4A1-8076-94AD-6CB1-A68937234D33}"/>
              </a:ext>
            </a:extLst>
          </p:cNvPr>
          <p:cNvGrpSpPr/>
          <p:nvPr/>
        </p:nvGrpSpPr>
        <p:grpSpPr>
          <a:xfrm>
            <a:off x="4547244" y="5184163"/>
            <a:ext cx="1390351" cy="1587178"/>
            <a:chOff x="5753098" y="2910995"/>
            <a:chExt cx="752475" cy="859000"/>
          </a:xfrm>
        </p:grpSpPr>
        <p:sp>
          <p:nvSpPr>
            <p:cNvPr id="28" name="Graphic 52">
              <a:extLst>
                <a:ext uri="{FF2B5EF4-FFF2-40B4-BE49-F238E27FC236}">
                  <a16:creationId xmlns:a16="http://schemas.microsoft.com/office/drawing/2014/main" id="{10D4089D-5874-2AB8-394C-F533F12DDB1E}"/>
                </a:ext>
              </a:extLst>
            </p:cNvPr>
            <p:cNvSpPr/>
            <p:nvPr/>
          </p:nvSpPr>
          <p:spPr>
            <a:xfrm>
              <a:off x="5753100" y="3086100"/>
              <a:ext cx="683895" cy="683895"/>
            </a:xfrm>
            <a:custGeom>
              <a:avLst/>
              <a:gdLst>
                <a:gd name="connsiteX0" fmla="*/ 683895 w 683895"/>
                <a:gd name="connsiteY0" fmla="*/ 341948 h 683895"/>
                <a:gd name="connsiteX1" fmla="*/ 341948 w 683895"/>
                <a:gd name="connsiteY1" fmla="*/ 683895 h 683895"/>
                <a:gd name="connsiteX2" fmla="*/ 0 w 683895"/>
                <a:gd name="connsiteY2" fmla="*/ 341948 h 683895"/>
                <a:gd name="connsiteX3" fmla="*/ 341948 w 683895"/>
                <a:gd name="connsiteY3" fmla="*/ 0 h 683895"/>
                <a:gd name="connsiteX4" fmla="*/ 683895 w 683895"/>
                <a:gd name="connsiteY4" fmla="*/ 341948 h 68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5" h="683895">
                  <a:moveTo>
                    <a:pt x="683895" y="341948"/>
                  </a:moveTo>
                  <a:cubicBezTo>
                    <a:pt x="683895" y="530800"/>
                    <a:pt x="530800" y="683895"/>
                    <a:pt x="341948" y="683895"/>
                  </a:cubicBezTo>
                  <a:cubicBezTo>
                    <a:pt x="153095" y="683895"/>
                    <a:pt x="0" y="530800"/>
                    <a:pt x="0" y="341948"/>
                  </a:cubicBezTo>
                  <a:cubicBezTo>
                    <a:pt x="0" y="153095"/>
                    <a:pt x="153095" y="0"/>
                    <a:pt x="341948" y="0"/>
                  </a:cubicBezTo>
                  <a:cubicBezTo>
                    <a:pt x="530800" y="0"/>
                    <a:pt x="683895" y="153095"/>
                    <a:pt x="683895" y="341948"/>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1D301FF6-06BD-82C1-09A9-36653E582DF9}"/>
                </a:ext>
              </a:extLst>
            </p:cNvPr>
            <p:cNvPicPr/>
            <p:nvPr/>
          </p:nvPicPr>
          <p:blipFill>
            <a:blip r:embed="rId14">
              <a:extLst>
                <a:ext uri="{96DAC541-7B7A-43D3-8B79-37D633B846F1}">
                  <asvg:svgBlip xmlns:asvg="http://schemas.microsoft.com/office/drawing/2016/SVG/main" r:embed="rId15"/>
                </a:ext>
              </a:extLst>
            </a:blip>
            <a:stretch>
              <a:fillRect/>
            </a:stretch>
          </p:blipFill>
          <p:spPr>
            <a:xfrm>
              <a:off x="5753098" y="2910995"/>
              <a:ext cx="752475" cy="752475"/>
            </a:xfrm>
            <a:prstGeom prst="rect">
              <a:avLst/>
            </a:prstGeom>
          </p:spPr>
        </p:pic>
      </p:grpSp>
      <p:grpSp>
        <p:nvGrpSpPr>
          <p:cNvPr id="30" name="Group 29">
            <a:extLst>
              <a:ext uri="{FF2B5EF4-FFF2-40B4-BE49-F238E27FC236}">
                <a16:creationId xmlns:a16="http://schemas.microsoft.com/office/drawing/2014/main" id="{C961F9BD-B1D6-FBDD-75B5-490DE6DB1C5F}"/>
              </a:ext>
            </a:extLst>
          </p:cNvPr>
          <p:cNvGrpSpPr/>
          <p:nvPr/>
        </p:nvGrpSpPr>
        <p:grpSpPr>
          <a:xfrm rot="20876770">
            <a:off x="8253904" y="3375190"/>
            <a:ext cx="3140803" cy="3571270"/>
            <a:chOff x="5039321" y="2227037"/>
            <a:chExt cx="2032991" cy="2311625"/>
          </a:xfrm>
        </p:grpSpPr>
        <p:pic>
          <p:nvPicPr>
            <p:cNvPr id="31" name="Graphic 30">
              <a:extLst>
                <a:ext uri="{FF2B5EF4-FFF2-40B4-BE49-F238E27FC236}">
                  <a16:creationId xmlns:a16="http://schemas.microsoft.com/office/drawing/2014/main" id="{44860868-6221-2B24-2102-27B0CCCCB20B}"/>
                </a:ext>
              </a:extLst>
            </p:cNvPr>
            <p:cNvPicPr/>
            <p:nvPr/>
          </p:nvPicPr>
          <p:blipFill>
            <a:blip r:embed="rId16">
              <a:extLst>
                <a:ext uri="{96DAC541-7B7A-43D3-8B79-37D633B846F1}">
                  <asvg:svgBlip xmlns:asvg="http://schemas.microsoft.com/office/drawing/2016/SVG/main" r:embed="rId17"/>
                </a:ext>
              </a:extLst>
            </a:blip>
            <a:stretch>
              <a:fillRect/>
            </a:stretch>
          </p:blipFill>
          <p:spPr>
            <a:xfrm>
              <a:off x="5119687" y="2319337"/>
              <a:ext cx="1952625" cy="2219325"/>
            </a:xfrm>
            <a:prstGeom prst="rect">
              <a:avLst/>
            </a:prstGeom>
          </p:spPr>
        </p:pic>
        <p:pic>
          <p:nvPicPr>
            <p:cNvPr id="32" name="Graphic 31">
              <a:extLst>
                <a:ext uri="{FF2B5EF4-FFF2-40B4-BE49-F238E27FC236}">
                  <a16:creationId xmlns:a16="http://schemas.microsoft.com/office/drawing/2014/main" id="{E39D723A-978F-726A-294A-7764C4A44CAB}"/>
                </a:ext>
              </a:extLst>
            </p:cNvPr>
            <p:cNvPicPr/>
            <p:nvPr/>
          </p:nvPicPr>
          <p:blipFill>
            <a:blip r:embed="rId18">
              <a:extLst>
                <a:ext uri="{96DAC541-7B7A-43D3-8B79-37D633B846F1}">
                  <asvg:svgBlip xmlns:asvg="http://schemas.microsoft.com/office/drawing/2016/SVG/main" r:embed="rId19"/>
                </a:ext>
              </a:extLst>
            </a:blip>
            <a:stretch>
              <a:fillRect/>
            </a:stretch>
          </p:blipFill>
          <p:spPr>
            <a:xfrm>
              <a:off x="5039321" y="2227037"/>
              <a:ext cx="2019300" cy="2295525"/>
            </a:xfrm>
            <a:prstGeom prst="rect">
              <a:avLst/>
            </a:prstGeom>
          </p:spPr>
        </p:pic>
      </p:grpSp>
      <p:grpSp>
        <p:nvGrpSpPr>
          <p:cNvPr id="33" name="Group 32">
            <a:extLst>
              <a:ext uri="{FF2B5EF4-FFF2-40B4-BE49-F238E27FC236}">
                <a16:creationId xmlns:a16="http://schemas.microsoft.com/office/drawing/2014/main" id="{F249605D-634D-4D05-94FE-B5532051E140}"/>
              </a:ext>
            </a:extLst>
          </p:cNvPr>
          <p:cNvGrpSpPr/>
          <p:nvPr/>
        </p:nvGrpSpPr>
        <p:grpSpPr>
          <a:xfrm rot="1350781">
            <a:off x="7904833" y="151283"/>
            <a:ext cx="3246925" cy="3122641"/>
            <a:chOff x="5100637" y="2471737"/>
            <a:chExt cx="1990725" cy="1914525"/>
          </a:xfrm>
        </p:grpSpPr>
        <p:pic>
          <p:nvPicPr>
            <p:cNvPr id="34" name="Graphic 33">
              <a:extLst>
                <a:ext uri="{FF2B5EF4-FFF2-40B4-BE49-F238E27FC236}">
                  <a16:creationId xmlns:a16="http://schemas.microsoft.com/office/drawing/2014/main" id="{A7B62DF6-7B57-38C2-67D5-442B03EB2C8C}"/>
                </a:ext>
              </a:extLst>
            </p:cNvPr>
            <p:cNvPicPr/>
            <p:nvPr/>
          </p:nvPicPr>
          <p:blipFill>
            <a:blip r:embed="rId20">
              <a:extLst>
                <a:ext uri="{96DAC541-7B7A-43D3-8B79-37D633B846F1}">
                  <asvg:svgBlip xmlns:asvg="http://schemas.microsoft.com/office/drawing/2016/SVG/main" r:embed="rId21"/>
                </a:ext>
              </a:extLst>
            </a:blip>
            <a:stretch>
              <a:fillRect/>
            </a:stretch>
          </p:blipFill>
          <p:spPr>
            <a:xfrm>
              <a:off x="5100637" y="2514600"/>
              <a:ext cx="1990725" cy="1828800"/>
            </a:xfrm>
            <a:prstGeom prst="rect">
              <a:avLst/>
            </a:prstGeom>
          </p:spPr>
        </p:pic>
        <p:pic>
          <p:nvPicPr>
            <p:cNvPr id="35" name="Graphic 34">
              <a:extLst>
                <a:ext uri="{FF2B5EF4-FFF2-40B4-BE49-F238E27FC236}">
                  <a16:creationId xmlns:a16="http://schemas.microsoft.com/office/drawing/2014/main" id="{53CBAEC3-1E39-561C-8030-ACAC5F26580C}"/>
                </a:ext>
              </a:extLst>
            </p:cNvPr>
            <p:cNvPicPr/>
            <p:nvPr/>
          </p:nvPicPr>
          <p:blipFill>
            <a:blip r:embed="rId22">
              <a:extLst>
                <a:ext uri="{96DAC541-7B7A-43D3-8B79-37D633B846F1}">
                  <asvg:svgBlip xmlns:asvg="http://schemas.microsoft.com/office/drawing/2016/SVG/main" r:embed="rId23"/>
                </a:ext>
              </a:extLst>
            </a:blip>
            <a:stretch>
              <a:fillRect/>
            </a:stretch>
          </p:blipFill>
          <p:spPr>
            <a:xfrm>
              <a:off x="5119687" y="2471737"/>
              <a:ext cx="1952625" cy="1914525"/>
            </a:xfrm>
            <a:prstGeom prst="rect">
              <a:avLst/>
            </a:prstGeom>
          </p:spPr>
        </p:pic>
      </p:grpSp>
      <p:grpSp>
        <p:nvGrpSpPr>
          <p:cNvPr id="36" name="Group 35">
            <a:extLst>
              <a:ext uri="{FF2B5EF4-FFF2-40B4-BE49-F238E27FC236}">
                <a16:creationId xmlns:a16="http://schemas.microsoft.com/office/drawing/2014/main" id="{CC866C0E-AFCB-796A-F47C-B0B20B8313CE}"/>
              </a:ext>
            </a:extLst>
          </p:cNvPr>
          <p:cNvGrpSpPr/>
          <p:nvPr/>
        </p:nvGrpSpPr>
        <p:grpSpPr>
          <a:xfrm rot="20292915">
            <a:off x="4678514" y="55317"/>
            <a:ext cx="1359763" cy="1692303"/>
            <a:chOff x="5834062" y="3062286"/>
            <a:chExt cx="589306" cy="733425"/>
          </a:xfrm>
        </p:grpSpPr>
        <p:pic>
          <p:nvPicPr>
            <p:cNvPr id="37" name="Graphic 36">
              <a:extLst>
                <a:ext uri="{FF2B5EF4-FFF2-40B4-BE49-F238E27FC236}">
                  <a16:creationId xmlns:a16="http://schemas.microsoft.com/office/drawing/2014/main" id="{9592C3FC-BEC9-786B-B032-FA6433DC8823}"/>
                </a:ext>
              </a:extLst>
            </p:cNvPr>
            <p:cNvPicPr/>
            <p:nvPr/>
          </p:nvPicPr>
          <p:blipFill>
            <a:blip r:embed="rId24">
              <a:extLst>
                <a:ext uri="{96DAC541-7B7A-43D3-8B79-37D633B846F1}">
                  <asvg:svgBlip xmlns:asvg="http://schemas.microsoft.com/office/drawing/2016/SVG/main" r:embed="rId25"/>
                </a:ext>
              </a:extLst>
            </a:blip>
            <a:stretch>
              <a:fillRect/>
            </a:stretch>
          </p:blipFill>
          <p:spPr>
            <a:xfrm>
              <a:off x="5834062" y="3095625"/>
              <a:ext cx="523875" cy="666750"/>
            </a:xfrm>
            <a:prstGeom prst="rect">
              <a:avLst/>
            </a:prstGeom>
          </p:spPr>
        </p:pic>
        <p:pic>
          <p:nvPicPr>
            <p:cNvPr id="38" name="Graphic 37">
              <a:extLst>
                <a:ext uri="{FF2B5EF4-FFF2-40B4-BE49-F238E27FC236}">
                  <a16:creationId xmlns:a16="http://schemas.microsoft.com/office/drawing/2014/main" id="{27613139-F77F-57DF-B53E-627C3F5077D4}"/>
                </a:ext>
              </a:extLst>
            </p:cNvPr>
            <p:cNvPicPr/>
            <p:nvPr/>
          </p:nvPicPr>
          <p:blipFill>
            <a:blip r:embed="rId26">
              <a:extLst>
                <a:ext uri="{96DAC541-7B7A-43D3-8B79-37D633B846F1}">
                  <asvg:svgBlip xmlns:asvg="http://schemas.microsoft.com/office/drawing/2016/SVG/main" r:embed="rId27"/>
                </a:ext>
              </a:extLst>
            </a:blip>
            <a:stretch>
              <a:fillRect/>
            </a:stretch>
          </p:blipFill>
          <p:spPr>
            <a:xfrm>
              <a:off x="5842343" y="3062286"/>
              <a:ext cx="581025" cy="733425"/>
            </a:xfrm>
            <a:prstGeom prst="rect">
              <a:avLst/>
            </a:prstGeom>
          </p:spPr>
        </p:pic>
      </p:grpSp>
      <p:pic>
        <p:nvPicPr>
          <p:cNvPr id="2" name="Picture 1">
            <a:extLst>
              <a:ext uri="{FF2B5EF4-FFF2-40B4-BE49-F238E27FC236}">
                <a16:creationId xmlns:a16="http://schemas.microsoft.com/office/drawing/2014/main" id="{A29ECD59-AFE9-1033-2C17-00BBF6BCE8B0}"/>
              </a:ext>
            </a:extLst>
          </p:cNvPr>
          <p:cNvPicPr>
            <a:picLocks noChangeAspect="1"/>
          </p:cNvPicPr>
          <p:nvPr/>
        </p:nvPicPr>
        <p:blipFill>
          <a:blip r:embed="rId28"/>
          <a:stretch>
            <a:fillRect/>
          </a:stretch>
        </p:blipFill>
        <p:spPr>
          <a:xfrm>
            <a:off x="3449593" y="2539940"/>
            <a:ext cx="5419814" cy="1371719"/>
          </a:xfrm>
          <a:prstGeom prst="rect">
            <a:avLst/>
          </a:prstGeom>
        </p:spPr>
      </p:pic>
    </p:spTree>
    <p:extLst>
      <p:ext uri="{BB962C8B-B14F-4D97-AF65-F5344CB8AC3E}">
        <p14:creationId xmlns:p14="http://schemas.microsoft.com/office/powerpoint/2010/main" val="4217301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F9C0BE59-CC65-A4DF-0B1C-2C61527DB6B0}"/>
              </a:ext>
            </a:extLst>
          </p:cNvPr>
          <p:cNvPicPr>
            <a:picLocks noChangeAspect="1"/>
          </p:cNvPicPr>
          <p:nvPr/>
        </p:nvPicPr>
        <p:blipFill>
          <a:blip r:embed="rId3"/>
          <a:stretch>
            <a:fillRect/>
          </a:stretch>
        </p:blipFill>
        <p:spPr>
          <a:xfrm>
            <a:off x="3244623" y="447674"/>
            <a:ext cx="5662800" cy="2567667"/>
          </a:xfrm>
          <a:prstGeom prst="rect">
            <a:avLst/>
          </a:prstGeom>
        </p:spPr>
      </p:pic>
      <p:cxnSp>
        <p:nvCxnSpPr>
          <p:cNvPr id="4" name="Straight Connector 3">
            <a:extLst>
              <a:ext uri="{FF2B5EF4-FFF2-40B4-BE49-F238E27FC236}">
                <a16:creationId xmlns:a16="http://schemas.microsoft.com/office/drawing/2014/main" id="{8668E954-9D64-358C-BDC7-09F6576C332F}"/>
              </a:ext>
            </a:extLst>
          </p:cNvPr>
          <p:cNvCxnSpPr/>
          <p:nvPr/>
        </p:nvCxnSpPr>
        <p:spPr>
          <a:xfrm>
            <a:off x="3995057" y="849086"/>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DC3D845A-907A-DE93-E71D-CDFACD89D2BE}"/>
              </a:ext>
            </a:extLst>
          </p:cNvPr>
          <p:cNvCxnSpPr>
            <a:cxnSpLocks/>
          </p:cNvCxnSpPr>
          <p:nvPr/>
        </p:nvCxnSpPr>
        <p:spPr>
          <a:xfrm>
            <a:off x="4724399" y="1164772"/>
            <a:ext cx="99060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FCEA70B-EC23-E6C1-1FAE-5862DB1E800C}"/>
              </a:ext>
            </a:extLst>
          </p:cNvPr>
          <p:cNvCxnSpPr>
            <a:cxnSpLocks/>
          </p:cNvCxnSpPr>
          <p:nvPr/>
        </p:nvCxnSpPr>
        <p:spPr>
          <a:xfrm>
            <a:off x="3548741" y="1894115"/>
            <a:ext cx="108857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Arrow: Right 13">
            <a:extLst>
              <a:ext uri="{FF2B5EF4-FFF2-40B4-BE49-F238E27FC236}">
                <a16:creationId xmlns:a16="http://schemas.microsoft.com/office/drawing/2014/main" id="{BB3B00EF-E984-6B7F-98EA-E3E47CBF3469}"/>
              </a:ext>
            </a:extLst>
          </p:cNvPr>
          <p:cNvSpPr/>
          <p:nvPr/>
        </p:nvSpPr>
        <p:spPr>
          <a:xfrm>
            <a:off x="408430" y="413588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2813E66A-2FEF-CF5A-EDF8-C32D851C6D80}"/>
              </a:ext>
            </a:extLst>
          </p:cNvPr>
          <p:cNvGrpSpPr/>
          <p:nvPr/>
        </p:nvGrpSpPr>
        <p:grpSpPr>
          <a:xfrm>
            <a:off x="1396113" y="3447355"/>
            <a:ext cx="10074666" cy="1875761"/>
            <a:chOff x="-343206" y="1878828"/>
            <a:chExt cx="12036093" cy="1436161"/>
          </a:xfrm>
        </p:grpSpPr>
        <p:sp>
          <p:nvSpPr>
            <p:cNvPr id="17"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Hộp Văn bản 14">
              <a:extLst>
                <a:ext uri="{FF2B5EF4-FFF2-40B4-BE49-F238E27FC236}">
                  <a16:creationId xmlns:a16="http://schemas.microsoft.com/office/drawing/2014/main" id="{047ACC10-4489-EEF5-3852-9FA3DF38AED2}"/>
                </a:ext>
              </a:extLst>
            </p:cNvPr>
            <p:cNvSpPr txBox="1"/>
            <p:nvPr/>
          </p:nvSpPr>
          <p:spPr>
            <a:xfrm>
              <a:off x="-192541" y="2040166"/>
              <a:ext cx="11784690" cy="11075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Lặp lại từ “thoắt cái” nhằm làm nổi bật sự thay đổi của vạn vật.</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51183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578429"/>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989548"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Xác định điệp từ, điệp ngữ trong những câu thơ, đoạn văn ở cột A. Chọn câu, đoạn phù hợp với ý nêu tác dụng của biện pháp đó ở cột B.</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9613">
            <a:off x="-357462" y="116098"/>
            <a:ext cx="2061044" cy="1610524"/>
          </a:xfrm>
          <a:prstGeom prst="rect">
            <a:avLst/>
          </a:prstGeom>
        </p:spPr>
      </p:pic>
      <p:pic>
        <p:nvPicPr>
          <p:cNvPr id="10" name="Picture 9">
            <a:extLst>
              <a:ext uri="{FF2B5EF4-FFF2-40B4-BE49-F238E27FC236}">
                <a16:creationId xmlns:a16="http://schemas.microsoft.com/office/drawing/2014/main" id="{EDD630DD-4AFF-32C6-333B-1DADF0173A1C}"/>
              </a:ext>
            </a:extLst>
          </p:cNvPr>
          <p:cNvPicPr>
            <a:picLocks noChangeAspect="1"/>
          </p:cNvPicPr>
          <p:nvPr/>
        </p:nvPicPr>
        <p:blipFill>
          <a:blip r:embed="rId4"/>
          <a:stretch>
            <a:fillRect/>
          </a:stretch>
        </p:blipFill>
        <p:spPr>
          <a:xfrm>
            <a:off x="1077686" y="1976718"/>
            <a:ext cx="3810000" cy="4441604"/>
          </a:xfrm>
          <a:prstGeom prst="rect">
            <a:avLst/>
          </a:prstGeom>
        </p:spPr>
      </p:pic>
      <p:pic>
        <p:nvPicPr>
          <p:cNvPr id="12" name="Picture 11">
            <a:extLst>
              <a:ext uri="{FF2B5EF4-FFF2-40B4-BE49-F238E27FC236}">
                <a16:creationId xmlns:a16="http://schemas.microsoft.com/office/drawing/2014/main" id="{5F0A43FC-28FE-0B31-3305-8D38BE43D5CF}"/>
              </a:ext>
            </a:extLst>
          </p:cNvPr>
          <p:cNvPicPr>
            <a:picLocks noChangeAspect="1"/>
          </p:cNvPicPr>
          <p:nvPr/>
        </p:nvPicPr>
        <p:blipFill>
          <a:blip r:embed="rId5"/>
          <a:stretch>
            <a:fillRect/>
          </a:stretch>
        </p:blipFill>
        <p:spPr>
          <a:xfrm>
            <a:off x="7428718" y="1937657"/>
            <a:ext cx="2543277" cy="4583566"/>
          </a:xfrm>
          <a:prstGeom prst="rect">
            <a:avLst/>
          </a:prstGeom>
        </p:spPr>
      </p:pic>
      <p:cxnSp>
        <p:nvCxnSpPr>
          <p:cNvPr id="2" name="Straight Connector 1">
            <a:extLst>
              <a:ext uri="{FF2B5EF4-FFF2-40B4-BE49-F238E27FC236}">
                <a16:creationId xmlns:a16="http://schemas.microsoft.com/office/drawing/2014/main" id="{C9200251-F0BF-76C0-CF22-7DD1401829A5}"/>
              </a:ext>
            </a:extLst>
          </p:cNvPr>
          <p:cNvCxnSpPr>
            <a:cxnSpLocks/>
          </p:cNvCxnSpPr>
          <p:nvPr/>
        </p:nvCxnSpPr>
        <p:spPr>
          <a:xfrm>
            <a:off x="4811486" y="2634342"/>
            <a:ext cx="2590800" cy="302622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98220145-43DB-723C-05C2-8AE76F7A14B2}"/>
              </a:ext>
            </a:extLst>
          </p:cNvPr>
          <p:cNvCxnSpPr>
            <a:cxnSpLocks/>
          </p:cNvCxnSpPr>
          <p:nvPr/>
        </p:nvCxnSpPr>
        <p:spPr>
          <a:xfrm flipV="1">
            <a:off x="4822372" y="2819400"/>
            <a:ext cx="2590799" cy="112122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DCECBAE-8C14-AF0F-94A2-7F3B420ADF63}"/>
              </a:ext>
            </a:extLst>
          </p:cNvPr>
          <p:cNvCxnSpPr>
            <a:cxnSpLocks/>
          </p:cNvCxnSpPr>
          <p:nvPr/>
        </p:nvCxnSpPr>
        <p:spPr>
          <a:xfrm flipV="1">
            <a:off x="4844143" y="4452257"/>
            <a:ext cx="2590799" cy="112122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205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338943"/>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699705" cy="1077218"/>
          </a:xfrm>
          <a:prstGeom prst="rect">
            <a:avLst/>
          </a:prstGeom>
          <a:noFill/>
        </p:spPr>
        <p:txBody>
          <a:bodyPr wrap="square">
            <a:spAutoFit/>
          </a:bodyPr>
          <a:lstStyle/>
          <a:p>
            <a:pPr lvl="0"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Xác định điệp từ, điệp ngữ trong đoạn thơ dưới đây và nêu tác dụng của biện pháp. điệp từ, điệp ngữ đó.</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sp>
        <p:nvSpPr>
          <p:cNvPr id="2" name="TextBox 1">
            <a:extLst>
              <a:ext uri="{FF2B5EF4-FFF2-40B4-BE49-F238E27FC236}">
                <a16:creationId xmlns:a16="http://schemas.microsoft.com/office/drawing/2014/main" id="{36510732-8DFE-17CC-4173-5DF9F5D0840D}"/>
              </a:ext>
            </a:extLst>
          </p:cNvPr>
          <p:cNvSpPr txBox="1"/>
          <p:nvPr/>
        </p:nvSpPr>
        <p:spPr>
          <a:xfrm>
            <a:off x="631371" y="2144486"/>
            <a:ext cx="6128657"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Nếu thế giới không có trẻ con</a:t>
            </a:r>
          </a:p>
          <a:p>
            <a:pPr algn="ctr"/>
            <a:r>
              <a:rPr lang="vi-VN" sz="3200" b="0" i="0" dirty="0">
                <a:solidFill>
                  <a:srgbClr val="000000"/>
                </a:solidFill>
                <a:effectLst/>
                <a:latin typeface="Cambria" panose="02040503050406030204" pitchFamily="18" charset="0"/>
                <a:ea typeface="Cambria" panose="02040503050406030204" pitchFamily="18" charset="0"/>
              </a:rPr>
              <a:t>Ai sẽ dạy bông hoa học nói</a:t>
            </a:r>
          </a:p>
          <a:p>
            <a:pPr algn="ctr"/>
            <a:r>
              <a:rPr lang="vi-VN" sz="3200" b="0" i="0" dirty="0">
                <a:solidFill>
                  <a:srgbClr val="000000"/>
                </a:solidFill>
                <a:effectLst/>
                <a:latin typeface="Cambria" panose="02040503050406030204" pitchFamily="18" charset="0"/>
                <a:ea typeface="Cambria" panose="02040503050406030204" pitchFamily="18" charset="0"/>
              </a:rPr>
              <a:t>Ai sẽ tô biển hoa màu vàng</a:t>
            </a:r>
          </a:p>
          <a:p>
            <a:pPr algn="ctr"/>
            <a:r>
              <a:rPr lang="vi-VN" sz="3200" b="0" i="0" dirty="0">
                <a:solidFill>
                  <a:srgbClr val="000000"/>
                </a:solidFill>
                <a:effectLst/>
                <a:latin typeface="Cambria" panose="02040503050406030204" pitchFamily="18" charset="0"/>
                <a:ea typeface="Cambria" panose="02040503050406030204" pitchFamily="18" charset="0"/>
              </a:rPr>
              <a:t>Ai sẽ nhốt hương thơm vào túi?</a:t>
            </a:r>
          </a:p>
          <a:p>
            <a:pPr algn="r"/>
            <a:r>
              <a:rPr lang="vi-VN" sz="3200" b="0" i="0" dirty="0">
                <a:solidFill>
                  <a:srgbClr val="000000"/>
                </a:solidFill>
                <a:effectLst/>
                <a:latin typeface="Cambria" panose="02040503050406030204" pitchFamily="18" charset="0"/>
                <a:ea typeface="Cambria" panose="02040503050406030204" pitchFamily="18" charset="0"/>
              </a:rPr>
              <a:t>                                     (Thục Linh)</a:t>
            </a:r>
          </a:p>
        </p:txBody>
      </p:sp>
      <p:pic>
        <p:nvPicPr>
          <p:cNvPr id="5" name="Picture 4">
            <a:extLst>
              <a:ext uri="{FF2B5EF4-FFF2-40B4-BE49-F238E27FC236}">
                <a16:creationId xmlns:a16="http://schemas.microsoft.com/office/drawing/2014/main" id="{83CA0D7C-88C0-C971-DA71-02D724889A1F}"/>
              </a:ext>
            </a:extLst>
          </p:cNvPr>
          <p:cNvPicPr>
            <a:picLocks noChangeAspect="1"/>
          </p:cNvPicPr>
          <p:nvPr/>
        </p:nvPicPr>
        <p:blipFill>
          <a:blip r:embed="rId4"/>
          <a:stretch>
            <a:fillRect/>
          </a:stretch>
        </p:blipFill>
        <p:spPr>
          <a:xfrm>
            <a:off x="7213827" y="2217965"/>
            <a:ext cx="4295775" cy="3467100"/>
          </a:xfrm>
          <a:prstGeom prst="rect">
            <a:avLst/>
          </a:prstGeom>
        </p:spPr>
      </p:pic>
    </p:spTree>
    <p:extLst>
      <p:ext uri="{BB962C8B-B14F-4D97-AF65-F5344CB8AC3E}">
        <p14:creationId xmlns:p14="http://schemas.microsoft.com/office/powerpoint/2010/main" val="2134312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322117"/>
            <a:ext cx="11702211" cy="6203540"/>
          </a:xfrm>
          <a:custGeom>
            <a:avLst/>
            <a:gdLst>
              <a:gd name="connsiteX0" fmla="*/ 0 w 11702211"/>
              <a:gd name="connsiteY0" fmla="*/ 616818 h 6203540"/>
              <a:gd name="connsiteX1" fmla="*/ 616818 w 11702211"/>
              <a:gd name="connsiteY1" fmla="*/ 0 h 6203540"/>
              <a:gd name="connsiteX2" fmla="*/ 11085393 w 11702211"/>
              <a:gd name="connsiteY2" fmla="*/ 0 h 6203540"/>
              <a:gd name="connsiteX3" fmla="*/ 11702211 w 11702211"/>
              <a:gd name="connsiteY3" fmla="*/ 616818 h 6203540"/>
              <a:gd name="connsiteX4" fmla="*/ 11702211 w 11702211"/>
              <a:gd name="connsiteY4" fmla="*/ 5586722 h 6203540"/>
              <a:gd name="connsiteX5" fmla="*/ 11085393 w 11702211"/>
              <a:gd name="connsiteY5" fmla="*/ 6203540 h 6203540"/>
              <a:gd name="connsiteX6" fmla="*/ 616818 w 11702211"/>
              <a:gd name="connsiteY6" fmla="*/ 6203540 h 6203540"/>
              <a:gd name="connsiteX7" fmla="*/ 0 w 11702211"/>
              <a:gd name="connsiteY7" fmla="*/ 5586722 h 6203540"/>
              <a:gd name="connsiteX8" fmla="*/ 0 w 11702211"/>
              <a:gd name="connsiteY8" fmla="*/ 616818 h 620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203540" fill="none" extrusionOk="0">
                <a:moveTo>
                  <a:pt x="0" y="616818"/>
                </a:moveTo>
                <a:cubicBezTo>
                  <a:pt x="-26224" y="271917"/>
                  <a:pt x="308979" y="26840"/>
                  <a:pt x="616818" y="0"/>
                </a:cubicBezTo>
                <a:cubicBezTo>
                  <a:pt x="5143597" y="130954"/>
                  <a:pt x="7002374" y="43574"/>
                  <a:pt x="11085393" y="0"/>
                </a:cubicBezTo>
                <a:cubicBezTo>
                  <a:pt x="11455109" y="44758"/>
                  <a:pt x="11731718" y="312303"/>
                  <a:pt x="11702211" y="616818"/>
                </a:cubicBezTo>
                <a:cubicBezTo>
                  <a:pt x="11551772" y="2928461"/>
                  <a:pt x="11788090" y="4922702"/>
                  <a:pt x="11702211" y="5586722"/>
                </a:cubicBezTo>
                <a:cubicBezTo>
                  <a:pt x="11667927" y="5933011"/>
                  <a:pt x="11376817" y="6169569"/>
                  <a:pt x="11085393" y="6203540"/>
                </a:cubicBezTo>
                <a:cubicBezTo>
                  <a:pt x="6727380" y="6358737"/>
                  <a:pt x="5740022" y="6366560"/>
                  <a:pt x="616818" y="6203540"/>
                </a:cubicBezTo>
                <a:cubicBezTo>
                  <a:pt x="280384" y="6146385"/>
                  <a:pt x="-16840" y="5937214"/>
                  <a:pt x="0" y="5586722"/>
                </a:cubicBezTo>
                <a:cubicBezTo>
                  <a:pt x="64656" y="3876467"/>
                  <a:pt x="-17807" y="2094983"/>
                  <a:pt x="0" y="616818"/>
                </a:cubicBezTo>
                <a:close/>
              </a:path>
              <a:path w="11702211" h="6203540" stroke="0" extrusionOk="0">
                <a:moveTo>
                  <a:pt x="0" y="616818"/>
                </a:moveTo>
                <a:cubicBezTo>
                  <a:pt x="-54916" y="242286"/>
                  <a:pt x="262996" y="4940"/>
                  <a:pt x="616818" y="0"/>
                </a:cubicBezTo>
                <a:cubicBezTo>
                  <a:pt x="5331067" y="132882"/>
                  <a:pt x="7517365" y="-84951"/>
                  <a:pt x="11085393" y="0"/>
                </a:cubicBezTo>
                <a:cubicBezTo>
                  <a:pt x="11412327" y="13403"/>
                  <a:pt x="11700073" y="287977"/>
                  <a:pt x="11702211" y="616818"/>
                </a:cubicBezTo>
                <a:cubicBezTo>
                  <a:pt x="11722398" y="1487812"/>
                  <a:pt x="11854691" y="3978929"/>
                  <a:pt x="11702211" y="5586722"/>
                </a:cubicBezTo>
                <a:cubicBezTo>
                  <a:pt x="11747824" y="5932792"/>
                  <a:pt x="11446412" y="6161639"/>
                  <a:pt x="11085393" y="6203540"/>
                </a:cubicBezTo>
                <a:cubicBezTo>
                  <a:pt x="7900622" y="6291179"/>
                  <a:pt x="5558683" y="6130861"/>
                  <a:pt x="616818" y="6203540"/>
                </a:cubicBezTo>
                <a:cubicBezTo>
                  <a:pt x="274952" y="6192031"/>
                  <a:pt x="-23127" y="5959521"/>
                  <a:pt x="0" y="5586722"/>
                </a:cubicBezTo>
                <a:cubicBezTo>
                  <a:pt x="-38581" y="4788035"/>
                  <a:pt x="63341" y="1266346"/>
                  <a:pt x="0" y="616818"/>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6" name="Group 17">
            <a:extLst>
              <a:ext uri="{FF2B5EF4-FFF2-40B4-BE49-F238E27FC236}">
                <a16:creationId xmlns:a16="http://schemas.microsoft.com/office/drawing/2014/main" id="{0124D94E-7ED5-504F-6369-2E683FA87BCF}"/>
              </a:ext>
            </a:extLst>
          </p:cNvPr>
          <p:cNvGrpSpPr/>
          <p:nvPr/>
        </p:nvGrpSpPr>
        <p:grpSpPr>
          <a:xfrm>
            <a:off x="2344808" y="554759"/>
            <a:ext cx="7077487" cy="5738255"/>
            <a:chOff x="7881553" y="1777262"/>
            <a:chExt cx="3844793" cy="4536566"/>
          </a:xfrm>
        </p:grpSpPr>
        <p:sp>
          <p:nvSpPr>
            <p:cNvPr id="7" name="Rectangle: Rounded Corners 18">
              <a:extLst>
                <a:ext uri="{FF2B5EF4-FFF2-40B4-BE49-F238E27FC236}">
                  <a16:creationId xmlns:a16="http://schemas.microsoft.com/office/drawing/2014/main" id="{3C98F9F3-B296-C014-9F49-70530BE0A509}"/>
                </a:ext>
              </a:extLst>
            </p:cNvPr>
            <p:cNvSpPr/>
            <p:nvPr/>
          </p:nvSpPr>
          <p:spPr>
            <a:xfrm>
              <a:off x="7881553" y="1777262"/>
              <a:ext cx="3844793" cy="1657573"/>
            </a:xfrm>
            <a:custGeom>
              <a:avLst/>
              <a:gdLst>
                <a:gd name="connsiteX0" fmla="*/ 0 w 7077487"/>
                <a:gd name="connsiteY0" fmla="*/ 349448 h 2096647"/>
                <a:gd name="connsiteX1" fmla="*/ 349448 w 7077487"/>
                <a:gd name="connsiteY1" fmla="*/ 0 h 2096647"/>
                <a:gd name="connsiteX2" fmla="*/ 6728039 w 7077487"/>
                <a:gd name="connsiteY2" fmla="*/ 0 h 2096647"/>
                <a:gd name="connsiteX3" fmla="*/ 7077487 w 7077487"/>
                <a:gd name="connsiteY3" fmla="*/ 349448 h 2096647"/>
                <a:gd name="connsiteX4" fmla="*/ 7077487 w 7077487"/>
                <a:gd name="connsiteY4" fmla="*/ 1747199 h 2096647"/>
                <a:gd name="connsiteX5" fmla="*/ 6728039 w 7077487"/>
                <a:gd name="connsiteY5" fmla="*/ 2096647 h 2096647"/>
                <a:gd name="connsiteX6" fmla="*/ 349448 w 7077487"/>
                <a:gd name="connsiteY6" fmla="*/ 2096647 h 2096647"/>
                <a:gd name="connsiteX7" fmla="*/ 0 w 7077487"/>
                <a:gd name="connsiteY7" fmla="*/ 1747199 h 2096647"/>
                <a:gd name="connsiteX8" fmla="*/ 0 w 7077487"/>
                <a:gd name="connsiteY8" fmla="*/ 349448 h 2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7487" h="2096647" fill="none" extrusionOk="0">
                  <a:moveTo>
                    <a:pt x="0" y="349448"/>
                  </a:moveTo>
                  <a:cubicBezTo>
                    <a:pt x="261" y="163514"/>
                    <a:pt x="173767" y="29059"/>
                    <a:pt x="349448" y="0"/>
                  </a:cubicBezTo>
                  <a:cubicBezTo>
                    <a:pt x="2972682" y="72427"/>
                    <a:pt x="4750228" y="61419"/>
                    <a:pt x="6728039" y="0"/>
                  </a:cubicBezTo>
                  <a:cubicBezTo>
                    <a:pt x="6918048" y="-20554"/>
                    <a:pt x="7057836" y="150509"/>
                    <a:pt x="7077487" y="349448"/>
                  </a:cubicBezTo>
                  <a:cubicBezTo>
                    <a:pt x="7055883" y="770758"/>
                    <a:pt x="7116465" y="1471999"/>
                    <a:pt x="7077487" y="1747199"/>
                  </a:cubicBezTo>
                  <a:cubicBezTo>
                    <a:pt x="7079403" y="1930472"/>
                    <a:pt x="6903742" y="2077262"/>
                    <a:pt x="6728039" y="2096647"/>
                  </a:cubicBezTo>
                  <a:cubicBezTo>
                    <a:pt x="4999248" y="2126474"/>
                    <a:pt x="3443546" y="2017341"/>
                    <a:pt x="349448" y="2096647"/>
                  </a:cubicBezTo>
                  <a:cubicBezTo>
                    <a:pt x="162329" y="2095983"/>
                    <a:pt x="-29161" y="1945960"/>
                    <a:pt x="0" y="1747199"/>
                  </a:cubicBezTo>
                  <a:cubicBezTo>
                    <a:pt x="-51235" y="1380798"/>
                    <a:pt x="80587" y="1022579"/>
                    <a:pt x="0" y="349448"/>
                  </a:cubicBezTo>
                  <a:close/>
                </a:path>
                <a:path w="7077487" h="2096647" stroke="0" extrusionOk="0">
                  <a:moveTo>
                    <a:pt x="0" y="349448"/>
                  </a:moveTo>
                  <a:cubicBezTo>
                    <a:pt x="22326" y="162539"/>
                    <a:pt x="167799" y="23639"/>
                    <a:pt x="349448" y="0"/>
                  </a:cubicBezTo>
                  <a:cubicBezTo>
                    <a:pt x="998899" y="123000"/>
                    <a:pt x="5699016" y="-96860"/>
                    <a:pt x="6728039" y="0"/>
                  </a:cubicBezTo>
                  <a:cubicBezTo>
                    <a:pt x="6916763" y="-3255"/>
                    <a:pt x="7093027" y="125124"/>
                    <a:pt x="7077487" y="349448"/>
                  </a:cubicBezTo>
                  <a:cubicBezTo>
                    <a:pt x="7146987" y="554770"/>
                    <a:pt x="7072957" y="1133230"/>
                    <a:pt x="7077487" y="1747199"/>
                  </a:cubicBezTo>
                  <a:cubicBezTo>
                    <a:pt x="7048414" y="1950727"/>
                    <a:pt x="6916939" y="2095977"/>
                    <a:pt x="6728039" y="2096647"/>
                  </a:cubicBezTo>
                  <a:cubicBezTo>
                    <a:pt x="4284929" y="1935940"/>
                    <a:pt x="3111034" y="2136314"/>
                    <a:pt x="349448" y="2096647"/>
                  </a:cubicBezTo>
                  <a:cubicBezTo>
                    <a:pt x="129228" y="2091148"/>
                    <a:pt x="-4622" y="1938100"/>
                    <a:pt x="0" y="1747199"/>
                  </a:cubicBezTo>
                  <a:cubicBezTo>
                    <a:pt x="20602" y="1056793"/>
                    <a:pt x="22274" y="576461"/>
                    <a:pt x="0" y="34944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cs typeface="Calibri" panose="020F0502020204030204" pitchFamily="34" charset="0"/>
                </a:rPr>
                <a:t>THẢO LUẬN NHÓM ĐÔI</a:t>
              </a:r>
            </a:p>
          </p:txBody>
        </p:sp>
        <p:grpSp>
          <p:nvGrpSpPr>
            <p:cNvPr id="8" name="Group 19">
              <a:extLst>
                <a:ext uri="{FF2B5EF4-FFF2-40B4-BE49-F238E27FC236}">
                  <a16:creationId xmlns:a16="http://schemas.microsoft.com/office/drawing/2014/main" id="{5147755F-4379-3400-4187-5C2EA17254CF}"/>
                </a:ext>
              </a:extLst>
            </p:cNvPr>
            <p:cNvGrpSpPr/>
            <p:nvPr/>
          </p:nvGrpSpPr>
          <p:grpSpPr>
            <a:xfrm>
              <a:off x="8373112" y="3517818"/>
              <a:ext cx="2849153" cy="2796010"/>
              <a:chOff x="1562812" y="3970990"/>
              <a:chExt cx="2807485" cy="2692230"/>
            </a:xfrm>
          </p:grpSpPr>
          <p:pic>
            <p:nvPicPr>
              <p:cNvPr id="9" name="Picture 20">
                <a:extLst>
                  <a:ext uri="{FF2B5EF4-FFF2-40B4-BE49-F238E27FC236}">
                    <a16:creationId xmlns:a16="http://schemas.microsoft.com/office/drawing/2014/main" id="{C48D18C7-CC03-B18D-AF0C-304E4EC0B054}"/>
                  </a:ext>
                </a:extLst>
              </p:cNvPr>
              <p:cNvPicPr>
                <a:picLocks noChangeAspect="1"/>
              </p:cNvPicPr>
              <p:nvPr/>
            </p:nvPicPr>
            <p:blipFill>
              <a:blip r:embed="rId4"/>
              <a:stretch>
                <a:fillRect/>
              </a:stretch>
            </p:blipFill>
            <p:spPr>
              <a:xfrm>
                <a:off x="2871606" y="3970990"/>
                <a:ext cx="1498691" cy="2616200"/>
              </a:xfrm>
              <a:prstGeom prst="rect">
                <a:avLst/>
              </a:prstGeom>
            </p:spPr>
          </p:pic>
          <p:pic>
            <p:nvPicPr>
              <p:cNvPr id="10" name="Picture 21">
                <a:extLst>
                  <a:ext uri="{FF2B5EF4-FFF2-40B4-BE49-F238E27FC236}">
                    <a16:creationId xmlns:a16="http://schemas.microsoft.com/office/drawing/2014/main" id="{3B6A8681-E657-71FC-6143-C72F1ED5B040}"/>
                  </a:ext>
                </a:extLst>
              </p:cNvPr>
              <p:cNvPicPr>
                <a:picLocks noChangeAspect="1"/>
              </p:cNvPicPr>
              <p:nvPr/>
            </p:nvPicPr>
            <p:blipFill>
              <a:blip r:embed="rId5"/>
              <a:stretch>
                <a:fillRect/>
              </a:stretch>
            </p:blipFill>
            <p:spPr>
              <a:xfrm>
                <a:off x="1562812" y="4047020"/>
                <a:ext cx="1392098" cy="2616200"/>
              </a:xfrm>
              <a:prstGeom prst="rect">
                <a:avLst/>
              </a:prstGeom>
            </p:spPr>
          </p:pic>
        </p:grpSp>
      </p:grpSp>
    </p:spTree>
    <p:extLst>
      <p:ext uri="{BB962C8B-B14F-4D97-AF65-F5344CB8AC3E}">
        <p14:creationId xmlns:p14="http://schemas.microsoft.com/office/powerpoint/2010/main" val="726461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6"/>
                                        </p:tgtEl>
                                        <p:attrNameLst>
                                          <p:attrName>r</p:attrName>
                                        </p:attrNameLst>
                                      </p:cBhvr>
                                    </p:animRot>
                                    <p:animRot by="-240000">
                                      <p:cBhvr>
                                        <p:cTn id="17" dur="200" fill="hold">
                                          <p:stCondLst>
                                            <p:cond delay="200"/>
                                          </p:stCondLst>
                                        </p:cTn>
                                        <p:tgtEl>
                                          <p:spTgt spid="6"/>
                                        </p:tgtEl>
                                        <p:attrNameLst>
                                          <p:attrName>r</p:attrName>
                                        </p:attrNameLst>
                                      </p:cBhvr>
                                    </p:animRot>
                                    <p:animRot by="240000">
                                      <p:cBhvr>
                                        <p:cTn id="18" dur="200" fill="hold">
                                          <p:stCondLst>
                                            <p:cond delay="400"/>
                                          </p:stCondLst>
                                        </p:cTn>
                                        <p:tgtEl>
                                          <p:spTgt spid="6"/>
                                        </p:tgtEl>
                                        <p:attrNameLst>
                                          <p:attrName>r</p:attrName>
                                        </p:attrNameLst>
                                      </p:cBhvr>
                                    </p:animRot>
                                    <p:animRot by="-240000">
                                      <p:cBhvr>
                                        <p:cTn id="19" dur="200" fill="hold">
                                          <p:stCondLst>
                                            <p:cond delay="600"/>
                                          </p:stCondLst>
                                        </p:cTn>
                                        <p:tgtEl>
                                          <p:spTgt spid="6"/>
                                        </p:tgtEl>
                                        <p:attrNameLst>
                                          <p:attrName>r</p:attrName>
                                        </p:attrNameLst>
                                      </p:cBhvr>
                                    </p:animRot>
                                    <p:animRot by="120000">
                                      <p:cBhvr>
                                        <p:cTn id="20" dur="200" fill="hold">
                                          <p:stCondLst>
                                            <p:cond delay="800"/>
                                          </p:stCondLst>
                                        </p:cTn>
                                        <p:tgtEl>
                                          <p:spTgt spid="6"/>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6510732-8DFE-17CC-4173-5DF9F5D0840D}"/>
              </a:ext>
            </a:extLst>
          </p:cNvPr>
          <p:cNvSpPr txBox="1"/>
          <p:nvPr/>
        </p:nvSpPr>
        <p:spPr>
          <a:xfrm>
            <a:off x="838199" y="664029"/>
            <a:ext cx="612865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Nếu thế giới không có trẻ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dạy bông hoa học nói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tô biển hoa màu vàng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nhốt hương thơm vào túi?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(Thục Linh)</a:t>
            </a:r>
          </a:p>
        </p:txBody>
      </p:sp>
      <p:pic>
        <p:nvPicPr>
          <p:cNvPr id="5" name="Picture 4">
            <a:extLst>
              <a:ext uri="{FF2B5EF4-FFF2-40B4-BE49-F238E27FC236}">
                <a16:creationId xmlns:a16="http://schemas.microsoft.com/office/drawing/2014/main" id="{83CA0D7C-88C0-C971-DA71-02D724889A1F}"/>
              </a:ext>
            </a:extLst>
          </p:cNvPr>
          <p:cNvPicPr>
            <a:picLocks noChangeAspect="1"/>
          </p:cNvPicPr>
          <p:nvPr/>
        </p:nvPicPr>
        <p:blipFill>
          <a:blip r:embed="rId3"/>
          <a:stretch>
            <a:fillRect/>
          </a:stretch>
        </p:blipFill>
        <p:spPr>
          <a:xfrm>
            <a:off x="7192056" y="476251"/>
            <a:ext cx="4295775" cy="3467100"/>
          </a:xfrm>
          <a:prstGeom prst="rect">
            <a:avLst/>
          </a:prstGeom>
        </p:spPr>
      </p:pic>
      <p:cxnSp>
        <p:nvCxnSpPr>
          <p:cNvPr id="4" name="Straight Connector 3">
            <a:extLst>
              <a:ext uri="{FF2B5EF4-FFF2-40B4-BE49-F238E27FC236}">
                <a16:creationId xmlns:a16="http://schemas.microsoft.com/office/drawing/2014/main" id="{77D74697-94DB-0D0C-D6C9-B924D0379EA1}"/>
              </a:ext>
            </a:extLst>
          </p:cNvPr>
          <p:cNvCxnSpPr>
            <a:cxnSpLocks/>
          </p:cNvCxnSpPr>
          <p:nvPr/>
        </p:nvCxnSpPr>
        <p:spPr>
          <a:xfrm>
            <a:off x="1524000" y="1665515"/>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7548218-CD6E-AF65-D9A3-5BDCB144D77E}"/>
              </a:ext>
            </a:extLst>
          </p:cNvPr>
          <p:cNvCxnSpPr>
            <a:cxnSpLocks/>
          </p:cNvCxnSpPr>
          <p:nvPr/>
        </p:nvCxnSpPr>
        <p:spPr>
          <a:xfrm>
            <a:off x="1513115" y="2133600"/>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B2C9065-72BB-E3F3-2436-3113E5CC4D97}"/>
              </a:ext>
            </a:extLst>
          </p:cNvPr>
          <p:cNvCxnSpPr>
            <a:cxnSpLocks/>
          </p:cNvCxnSpPr>
          <p:nvPr/>
        </p:nvCxnSpPr>
        <p:spPr>
          <a:xfrm>
            <a:off x="1099458" y="2656114"/>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Arrow: Right 8">
            <a:extLst>
              <a:ext uri="{FF2B5EF4-FFF2-40B4-BE49-F238E27FC236}">
                <a16:creationId xmlns:a16="http://schemas.microsoft.com/office/drawing/2014/main" id="{077067AA-C8A9-E222-F8E0-33AA97EB3E04}"/>
              </a:ext>
            </a:extLst>
          </p:cNvPr>
          <p:cNvSpPr/>
          <p:nvPr/>
        </p:nvSpPr>
        <p:spPr>
          <a:xfrm>
            <a:off x="321344" y="4908775"/>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202909AD-B2C9-943F-FE1A-BF38444798D3}"/>
              </a:ext>
            </a:extLst>
          </p:cNvPr>
          <p:cNvGrpSpPr/>
          <p:nvPr/>
        </p:nvGrpSpPr>
        <p:grpSpPr>
          <a:xfrm>
            <a:off x="1309027" y="4220241"/>
            <a:ext cx="10074666" cy="1875761"/>
            <a:chOff x="-343206" y="1878828"/>
            <a:chExt cx="12036093" cy="1436161"/>
          </a:xfrm>
        </p:grpSpPr>
        <p:sp>
          <p:nvSpPr>
            <p:cNvPr id="11" name="Rectangle: Rounded Corners 6">
              <a:extLst>
                <a:ext uri="{FF2B5EF4-FFF2-40B4-BE49-F238E27FC236}">
                  <a16:creationId xmlns:a16="http://schemas.microsoft.com/office/drawing/2014/main" id="{3D92F4FF-3177-D6E3-0E86-646887B39DBF}"/>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Hộp Văn bản 14">
              <a:extLst>
                <a:ext uri="{FF2B5EF4-FFF2-40B4-BE49-F238E27FC236}">
                  <a16:creationId xmlns:a16="http://schemas.microsoft.com/office/drawing/2014/main" id="{8E34D3DC-B434-1A37-8D96-85AF901EF9F5}"/>
                </a:ext>
              </a:extLst>
            </p:cNvPr>
            <p:cNvSpPr txBox="1"/>
            <p:nvPr/>
          </p:nvSpPr>
          <p:spPr>
            <a:xfrm>
              <a:off x="-192541" y="2040166"/>
              <a:ext cx="11784690" cy="10132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Từ lặp lại từ “ai” nhằm nhấn mạnh sự thiếu vắng của thế giới này nếu không có trẻ con.</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944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10459404" cy="1785257"/>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699705" cy="1569660"/>
          </a:xfrm>
          <a:prstGeom prst="rect">
            <a:avLst/>
          </a:prstGeom>
          <a:noFill/>
        </p:spPr>
        <p:txBody>
          <a:bodyPr wrap="square">
            <a:spAutoFit/>
          </a:bodyPr>
          <a:lstStyle/>
          <a:p>
            <a:pPr lvl="0" algn="just"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3. </a:t>
            </a:r>
            <a:r>
              <a:rPr lang="vi-VN" altLang="en-US" sz="3200" b="1" dirty="0">
                <a:solidFill>
                  <a:srgbClr val="002060"/>
                </a:solidFill>
                <a:latin typeface="Calibri" panose="020F0502020204030204" pitchFamily="34" charset="0"/>
                <a:cs typeface="Calibri" panose="020F0502020204030204" pitchFamily="34" charset="0"/>
              </a:rPr>
              <a:t>Viết 2 – 3 câu thể hiện tình cảm, cảm xúc về một đoạn thơ, đoạn văn ở bài tập 1 hoặc bài tập 2, trong đó có sử dụng biện pháp điệp từ, điệp ngữ.</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grpSp>
        <p:nvGrpSpPr>
          <p:cNvPr id="4" name="Group 3">
            <a:extLst>
              <a:ext uri="{FF2B5EF4-FFF2-40B4-BE49-F238E27FC236}">
                <a16:creationId xmlns:a16="http://schemas.microsoft.com/office/drawing/2014/main" id="{9BDE9F9E-C311-7E99-18D5-421AAC531EC7}"/>
              </a:ext>
            </a:extLst>
          </p:cNvPr>
          <p:cNvGrpSpPr/>
          <p:nvPr/>
        </p:nvGrpSpPr>
        <p:grpSpPr>
          <a:xfrm>
            <a:off x="268960" y="2466186"/>
            <a:ext cx="11298173" cy="4065242"/>
            <a:chOff x="105675" y="2194043"/>
            <a:chExt cx="11298173" cy="4065242"/>
          </a:xfrm>
        </p:grpSpPr>
        <p:sp>
          <p:nvSpPr>
            <p:cNvPr id="6" name="Rectangle: Rounded Corners 5">
              <a:extLst>
                <a:ext uri="{FF2B5EF4-FFF2-40B4-BE49-F238E27FC236}">
                  <a16:creationId xmlns:a16="http://schemas.microsoft.com/office/drawing/2014/main" id="{1E77C5B2-73C8-026F-D091-0A18AC244284}"/>
                </a:ext>
              </a:extLst>
            </p:cNvPr>
            <p:cNvSpPr/>
            <p:nvPr/>
          </p:nvSpPr>
          <p:spPr>
            <a:xfrm>
              <a:off x="788151" y="2387632"/>
              <a:ext cx="10615697" cy="3871653"/>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0300E3-90EA-3EBC-A02D-21B5D43EF413}"/>
                </a:ext>
              </a:extLst>
            </p:cNvPr>
            <p:cNvSpPr txBox="1"/>
            <p:nvPr/>
          </p:nvSpPr>
          <p:spPr>
            <a:xfrm>
              <a:off x="1186544" y="2592446"/>
              <a:ext cx="9813804" cy="353943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Ví</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dụ</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Trẻ con thật sự là những mầm non của thế giới, không có trẻ con, thế giới có lẽ đã thật nhạt nhẽo. Không ai thơ thẩn nói chuyện vui đùa cùng hoa lá, không ai hồn nhiên tô nước biển một màu vàng ươm, không ai nhốt hương thơm vào túi,… Những việc tưởng chừng vô nghĩa, vô lí nhưng là cách mà trẻ con đến với thế giới, cách mà thế giới đẹp hơn và vui hơn nhờ trẻ con.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8" name="Picture 7" descr="A cartoon of a child with purple hair&#10;&#10;Description automatically generated">
              <a:extLst>
                <a:ext uri="{FF2B5EF4-FFF2-40B4-BE49-F238E27FC236}">
                  <a16:creationId xmlns:a16="http://schemas.microsoft.com/office/drawing/2014/main" id="{A5ED0B66-81B3-7A6D-31AC-ABD83AC75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75" y="2194043"/>
              <a:ext cx="930158" cy="930158"/>
            </a:xfrm>
            <a:prstGeom prst="rect">
              <a:avLst/>
            </a:prstGeom>
          </p:spPr>
        </p:pic>
      </p:grpSp>
    </p:spTree>
    <p:extLst>
      <p:ext uri="{BB962C8B-B14F-4D97-AF65-F5344CB8AC3E}">
        <p14:creationId xmlns:p14="http://schemas.microsoft.com/office/powerpoint/2010/main" val="834498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56B826E-3F95-DA5F-DBD1-479195411D09}"/>
              </a:ext>
            </a:extLst>
          </p:cNvPr>
          <p:cNvPicPr/>
          <p:nvPr/>
        </p:nvPicPr>
        <p:blipFill>
          <a:blip r:embed="rId2">
            <a:extLst>
              <a:ext uri="{96DAC541-7B7A-43D3-8B79-37D633B846F1}">
                <asvg:svgBlip xmlns:asvg="http://schemas.microsoft.com/office/drawing/2016/SVG/main" r:embed="rId3"/>
              </a:ext>
            </a:extLst>
          </a:blip>
          <a:stretch>
            <a:fillRect/>
          </a:stretch>
        </p:blipFill>
        <p:spPr>
          <a:xfrm>
            <a:off x="3172850" y="999209"/>
            <a:ext cx="5846299" cy="4859582"/>
          </a:xfrm>
          <a:prstGeom prst="rect">
            <a:avLst/>
          </a:prstGeom>
        </p:spPr>
      </p:pic>
      <p:pic>
        <p:nvPicPr>
          <p:cNvPr id="9" name="Graphic 8">
            <a:extLst>
              <a:ext uri="{FF2B5EF4-FFF2-40B4-BE49-F238E27FC236}">
                <a16:creationId xmlns:a16="http://schemas.microsoft.com/office/drawing/2014/main" id="{7E0A9F73-C77A-1C63-3856-E5B7CBE1E64A}"/>
              </a:ext>
            </a:extLst>
          </p:cNvPr>
          <p:cNvPicPr/>
          <p:nvPr/>
        </p:nvPicPr>
        <p:blipFill rotWithShape="1">
          <a:blip r:embed="rId4">
            <a:extLst>
              <a:ext uri="{96DAC541-7B7A-43D3-8B79-37D633B846F1}">
                <asvg:svgBlip xmlns:asvg="http://schemas.microsoft.com/office/drawing/2016/SVG/main" r:embed="rId5"/>
              </a:ext>
            </a:extLst>
          </a:blip>
          <a:srcRect r="79125"/>
          <a:stretch/>
        </p:blipFill>
        <p:spPr>
          <a:xfrm>
            <a:off x="10331" y="0"/>
            <a:ext cx="1431607" cy="6858000"/>
          </a:xfrm>
          <a:prstGeom prst="rect">
            <a:avLst/>
          </a:prstGeom>
        </p:spPr>
      </p:pic>
      <p:pic>
        <p:nvPicPr>
          <p:cNvPr id="10" name="Graphic 9">
            <a:extLst>
              <a:ext uri="{FF2B5EF4-FFF2-40B4-BE49-F238E27FC236}">
                <a16:creationId xmlns:a16="http://schemas.microsoft.com/office/drawing/2014/main" id="{11FF3DB6-55B2-5D66-3500-CA9500E3D584}"/>
              </a:ext>
            </a:extLst>
          </p:cNvPr>
          <p:cNvPicPr/>
          <p:nvPr/>
        </p:nvPicPr>
        <p:blipFill rotWithShape="1">
          <a:blip r:embed="rId4">
            <a:extLst>
              <a:ext uri="{96DAC541-7B7A-43D3-8B79-37D633B846F1}">
                <asvg:svgBlip xmlns:asvg="http://schemas.microsoft.com/office/drawing/2016/SVG/main" r:embed="rId5"/>
              </a:ext>
            </a:extLst>
          </a:blip>
          <a:srcRect l="80953" r="-98"/>
          <a:stretch/>
        </p:blipFill>
        <p:spPr>
          <a:xfrm>
            <a:off x="10887327" y="0"/>
            <a:ext cx="1312985" cy="6858000"/>
          </a:xfrm>
          <a:prstGeom prst="rect">
            <a:avLst/>
          </a:prstGeom>
        </p:spPr>
      </p:pic>
      <p:pic>
        <p:nvPicPr>
          <p:cNvPr id="11" name="Graphic 10">
            <a:extLst>
              <a:ext uri="{FF2B5EF4-FFF2-40B4-BE49-F238E27FC236}">
                <a16:creationId xmlns:a16="http://schemas.microsoft.com/office/drawing/2014/main" id="{98F1DD46-1D27-62BE-6E3C-9049175E2579}"/>
              </a:ext>
            </a:extLst>
          </p:cNvPr>
          <p:cNvPicPr/>
          <p:nvPr/>
        </p:nvPicPr>
        <p:blipFill rotWithShape="1">
          <a:blip r:embed="rId4">
            <a:extLst>
              <a:ext uri="{96DAC541-7B7A-43D3-8B79-37D633B846F1}">
                <asvg:svgBlip xmlns:asvg="http://schemas.microsoft.com/office/drawing/2016/SVG/main" r:embed="rId5"/>
              </a:ext>
            </a:extLst>
          </a:blip>
          <a:srcRect l="1002" t="79861" r="8571"/>
          <a:stretch/>
        </p:blipFill>
        <p:spPr>
          <a:xfrm>
            <a:off x="937845" y="5476897"/>
            <a:ext cx="6201509" cy="1381103"/>
          </a:xfrm>
          <a:prstGeom prst="rect">
            <a:avLst/>
          </a:prstGeom>
        </p:spPr>
      </p:pic>
      <p:pic>
        <p:nvPicPr>
          <p:cNvPr id="12" name="Graphic 11">
            <a:extLst>
              <a:ext uri="{FF2B5EF4-FFF2-40B4-BE49-F238E27FC236}">
                <a16:creationId xmlns:a16="http://schemas.microsoft.com/office/drawing/2014/main" id="{3B53F3F8-C6C8-F95D-5ECA-81FD9086077C}"/>
              </a:ext>
            </a:extLst>
          </p:cNvPr>
          <p:cNvPicPr/>
          <p:nvPr/>
        </p:nvPicPr>
        <p:blipFill rotWithShape="1">
          <a:blip r:embed="rId4">
            <a:extLst>
              <a:ext uri="{96DAC541-7B7A-43D3-8B79-37D633B846F1}">
                <asvg:svgBlip xmlns:asvg="http://schemas.microsoft.com/office/drawing/2016/SVG/main" r:embed="rId5"/>
              </a:ext>
            </a:extLst>
          </a:blip>
          <a:srcRect l="1002" t="79861" r="47926"/>
          <a:stretch/>
        </p:blipFill>
        <p:spPr>
          <a:xfrm flipH="1">
            <a:off x="7139353" y="5476897"/>
            <a:ext cx="3502524" cy="1381103"/>
          </a:xfrm>
          <a:prstGeom prst="rect">
            <a:avLst/>
          </a:prstGeom>
        </p:spPr>
      </p:pic>
      <p:pic>
        <p:nvPicPr>
          <p:cNvPr id="13" name="Graphic 12">
            <a:extLst>
              <a:ext uri="{FF2B5EF4-FFF2-40B4-BE49-F238E27FC236}">
                <a16:creationId xmlns:a16="http://schemas.microsoft.com/office/drawing/2014/main" id="{701FD4B6-239E-CC57-5E95-E326D7BA21C4}"/>
              </a:ext>
            </a:extLst>
          </p:cNvPr>
          <p:cNvPicPr/>
          <p:nvPr/>
        </p:nvPicPr>
        <p:blipFill rotWithShape="1">
          <a:blip r:embed="rId4">
            <a:extLst>
              <a:ext uri="{96DAC541-7B7A-43D3-8B79-37D633B846F1}">
                <asvg:svgBlip xmlns:asvg="http://schemas.microsoft.com/office/drawing/2016/SVG/main" r:embed="rId5"/>
              </a:ext>
            </a:extLst>
          </a:blip>
          <a:srcRect l="1002" t="79861" r="8571"/>
          <a:stretch/>
        </p:blipFill>
        <p:spPr>
          <a:xfrm flipV="1">
            <a:off x="1066379" y="-1370"/>
            <a:ext cx="6201509" cy="1381103"/>
          </a:xfrm>
          <a:prstGeom prst="rect">
            <a:avLst/>
          </a:prstGeom>
        </p:spPr>
      </p:pic>
      <p:pic>
        <p:nvPicPr>
          <p:cNvPr id="14" name="Graphic 13">
            <a:extLst>
              <a:ext uri="{FF2B5EF4-FFF2-40B4-BE49-F238E27FC236}">
                <a16:creationId xmlns:a16="http://schemas.microsoft.com/office/drawing/2014/main" id="{D8BAF910-DFC4-26AE-EEA4-B6333CB36A1E}"/>
              </a:ext>
            </a:extLst>
          </p:cNvPr>
          <p:cNvPicPr/>
          <p:nvPr/>
        </p:nvPicPr>
        <p:blipFill rotWithShape="1">
          <a:blip r:embed="rId4">
            <a:extLst>
              <a:ext uri="{96DAC541-7B7A-43D3-8B79-37D633B846F1}">
                <asvg:svgBlip xmlns:asvg="http://schemas.microsoft.com/office/drawing/2016/SVG/main" r:embed="rId5"/>
              </a:ext>
            </a:extLst>
          </a:blip>
          <a:srcRect l="1002" t="79861" r="47926"/>
          <a:stretch/>
        </p:blipFill>
        <p:spPr>
          <a:xfrm flipH="1" flipV="1">
            <a:off x="7267887" y="-1370"/>
            <a:ext cx="3502524" cy="1381103"/>
          </a:xfrm>
          <a:prstGeom prst="rect">
            <a:avLst/>
          </a:prstGeom>
        </p:spPr>
      </p:pic>
      <p:grpSp>
        <p:nvGrpSpPr>
          <p:cNvPr id="15" name="Group 14">
            <a:extLst>
              <a:ext uri="{FF2B5EF4-FFF2-40B4-BE49-F238E27FC236}">
                <a16:creationId xmlns:a16="http://schemas.microsoft.com/office/drawing/2014/main" id="{D0F3CF4B-BF9D-1240-A072-A5DB5E037098}"/>
              </a:ext>
            </a:extLst>
          </p:cNvPr>
          <p:cNvGrpSpPr/>
          <p:nvPr/>
        </p:nvGrpSpPr>
        <p:grpSpPr>
          <a:xfrm rot="405034">
            <a:off x="949616" y="3375584"/>
            <a:ext cx="3078388" cy="2780042"/>
            <a:chOff x="5003748" y="2403962"/>
            <a:chExt cx="2162175" cy="1952625"/>
          </a:xfrm>
        </p:grpSpPr>
        <p:sp>
          <p:nvSpPr>
            <p:cNvPr id="16" name="Graphic 29">
              <a:extLst>
                <a:ext uri="{FF2B5EF4-FFF2-40B4-BE49-F238E27FC236}">
                  <a16:creationId xmlns:a16="http://schemas.microsoft.com/office/drawing/2014/main" id="{46B498C9-A460-B570-D6C8-9AF7F5E67C38}"/>
                </a:ext>
              </a:extLst>
            </p:cNvPr>
            <p:cNvSpPr/>
            <p:nvPr/>
          </p:nvSpPr>
          <p:spPr>
            <a:xfrm>
              <a:off x="5013581" y="2487360"/>
              <a:ext cx="2069535" cy="1869227"/>
            </a:xfrm>
            <a:custGeom>
              <a:avLst/>
              <a:gdLst>
                <a:gd name="connsiteX0" fmla="*/ 2069536 w 2069535"/>
                <a:gd name="connsiteY0" fmla="*/ 1269683 h 1869227"/>
                <a:gd name="connsiteX1" fmla="*/ 2012386 w 2069535"/>
                <a:gd name="connsiteY1" fmla="*/ 1304925 h 1869227"/>
                <a:gd name="connsiteX2" fmla="*/ 1769498 w 2069535"/>
                <a:gd name="connsiteY2" fmla="*/ 1265873 h 1869227"/>
                <a:gd name="connsiteX3" fmla="*/ 1589476 w 2069535"/>
                <a:gd name="connsiteY3" fmla="*/ 1205865 h 1869227"/>
                <a:gd name="connsiteX4" fmla="*/ 1453268 w 2069535"/>
                <a:gd name="connsiteY4" fmla="*/ 1168718 h 1869227"/>
                <a:gd name="connsiteX5" fmla="*/ 1369448 w 2069535"/>
                <a:gd name="connsiteY5" fmla="*/ 1236345 h 1869227"/>
                <a:gd name="connsiteX6" fmla="*/ 1318966 w 2069535"/>
                <a:gd name="connsiteY6" fmla="*/ 1302068 h 1869227"/>
                <a:gd name="connsiteX7" fmla="*/ 1266578 w 2069535"/>
                <a:gd name="connsiteY7" fmla="*/ 1371600 h 1869227"/>
                <a:gd name="connsiteX8" fmla="*/ 1172281 w 2069535"/>
                <a:gd name="connsiteY8" fmla="*/ 1504950 h 1869227"/>
                <a:gd name="connsiteX9" fmla="*/ 1115131 w 2069535"/>
                <a:gd name="connsiteY9" fmla="*/ 1621155 h 1869227"/>
                <a:gd name="connsiteX10" fmla="*/ 1018928 w 2069535"/>
                <a:gd name="connsiteY10" fmla="*/ 1693545 h 1869227"/>
                <a:gd name="connsiteX11" fmla="*/ 902723 w 2069535"/>
                <a:gd name="connsiteY11" fmla="*/ 1674495 h 1869227"/>
                <a:gd name="connsiteX12" fmla="*/ 650311 w 2069535"/>
                <a:gd name="connsiteY12" fmla="*/ 1754505 h 1869227"/>
                <a:gd name="connsiteX13" fmla="*/ 507436 w 2069535"/>
                <a:gd name="connsiteY13" fmla="*/ 1830705 h 1869227"/>
                <a:gd name="connsiteX14" fmla="*/ 384563 w 2069535"/>
                <a:gd name="connsiteY14" fmla="*/ 1868805 h 1869227"/>
                <a:gd name="connsiteX15" fmla="*/ 266453 w 2069535"/>
                <a:gd name="connsiteY15" fmla="*/ 1827848 h 1869227"/>
                <a:gd name="connsiteX16" fmla="*/ 250261 w 2069535"/>
                <a:gd name="connsiteY16" fmla="*/ 1796415 h 1869227"/>
                <a:gd name="connsiteX17" fmla="*/ 273121 w 2069535"/>
                <a:gd name="connsiteY17" fmla="*/ 1744028 h 1869227"/>
                <a:gd name="connsiteX18" fmla="*/ 517913 w 2069535"/>
                <a:gd name="connsiteY18" fmla="*/ 1593533 h 1869227"/>
                <a:gd name="connsiteX19" fmla="*/ 698888 w 2069535"/>
                <a:gd name="connsiteY19" fmla="*/ 1383030 h 1869227"/>
                <a:gd name="connsiteX20" fmla="*/ 686506 w 2069535"/>
                <a:gd name="connsiteY20" fmla="*/ 1333500 h 1869227"/>
                <a:gd name="connsiteX21" fmla="*/ 599828 w 2069535"/>
                <a:gd name="connsiteY21" fmla="*/ 1346835 h 1869227"/>
                <a:gd name="connsiteX22" fmla="*/ 140723 w 2069535"/>
                <a:gd name="connsiteY22" fmla="*/ 1642110 h 1869227"/>
                <a:gd name="connsiteX23" fmla="*/ 40711 w 2069535"/>
                <a:gd name="connsiteY23" fmla="*/ 1672590 h 1869227"/>
                <a:gd name="connsiteX24" fmla="*/ 14041 w 2069535"/>
                <a:gd name="connsiteY24" fmla="*/ 1592580 h 1869227"/>
                <a:gd name="connsiteX25" fmla="*/ 1051313 w 2069535"/>
                <a:gd name="connsiteY25" fmla="*/ 862965 h 1869227"/>
                <a:gd name="connsiteX26" fmla="*/ 1101796 w 2069535"/>
                <a:gd name="connsiteY26" fmla="*/ 789623 h 1869227"/>
                <a:gd name="connsiteX27" fmla="*/ 1083698 w 2069535"/>
                <a:gd name="connsiteY27" fmla="*/ 762000 h 1869227"/>
                <a:gd name="connsiteX28" fmla="*/ 1044646 w 2069535"/>
                <a:gd name="connsiteY28" fmla="*/ 694373 h 1869227"/>
                <a:gd name="connsiteX29" fmla="*/ 910343 w 2069535"/>
                <a:gd name="connsiteY29" fmla="*/ 113348 h 1869227"/>
                <a:gd name="connsiteX30" fmla="*/ 955111 w 2069535"/>
                <a:gd name="connsiteY30" fmla="*/ 0 h 1869227"/>
                <a:gd name="connsiteX31" fmla="*/ 1111321 w 2069535"/>
                <a:gd name="connsiteY31" fmla="*/ 287655 h 1869227"/>
                <a:gd name="connsiteX32" fmla="*/ 1261816 w 2069535"/>
                <a:gd name="connsiteY32" fmla="*/ 351473 h 1869227"/>
                <a:gd name="connsiteX33" fmla="*/ 1676153 w 2069535"/>
                <a:gd name="connsiteY33" fmla="*/ 282893 h 1869227"/>
                <a:gd name="connsiteX34" fmla="*/ 1860938 w 2069535"/>
                <a:gd name="connsiteY34" fmla="*/ 302895 h 1869227"/>
                <a:gd name="connsiteX35" fmla="*/ 1924756 w 2069535"/>
                <a:gd name="connsiteY35" fmla="*/ 374333 h 1869227"/>
                <a:gd name="connsiteX36" fmla="*/ 2031436 w 2069535"/>
                <a:gd name="connsiteY36" fmla="*/ 587693 h 1869227"/>
                <a:gd name="connsiteX37" fmla="*/ 2024768 w 2069535"/>
                <a:gd name="connsiteY37" fmla="*/ 757238 h 1869227"/>
                <a:gd name="connsiteX38" fmla="*/ 1997146 w 2069535"/>
                <a:gd name="connsiteY38" fmla="*/ 977265 h 1869227"/>
                <a:gd name="connsiteX39" fmla="*/ 1980001 w 2069535"/>
                <a:gd name="connsiteY39" fmla="*/ 1072515 h 1869227"/>
                <a:gd name="connsiteX40" fmla="*/ 1981906 w 2069535"/>
                <a:gd name="connsiteY40" fmla="*/ 1121093 h 1869227"/>
                <a:gd name="connsiteX41" fmla="*/ 1983811 w 2069535"/>
                <a:gd name="connsiteY41" fmla="*/ 1144905 h 1869227"/>
                <a:gd name="connsiteX42" fmla="*/ 1985716 w 2069535"/>
                <a:gd name="connsiteY42" fmla="*/ 1168718 h 1869227"/>
                <a:gd name="connsiteX43" fmla="*/ 2004766 w 2069535"/>
                <a:gd name="connsiteY43" fmla="*/ 1194435 h 1869227"/>
                <a:gd name="connsiteX44" fmla="*/ 2058106 w 2069535"/>
                <a:gd name="connsiteY44" fmla="*/ 1245870 h 1869227"/>
                <a:gd name="connsiteX45" fmla="*/ 2069536 w 2069535"/>
                <a:gd name="connsiteY45" fmla="*/ 1258253 h 1869227"/>
                <a:gd name="connsiteX46" fmla="*/ 2069536 w 2069535"/>
                <a:gd name="connsiteY46" fmla="*/ 1269683 h 186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69535" h="1869227">
                  <a:moveTo>
                    <a:pt x="2069536" y="1269683"/>
                  </a:moveTo>
                  <a:cubicBezTo>
                    <a:pt x="2068583" y="1290638"/>
                    <a:pt x="2028578" y="1303020"/>
                    <a:pt x="2012386" y="1304925"/>
                  </a:cubicBezTo>
                  <a:cubicBezTo>
                    <a:pt x="1927613" y="1314450"/>
                    <a:pt x="1849508" y="1289685"/>
                    <a:pt x="1769498" y="1265873"/>
                  </a:cubicBezTo>
                  <a:cubicBezTo>
                    <a:pt x="1708538" y="1247775"/>
                    <a:pt x="1648531" y="1227773"/>
                    <a:pt x="1589476" y="1205865"/>
                  </a:cubicBezTo>
                  <a:cubicBezTo>
                    <a:pt x="1545661" y="1189673"/>
                    <a:pt x="1501846" y="1158240"/>
                    <a:pt x="1453268" y="1168718"/>
                  </a:cubicBezTo>
                  <a:cubicBezTo>
                    <a:pt x="1414216" y="1177290"/>
                    <a:pt x="1392308" y="1206818"/>
                    <a:pt x="1369448" y="1236345"/>
                  </a:cubicBezTo>
                  <a:cubicBezTo>
                    <a:pt x="1369448" y="1251585"/>
                    <a:pt x="1328491" y="1289685"/>
                    <a:pt x="1318966" y="1302068"/>
                  </a:cubicBezTo>
                  <a:cubicBezTo>
                    <a:pt x="1301821" y="1324928"/>
                    <a:pt x="1283723" y="1348740"/>
                    <a:pt x="1266578" y="1371600"/>
                  </a:cubicBezTo>
                  <a:cubicBezTo>
                    <a:pt x="1234193" y="1414463"/>
                    <a:pt x="1197998" y="1457325"/>
                    <a:pt x="1172281" y="1504950"/>
                  </a:cubicBezTo>
                  <a:cubicBezTo>
                    <a:pt x="1152278" y="1543050"/>
                    <a:pt x="1138943" y="1584960"/>
                    <a:pt x="1115131" y="1621155"/>
                  </a:cubicBezTo>
                  <a:cubicBezTo>
                    <a:pt x="1091318" y="1657350"/>
                    <a:pt x="1057028" y="1675448"/>
                    <a:pt x="1018928" y="1693545"/>
                  </a:cubicBezTo>
                  <a:cubicBezTo>
                    <a:pt x="978923" y="1711643"/>
                    <a:pt x="941776" y="1684973"/>
                    <a:pt x="902723" y="1674495"/>
                  </a:cubicBezTo>
                  <a:cubicBezTo>
                    <a:pt x="815093" y="1650683"/>
                    <a:pt x="728416" y="1707833"/>
                    <a:pt x="650311" y="1754505"/>
                  </a:cubicBezTo>
                  <a:cubicBezTo>
                    <a:pt x="603638" y="1782128"/>
                    <a:pt x="556013" y="1807845"/>
                    <a:pt x="507436" y="1830705"/>
                  </a:cubicBezTo>
                  <a:cubicBezTo>
                    <a:pt x="468383" y="1848803"/>
                    <a:pt x="427426" y="1865948"/>
                    <a:pt x="384563" y="1868805"/>
                  </a:cubicBezTo>
                  <a:cubicBezTo>
                    <a:pt x="341701" y="1871663"/>
                    <a:pt x="295028" y="1860233"/>
                    <a:pt x="266453" y="1827848"/>
                  </a:cubicBezTo>
                  <a:cubicBezTo>
                    <a:pt x="258833" y="1819275"/>
                    <a:pt x="252166" y="1808798"/>
                    <a:pt x="250261" y="1796415"/>
                  </a:cubicBezTo>
                  <a:cubicBezTo>
                    <a:pt x="248356" y="1777365"/>
                    <a:pt x="259786" y="1759268"/>
                    <a:pt x="273121" y="1744028"/>
                  </a:cubicBezTo>
                  <a:cubicBezTo>
                    <a:pt x="336938" y="1671638"/>
                    <a:pt x="432188" y="1638300"/>
                    <a:pt x="517913" y="1593533"/>
                  </a:cubicBezTo>
                  <a:cubicBezTo>
                    <a:pt x="603638" y="1548765"/>
                    <a:pt x="688411" y="1479233"/>
                    <a:pt x="698888" y="1383030"/>
                  </a:cubicBezTo>
                  <a:cubicBezTo>
                    <a:pt x="700793" y="1365885"/>
                    <a:pt x="698888" y="1345883"/>
                    <a:pt x="686506" y="1333500"/>
                  </a:cubicBezTo>
                  <a:cubicBezTo>
                    <a:pt x="663646" y="1311593"/>
                    <a:pt x="626498" y="1328738"/>
                    <a:pt x="599828" y="1346835"/>
                  </a:cubicBezTo>
                  <a:cubicBezTo>
                    <a:pt x="448381" y="1447800"/>
                    <a:pt x="295981" y="1546860"/>
                    <a:pt x="140723" y="1642110"/>
                  </a:cubicBezTo>
                  <a:cubicBezTo>
                    <a:pt x="110243" y="1661160"/>
                    <a:pt x="75953" y="1680210"/>
                    <a:pt x="40711" y="1672590"/>
                  </a:cubicBezTo>
                  <a:cubicBezTo>
                    <a:pt x="5468" y="1664970"/>
                    <a:pt x="-15487" y="1611630"/>
                    <a:pt x="14041" y="1592580"/>
                  </a:cubicBezTo>
                  <a:cubicBezTo>
                    <a:pt x="369323" y="1362075"/>
                    <a:pt x="683648" y="1073468"/>
                    <a:pt x="1051313" y="862965"/>
                  </a:cubicBezTo>
                  <a:cubicBezTo>
                    <a:pt x="1078936" y="846773"/>
                    <a:pt x="1111321" y="820103"/>
                    <a:pt x="1101796" y="789623"/>
                  </a:cubicBezTo>
                  <a:cubicBezTo>
                    <a:pt x="1098938" y="779145"/>
                    <a:pt x="1090366" y="770573"/>
                    <a:pt x="1083698" y="762000"/>
                  </a:cubicBezTo>
                  <a:cubicBezTo>
                    <a:pt x="1067506" y="741998"/>
                    <a:pt x="1056076" y="718185"/>
                    <a:pt x="1044646" y="694373"/>
                  </a:cubicBezTo>
                  <a:cubicBezTo>
                    <a:pt x="957968" y="512445"/>
                    <a:pt x="892246" y="313373"/>
                    <a:pt x="910343" y="113348"/>
                  </a:cubicBezTo>
                  <a:cubicBezTo>
                    <a:pt x="912248" y="70485"/>
                    <a:pt x="921773" y="25718"/>
                    <a:pt x="955111" y="0"/>
                  </a:cubicBezTo>
                  <a:cubicBezTo>
                    <a:pt x="1032263" y="78105"/>
                    <a:pt x="1032263" y="211455"/>
                    <a:pt x="1111321" y="287655"/>
                  </a:cubicBezTo>
                  <a:cubicBezTo>
                    <a:pt x="1151326" y="326708"/>
                    <a:pt x="1206571" y="345758"/>
                    <a:pt x="1261816" y="351473"/>
                  </a:cubicBezTo>
                  <a:cubicBezTo>
                    <a:pt x="1401833" y="367665"/>
                    <a:pt x="1538041" y="309563"/>
                    <a:pt x="1676153" y="282893"/>
                  </a:cubicBezTo>
                  <a:cubicBezTo>
                    <a:pt x="1739018" y="270510"/>
                    <a:pt x="1808551" y="265748"/>
                    <a:pt x="1860938" y="302895"/>
                  </a:cubicBezTo>
                  <a:cubicBezTo>
                    <a:pt x="1887608" y="320993"/>
                    <a:pt x="1905706" y="347663"/>
                    <a:pt x="1924756" y="374333"/>
                  </a:cubicBezTo>
                  <a:cubicBezTo>
                    <a:pt x="1970476" y="440055"/>
                    <a:pt x="2018101" y="508635"/>
                    <a:pt x="2031436" y="587693"/>
                  </a:cubicBezTo>
                  <a:cubicBezTo>
                    <a:pt x="2040961" y="643890"/>
                    <a:pt x="2032388" y="701040"/>
                    <a:pt x="2024768" y="757238"/>
                  </a:cubicBezTo>
                  <a:cubicBezTo>
                    <a:pt x="2014291" y="830580"/>
                    <a:pt x="2005718" y="903923"/>
                    <a:pt x="1997146" y="977265"/>
                  </a:cubicBezTo>
                  <a:cubicBezTo>
                    <a:pt x="1993336" y="1009650"/>
                    <a:pt x="1982858" y="1040130"/>
                    <a:pt x="1980001" y="1072515"/>
                  </a:cubicBezTo>
                  <a:cubicBezTo>
                    <a:pt x="1978096" y="1088708"/>
                    <a:pt x="1978096" y="1104900"/>
                    <a:pt x="1981906" y="1121093"/>
                  </a:cubicBezTo>
                  <a:cubicBezTo>
                    <a:pt x="1983811" y="1130618"/>
                    <a:pt x="1985716" y="1135380"/>
                    <a:pt x="1983811" y="1144905"/>
                  </a:cubicBezTo>
                  <a:cubicBezTo>
                    <a:pt x="1981906" y="1152525"/>
                    <a:pt x="1982858" y="1161098"/>
                    <a:pt x="1985716" y="1168718"/>
                  </a:cubicBezTo>
                  <a:cubicBezTo>
                    <a:pt x="1989526" y="1179195"/>
                    <a:pt x="1997146" y="1186815"/>
                    <a:pt x="2004766" y="1194435"/>
                  </a:cubicBezTo>
                  <a:cubicBezTo>
                    <a:pt x="2021911" y="1211580"/>
                    <a:pt x="2040008" y="1228725"/>
                    <a:pt x="2058106" y="1245870"/>
                  </a:cubicBezTo>
                  <a:cubicBezTo>
                    <a:pt x="2061916" y="1249680"/>
                    <a:pt x="2066678" y="1253490"/>
                    <a:pt x="2069536" y="1258253"/>
                  </a:cubicBezTo>
                  <a:cubicBezTo>
                    <a:pt x="2068583" y="1262063"/>
                    <a:pt x="2069536" y="1265873"/>
                    <a:pt x="2069536" y="1269683"/>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735782F4-FE2E-ABB2-52C2-0477A21563EF}"/>
                </a:ext>
              </a:extLst>
            </p:cNvPr>
            <p:cNvPicPr/>
            <p:nvPr/>
          </p:nvPicPr>
          <p:blipFill>
            <a:blip r:embed="rId6">
              <a:extLst>
                <a:ext uri="{96DAC541-7B7A-43D3-8B79-37D633B846F1}">
                  <asvg:svgBlip xmlns:asvg="http://schemas.microsoft.com/office/drawing/2016/SVG/main" r:embed="rId7"/>
                </a:ext>
              </a:extLst>
            </a:blip>
            <a:stretch>
              <a:fillRect/>
            </a:stretch>
          </p:blipFill>
          <p:spPr>
            <a:xfrm>
              <a:off x="5003748" y="2403962"/>
              <a:ext cx="2162175" cy="1952625"/>
            </a:xfrm>
            <a:prstGeom prst="rect">
              <a:avLst/>
            </a:prstGeom>
          </p:spPr>
        </p:pic>
      </p:grpSp>
      <p:grpSp>
        <p:nvGrpSpPr>
          <p:cNvPr id="18" name="Group 17">
            <a:extLst>
              <a:ext uri="{FF2B5EF4-FFF2-40B4-BE49-F238E27FC236}">
                <a16:creationId xmlns:a16="http://schemas.microsoft.com/office/drawing/2014/main" id="{1B185AE6-15AD-20EB-39E7-54F16F578452}"/>
              </a:ext>
            </a:extLst>
          </p:cNvPr>
          <p:cNvGrpSpPr/>
          <p:nvPr/>
        </p:nvGrpSpPr>
        <p:grpSpPr>
          <a:xfrm rot="16848337">
            <a:off x="604614" y="2499764"/>
            <a:ext cx="2082849" cy="1320029"/>
            <a:chOff x="5636628" y="3140120"/>
            <a:chExt cx="901759" cy="571500"/>
          </a:xfrm>
        </p:grpSpPr>
        <p:sp>
          <p:nvSpPr>
            <p:cNvPr id="19" name="Graphic 36">
              <a:extLst>
                <a:ext uri="{FF2B5EF4-FFF2-40B4-BE49-F238E27FC236}">
                  <a16:creationId xmlns:a16="http://schemas.microsoft.com/office/drawing/2014/main" id="{4C176807-C9FA-E8E4-CE9A-42A1BED36B75}"/>
                </a:ext>
              </a:extLst>
            </p:cNvPr>
            <p:cNvSpPr/>
            <p:nvPr/>
          </p:nvSpPr>
          <p:spPr>
            <a:xfrm>
              <a:off x="5658558" y="3147988"/>
              <a:ext cx="879829" cy="561340"/>
            </a:xfrm>
            <a:custGeom>
              <a:avLst/>
              <a:gdLst>
                <a:gd name="connsiteX0" fmla="*/ 65014 w 879829"/>
                <a:gd name="connsiteY0" fmla="*/ 71461 h 561340"/>
                <a:gd name="connsiteX1" fmla="*/ 105019 w 879829"/>
                <a:gd name="connsiteY1" fmla="*/ 128611 h 561340"/>
                <a:gd name="connsiteX2" fmla="*/ 133594 w 879829"/>
                <a:gd name="connsiteY2" fmla="*/ 191476 h 561340"/>
                <a:gd name="connsiteX3" fmla="*/ 88826 w 879829"/>
                <a:gd name="connsiteY3" fmla="*/ 253388 h 561340"/>
                <a:gd name="connsiteX4" fmla="*/ 37391 w 879829"/>
                <a:gd name="connsiteY4" fmla="*/ 258151 h 561340"/>
                <a:gd name="connsiteX5" fmla="*/ 244 w 879829"/>
                <a:gd name="connsiteY5" fmla="*/ 287678 h 561340"/>
                <a:gd name="connsiteX6" fmla="*/ 19294 w 879829"/>
                <a:gd name="connsiteY6" fmla="*/ 326731 h 561340"/>
                <a:gd name="connsiteX7" fmla="*/ 244084 w 879829"/>
                <a:gd name="connsiteY7" fmla="*/ 428648 h 561340"/>
                <a:gd name="connsiteX8" fmla="*/ 262181 w 879829"/>
                <a:gd name="connsiteY8" fmla="*/ 441031 h 561340"/>
                <a:gd name="connsiteX9" fmla="*/ 274564 w 879829"/>
                <a:gd name="connsiteY9" fmla="*/ 518183 h 561340"/>
                <a:gd name="connsiteX10" fmla="*/ 332666 w 879829"/>
                <a:gd name="connsiteY10" fmla="*/ 539138 h 561340"/>
                <a:gd name="connsiteX11" fmla="*/ 388864 w 879829"/>
                <a:gd name="connsiteY11" fmla="*/ 503896 h 561340"/>
                <a:gd name="connsiteX12" fmla="*/ 446014 w 879829"/>
                <a:gd name="connsiteY12" fmla="*/ 470558 h 561340"/>
                <a:gd name="connsiteX13" fmla="*/ 560314 w 879829"/>
                <a:gd name="connsiteY13" fmla="*/ 515326 h 561340"/>
                <a:gd name="connsiteX14" fmla="*/ 675566 w 879829"/>
                <a:gd name="connsiteY14" fmla="*/ 559141 h 561340"/>
                <a:gd name="connsiteX15" fmla="*/ 716524 w 879829"/>
                <a:gd name="connsiteY15" fmla="*/ 559141 h 561340"/>
                <a:gd name="connsiteX16" fmla="*/ 745099 w 879829"/>
                <a:gd name="connsiteY16" fmla="*/ 532471 h 561340"/>
                <a:gd name="connsiteX17" fmla="*/ 731764 w 879829"/>
                <a:gd name="connsiteY17" fmla="*/ 491513 h 561340"/>
                <a:gd name="connsiteX18" fmla="*/ 700331 w 879829"/>
                <a:gd name="connsiteY18" fmla="*/ 460081 h 561340"/>
                <a:gd name="connsiteX19" fmla="*/ 692712 w 879829"/>
                <a:gd name="connsiteY19" fmla="*/ 430553 h 561340"/>
                <a:gd name="connsiteX20" fmla="*/ 714619 w 879829"/>
                <a:gd name="connsiteY20" fmla="*/ 412456 h 561340"/>
                <a:gd name="connsiteX21" fmla="*/ 802249 w 879829"/>
                <a:gd name="connsiteY21" fmla="*/ 371498 h 561340"/>
                <a:gd name="connsiteX22" fmla="*/ 862256 w 879829"/>
                <a:gd name="connsiteY22" fmla="*/ 333398 h 561340"/>
                <a:gd name="connsiteX23" fmla="*/ 873687 w 879829"/>
                <a:gd name="connsiteY23" fmla="*/ 267676 h 561340"/>
                <a:gd name="connsiteX24" fmla="*/ 831776 w 879829"/>
                <a:gd name="connsiteY24" fmla="*/ 241006 h 561340"/>
                <a:gd name="connsiteX25" fmla="*/ 780341 w 879829"/>
                <a:gd name="connsiteY25" fmla="*/ 240053 h 561340"/>
                <a:gd name="connsiteX26" fmla="*/ 519356 w 879829"/>
                <a:gd name="connsiteY26" fmla="*/ 185761 h 561340"/>
                <a:gd name="connsiteX27" fmla="*/ 504116 w 879829"/>
                <a:gd name="connsiteY27" fmla="*/ 176236 h 561340"/>
                <a:gd name="connsiteX28" fmla="*/ 505069 w 879829"/>
                <a:gd name="connsiteY28" fmla="*/ 140041 h 561340"/>
                <a:gd name="connsiteX29" fmla="*/ 503164 w 879829"/>
                <a:gd name="connsiteY29" fmla="*/ 52411 h 561340"/>
                <a:gd name="connsiteX30" fmla="*/ 491734 w 879829"/>
                <a:gd name="connsiteY30" fmla="*/ 32408 h 561340"/>
                <a:gd name="connsiteX31" fmla="*/ 435536 w 879829"/>
                <a:gd name="connsiteY31" fmla="*/ 40028 h 561340"/>
                <a:gd name="connsiteX32" fmla="*/ 383149 w 879829"/>
                <a:gd name="connsiteY32" fmla="*/ 105751 h 561340"/>
                <a:gd name="connsiteX33" fmla="*/ 312664 w 879829"/>
                <a:gd name="connsiteY33" fmla="*/ 113371 h 561340"/>
                <a:gd name="connsiteX34" fmla="*/ 243131 w 879829"/>
                <a:gd name="connsiteY34" fmla="*/ 80033 h 561340"/>
                <a:gd name="connsiteX35" fmla="*/ 162169 w 879829"/>
                <a:gd name="connsiteY35" fmla="*/ 20978 h 561340"/>
                <a:gd name="connsiteX36" fmla="*/ 75491 w 879829"/>
                <a:gd name="connsiteY36" fmla="*/ 2881 h 561340"/>
                <a:gd name="connsiteX37" fmla="*/ 65014 w 879829"/>
                <a:gd name="connsiteY37" fmla="*/ 71461 h 56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9829" h="561340">
                  <a:moveTo>
                    <a:pt x="65014" y="71461"/>
                  </a:moveTo>
                  <a:cubicBezTo>
                    <a:pt x="74539" y="92416"/>
                    <a:pt x="90731" y="110513"/>
                    <a:pt x="105019" y="128611"/>
                  </a:cubicBezTo>
                  <a:cubicBezTo>
                    <a:pt x="119306" y="146708"/>
                    <a:pt x="132641" y="167663"/>
                    <a:pt x="133594" y="191476"/>
                  </a:cubicBezTo>
                  <a:cubicBezTo>
                    <a:pt x="134546" y="219098"/>
                    <a:pt x="114544" y="245768"/>
                    <a:pt x="88826" y="253388"/>
                  </a:cubicBezTo>
                  <a:cubicBezTo>
                    <a:pt x="71681" y="257198"/>
                    <a:pt x="53584" y="255293"/>
                    <a:pt x="37391" y="258151"/>
                  </a:cubicBezTo>
                  <a:cubicBezTo>
                    <a:pt x="20246" y="261008"/>
                    <a:pt x="2149" y="271486"/>
                    <a:pt x="244" y="287678"/>
                  </a:cubicBezTo>
                  <a:cubicBezTo>
                    <a:pt x="-1661" y="302918"/>
                    <a:pt x="7864" y="316253"/>
                    <a:pt x="19294" y="326731"/>
                  </a:cubicBezTo>
                  <a:cubicBezTo>
                    <a:pt x="80254" y="382928"/>
                    <a:pt x="169789" y="391501"/>
                    <a:pt x="244084" y="428648"/>
                  </a:cubicBezTo>
                  <a:cubicBezTo>
                    <a:pt x="250751" y="431506"/>
                    <a:pt x="257419" y="435316"/>
                    <a:pt x="262181" y="441031"/>
                  </a:cubicBezTo>
                  <a:cubicBezTo>
                    <a:pt x="279326" y="461986"/>
                    <a:pt x="263134" y="494371"/>
                    <a:pt x="274564" y="518183"/>
                  </a:cubicBezTo>
                  <a:cubicBezTo>
                    <a:pt x="284089" y="538186"/>
                    <a:pt x="310759" y="544853"/>
                    <a:pt x="332666" y="539138"/>
                  </a:cubicBezTo>
                  <a:cubicBezTo>
                    <a:pt x="353621" y="533423"/>
                    <a:pt x="371719" y="518183"/>
                    <a:pt x="388864" y="503896"/>
                  </a:cubicBezTo>
                  <a:cubicBezTo>
                    <a:pt x="406009" y="489608"/>
                    <a:pt x="424106" y="475321"/>
                    <a:pt x="446014" y="470558"/>
                  </a:cubicBezTo>
                  <a:cubicBezTo>
                    <a:pt x="486971" y="462938"/>
                    <a:pt x="525071" y="493418"/>
                    <a:pt x="560314" y="515326"/>
                  </a:cubicBezTo>
                  <a:cubicBezTo>
                    <a:pt x="595556" y="537233"/>
                    <a:pt x="634609" y="551521"/>
                    <a:pt x="675566" y="559141"/>
                  </a:cubicBezTo>
                  <a:cubicBezTo>
                    <a:pt x="688901" y="561046"/>
                    <a:pt x="703189" y="562951"/>
                    <a:pt x="716524" y="559141"/>
                  </a:cubicBezTo>
                  <a:cubicBezTo>
                    <a:pt x="729859" y="555331"/>
                    <a:pt x="742241" y="545806"/>
                    <a:pt x="745099" y="532471"/>
                  </a:cubicBezTo>
                  <a:cubicBezTo>
                    <a:pt x="748909" y="518183"/>
                    <a:pt x="741289" y="502943"/>
                    <a:pt x="731764" y="491513"/>
                  </a:cubicBezTo>
                  <a:cubicBezTo>
                    <a:pt x="722239" y="480083"/>
                    <a:pt x="709856" y="471511"/>
                    <a:pt x="700331" y="460081"/>
                  </a:cubicBezTo>
                  <a:cubicBezTo>
                    <a:pt x="693664" y="451508"/>
                    <a:pt x="688901" y="440078"/>
                    <a:pt x="692712" y="430553"/>
                  </a:cubicBezTo>
                  <a:cubicBezTo>
                    <a:pt x="696521" y="421981"/>
                    <a:pt x="706046" y="416266"/>
                    <a:pt x="714619" y="412456"/>
                  </a:cubicBezTo>
                  <a:cubicBezTo>
                    <a:pt x="744146" y="399121"/>
                    <a:pt x="772721" y="385786"/>
                    <a:pt x="802249" y="371498"/>
                  </a:cubicBezTo>
                  <a:cubicBezTo>
                    <a:pt x="824156" y="361021"/>
                    <a:pt x="846064" y="350543"/>
                    <a:pt x="862256" y="333398"/>
                  </a:cubicBezTo>
                  <a:cubicBezTo>
                    <a:pt x="878449" y="315301"/>
                    <a:pt x="886069" y="287678"/>
                    <a:pt x="873687" y="267676"/>
                  </a:cubicBezTo>
                  <a:cubicBezTo>
                    <a:pt x="865114" y="252436"/>
                    <a:pt x="848921" y="243863"/>
                    <a:pt x="831776" y="241006"/>
                  </a:cubicBezTo>
                  <a:cubicBezTo>
                    <a:pt x="814631" y="238148"/>
                    <a:pt x="797487" y="239101"/>
                    <a:pt x="780341" y="240053"/>
                  </a:cubicBezTo>
                  <a:cubicBezTo>
                    <a:pt x="690806" y="242911"/>
                    <a:pt x="600319" y="224813"/>
                    <a:pt x="519356" y="185761"/>
                  </a:cubicBezTo>
                  <a:cubicBezTo>
                    <a:pt x="513641" y="183856"/>
                    <a:pt x="507926" y="180998"/>
                    <a:pt x="504116" y="176236"/>
                  </a:cubicBezTo>
                  <a:cubicBezTo>
                    <a:pt x="496496" y="165758"/>
                    <a:pt x="501259" y="152423"/>
                    <a:pt x="505069" y="140041"/>
                  </a:cubicBezTo>
                  <a:cubicBezTo>
                    <a:pt x="513641" y="111466"/>
                    <a:pt x="512689" y="80033"/>
                    <a:pt x="503164" y="52411"/>
                  </a:cubicBezTo>
                  <a:cubicBezTo>
                    <a:pt x="500306" y="44791"/>
                    <a:pt x="497449" y="38123"/>
                    <a:pt x="491734" y="32408"/>
                  </a:cubicBezTo>
                  <a:cubicBezTo>
                    <a:pt x="476494" y="19073"/>
                    <a:pt x="451729" y="27646"/>
                    <a:pt x="435536" y="40028"/>
                  </a:cubicBezTo>
                  <a:cubicBezTo>
                    <a:pt x="415534" y="54316"/>
                    <a:pt x="403151" y="91463"/>
                    <a:pt x="383149" y="105751"/>
                  </a:cubicBezTo>
                  <a:cubicBezTo>
                    <a:pt x="364099" y="120991"/>
                    <a:pt x="337429" y="114323"/>
                    <a:pt x="312664" y="113371"/>
                  </a:cubicBezTo>
                  <a:cubicBezTo>
                    <a:pt x="286946" y="112418"/>
                    <a:pt x="264086" y="96226"/>
                    <a:pt x="243131" y="80033"/>
                  </a:cubicBezTo>
                  <a:cubicBezTo>
                    <a:pt x="216461" y="59078"/>
                    <a:pt x="191696" y="37171"/>
                    <a:pt x="162169" y="20978"/>
                  </a:cubicBezTo>
                  <a:cubicBezTo>
                    <a:pt x="140261" y="9548"/>
                    <a:pt x="101209" y="-6644"/>
                    <a:pt x="75491" y="2881"/>
                  </a:cubicBezTo>
                  <a:cubicBezTo>
                    <a:pt x="51679" y="12406"/>
                    <a:pt x="56441" y="53363"/>
                    <a:pt x="65014" y="71461"/>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2A86FCC4-00E6-78A9-3532-1FDBEBBDB30E}"/>
                </a:ext>
              </a:extLst>
            </p:cNvPr>
            <p:cNvPicPr/>
            <p:nvPr/>
          </p:nvPicPr>
          <p:blipFill>
            <a:blip r:embed="rId8">
              <a:extLst>
                <a:ext uri="{96DAC541-7B7A-43D3-8B79-37D633B846F1}">
                  <asvg:svgBlip xmlns:asvg="http://schemas.microsoft.com/office/drawing/2016/SVG/main" r:embed="rId9"/>
                </a:ext>
              </a:extLst>
            </a:blip>
            <a:stretch>
              <a:fillRect/>
            </a:stretch>
          </p:blipFill>
          <p:spPr>
            <a:xfrm>
              <a:off x="5636628" y="3140120"/>
              <a:ext cx="885825" cy="571500"/>
            </a:xfrm>
            <a:prstGeom prst="rect">
              <a:avLst/>
            </a:prstGeom>
          </p:spPr>
        </p:pic>
      </p:grpSp>
      <p:grpSp>
        <p:nvGrpSpPr>
          <p:cNvPr id="21" name="Group 20">
            <a:extLst>
              <a:ext uri="{FF2B5EF4-FFF2-40B4-BE49-F238E27FC236}">
                <a16:creationId xmlns:a16="http://schemas.microsoft.com/office/drawing/2014/main" id="{9F5897B9-46EA-3FD5-C048-E9B67152146E}"/>
              </a:ext>
            </a:extLst>
          </p:cNvPr>
          <p:cNvGrpSpPr/>
          <p:nvPr/>
        </p:nvGrpSpPr>
        <p:grpSpPr>
          <a:xfrm>
            <a:off x="9672800" y="2462042"/>
            <a:ext cx="1574603" cy="1381103"/>
            <a:chOff x="5720147" y="2997178"/>
            <a:chExt cx="882811" cy="774324"/>
          </a:xfrm>
        </p:grpSpPr>
        <p:sp>
          <p:nvSpPr>
            <p:cNvPr id="22" name="Graphic 40">
              <a:extLst>
                <a:ext uri="{FF2B5EF4-FFF2-40B4-BE49-F238E27FC236}">
                  <a16:creationId xmlns:a16="http://schemas.microsoft.com/office/drawing/2014/main" id="{AC519250-D3A6-AA03-FF48-8A920EE25091}"/>
                </a:ext>
              </a:extLst>
            </p:cNvPr>
            <p:cNvSpPr/>
            <p:nvPr/>
          </p:nvSpPr>
          <p:spPr>
            <a:xfrm>
              <a:off x="5720147" y="3086599"/>
              <a:ext cx="753878" cy="684903"/>
            </a:xfrm>
            <a:custGeom>
              <a:avLst/>
              <a:gdLst>
                <a:gd name="connsiteX0" fmla="*/ 567 w 753878"/>
                <a:gd name="connsiteY0" fmla="*/ 231910 h 684903"/>
                <a:gd name="connsiteX1" fmla="*/ 59622 w 753878"/>
                <a:gd name="connsiteY1" fmla="*/ 479560 h 684903"/>
                <a:gd name="connsiteX2" fmla="*/ 154872 w 753878"/>
                <a:gd name="connsiteY2" fmla="*/ 612910 h 684903"/>
                <a:gd name="connsiteX3" fmla="*/ 505392 w 753878"/>
                <a:gd name="connsiteY3" fmla="*/ 651010 h 684903"/>
                <a:gd name="connsiteX4" fmla="*/ 644457 w 753878"/>
                <a:gd name="connsiteY4" fmla="*/ 560523 h 684903"/>
                <a:gd name="connsiteX5" fmla="*/ 749232 w 753878"/>
                <a:gd name="connsiteY5" fmla="*/ 330018 h 684903"/>
                <a:gd name="connsiteX6" fmla="*/ 709227 w 753878"/>
                <a:gd name="connsiteY6" fmla="*/ 251913 h 684903"/>
                <a:gd name="connsiteX7" fmla="*/ 637790 w 753878"/>
                <a:gd name="connsiteY7" fmla="*/ 180475 h 684903"/>
                <a:gd name="connsiteX8" fmla="*/ 202497 w 753878"/>
                <a:gd name="connsiteY8" fmla="*/ 453 h 684903"/>
                <a:gd name="connsiteX9" fmla="*/ 81530 w 753878"/>
                <a:gd name="connsiteY9" fmla="*/ 33790 h 684903"/>
                <a:gd name="connsiteX10" fmla="*/ 12950 w 753878"/>
                <a:gd name="connsiteY10" fmla="*/ 154758 h 684903"/>
                <a:gd name="connsiteX11" fmla="*/ 567 w 753878"/>
                <a:gd name="connsiteY11" fmla="*/ 231910 h 6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78" h="684903">
                  <a:moveTo>
                    <a:pt x="567" y="231910"/>
                  </a:moveTo>
                  <a:cubicBezTo>
                    <a:pt x="-4195" y="317635"/>
                    <a:pt x="21522" y="403360"/>
                    <a:pt x="59622" y="479560"/>
                  </a:cubicBezTo>
                  <a:cubicBezTo>
                    <a:pt x="84387" y="529090"/>
                    <a:pt x="114867" y="574810"/>
                    <a:pt x="154872" y="612910"/>
                  </a:cubicBezTo>
                  <a:cubicBezTo>
                    <a:pt x="245360" y="699588"/>
                    <a:pt x="395855" y="702445"/>
                    <a:pt x="505392" y="651010"/>
                  </a:cubicBezTo>
                  <a:cubicBezTo>
                    <a:pt x="555875" y="627198"/>
                    <a:pt x="602547" y="596718"/>
                    <a:pt x="644457" y="560523"/>
                  </a:cubicBezTo>
                  <a:cubicBezTo>
                    <a:pt x="706370" y="506230"/>
                    <a:pt x="772092" y="417648"/>
                    <a:pt x="749232" y="330018"/>
                  </a:cubicBezTo>
                  <a:cubicBezTo>
                    <a:pt x="741612" y="301443"/>
                    <a:pt x="725420" y="276678"/>
                    <a:pt x="709227" y="251913"/>
                  </a:cubicBezTo>
                  <a:cubicBezTo>
                    <a:pt x="690177" y="223338"/>
                    <a:pt x="663507" y="203335"/>
                    <a:pt x="637790" y="180475"/>
                  </a:cubicBezTo>
                  <a:cubicBezTo>
                    <a:pt x="518727" y="72843"/>
                    <a:pt x="362517" y="8073"/>
                    <a:pt x="202497" y="453"/>
                  </a:cubicBezTo>
                  <a:cubicBezTo>
                    <a:pt x="159635" y="-1452"/>
                    <a:pt x="112010" y="1405"/>
                    <a:pt x="81530" y="33790"/>
                  </a:cubicBezTo>
                  <a:cubicBezTo>
                    <a:pt x="49145" y="67128"/>
                    <a:pt x="26285" y="109990"/>
                    <a:pt x="12950" y="154758"/>
                  </a:cubicBezTo>
                  <a:cubicBezTo>
                    <a:pt x="6282" y="179523"/>
                    <a:pt x="1520" y="205240"/>
                    <a:pt x="567" y="231910"/>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FEC35830-198C-E9D9-FB39-59751B9D3D30}"/>
                </a:ext>
              </a:extLst>
            </p:cNvPr>
            <p:cNvPicPr/>
            <p:nvPr/>
          </p:nvPicPr>
          <p:blipFill>
            <a:blip r:embed="rId10">
              <a:extLst>
                <a:ext uri="{96DAC541-7B7A-43D3-8B79-37D633B846F1}">
                  <asvg:svgBlip xmlns:asvg="http://schemas.microsoft.com/office/drawing/2016/SVG/main" r:embed="rId11"/>
                </a:ext>
              </a:extLst>
            </a:blip>
            <a:stretch>
              <a:fillRect/>
            </a:stretch>
          </p:blipFill>
          <p:spPr>
            <a:xfrm>
              <a:off x="5726658" y="2997178"/>
              <a:ext cx="876300" cy="723900"/>
            </a:xfrm>
            <a:prstGeom prst="rect">
              <a:avLst/>
            </a:prstGeom>
          </p:spPr>
        </p:pic>
      </p:grpSp>
      <p:grpSp>
        <p:nvGrpSpPr>
          <p:cNvPr id="24" name="Group 23">
            <a:extLst>
              <a:ext uri="{FF2B5EF4-FFF2-40B4-BE49-F238E27FC236}">
                <a16:creationId xmlns:a16="http://schemas.microsoft.com/office/drawing/2014/main" id="{B1BE1570-5B4D-D336-F4B0-4C168524E1D4}"/>
              </a:ext>
            </a:extLst>
          </p:cNvPr>
          <p:cNvGrpSpPr/>
          <p:nvPr/>
        </p:nvGrpSpPr>
        <p:grpSpPr>
          <a:xfrm rot="21137960">
            <a:off x="889693" y="326274"/>
            <a:ext cx="3628500" cy="2685431"/>
            <a:chOff x="4879880" y="2466322"/>
            <a:chExt cx="2389530" cy="1768477"/>
          </a:xfrm>
        </p:grpSpPr>
        <p:sp>
          <p:nvSpPr>
            <p:cNvPr id="25" name="Graphic 46">
              <a:extLst>
                <a:ext uri="{FF2B5EF4-FFF2-40B4-BE49-F238E27FC236}">
                  <a16:creationId xmlns:a16="http://schemas.microsoft.com/office/drawing/2014/main" id="{8C34A20D-42D6-F182-F516-91495901CCBD}"/>
                </a:ext>
              </a:extLst>
            </p:cNvPr>
            <p:cNvSpPr/>
            <p:nvPr/>
          </p:nvSpPr>
          <p:spPr>
            <a:xfrm>
              <a:off x="4919374" y="2623337"/>
              <a:ext cx="2350036" cy="1611462"/>
            </a:xfrm>
            <a:custGeom>
              <a:avLst/>
              <a:gdLst>
                <a:gd name="connsiteX0" fmla="*/ 1540480 w 2350036"/>
                <a:gd name="connsiteY0" fmla="*/ 604684 h 1611462"/>
                <a:gd name="connsiteX1" fmla="*/ 2008158 w 2350036"/>
                <a:gd name="connsiteY1" fmla="*/ 598969 h 1611462"/>
                <a:gd name="connsiteX2" fmla="*/ 2183418 w 2350036"/>
                <a:gd name="connsiteY2" fmla="*/ 614209 h 1611462"/>
                <a:gd name="connsiteX3" fmla="*/ 2331055 w 2350036"/>
                <a:gd name="connsiteY3" fmla="*/ 676122 h 1611462"/>
                <a:gd name="connsiteX4" fmla="*/ 2348200 w 2350036"/>
                <a:gd name="connsiteY4" fmla="*/ 698982 h 1611462"/>
                <a:gd name="connsiteX5" fmla="*/ 2346295 w 2350036"/>
                <a:gd name="connsiteY5" fmla="*/ 735177 h 1611462"/>
                <a:gd name="connsiteX6" fmla="*/ 2326293 w 2350036"/>
                <a:gd name="connsiteY6" fmla="*/ 784707 h 1611462"/>
                <a:gd name="connsiteX7" fmla="*/ 2225328 w 2350036"/>
                <a:gd name="connsiteY7" fmla="*/ 811377 h 1611462"/>
                <a:gd name="connsiteX8" fmla="*/ 2033875 w 2350036"/>
                <a:gd name="connsiteY8" fmla="*/ 800899 h 1611462"/>
                <a:gd name="connsiteX9" fmla="*/ 1771938 w 2350036"/>
                <a:gd name="connsiteY9" fmla="*/ 906627 h 1611462"/>
                <a:gd name="connsiteX10" fmla="*/ 1707168 w 2350036"/>
                <a:gd name="connsiteY10" fmla="*/ 999972 h 1611462"/>
                <a:gd name="connsiteX11" fmla="*/ 1732885 w 2350036"/>
                <a:gd name="connsiteY11" fmla="*/ 1105699 h 1611462"/>
                <a:gd name="connsiteX12" fmla="*/ 1782415 w 2350036"/>
                <a:gd name="connsiteY12" fmla="*/ 1130464 h 1611462"/>
                <a:gd name="connsiteX13" fmla="*/ 1868140 w 2350036"/>
                <a:gd name="connsiteY13" fmla="*/ 1134274 h 1611462"/>
                <a:gd name="connsiteX14" fmla="*/ 1980535 w 2350036"/>
                <a:gd name="connsiteY14" fmla="*/ 1067599 h 1611462"/>
                <a:gd name="connsiteX15" fmla="*/ 2054830 w 2350036"/>
                <a:gd name="connsiteY15" fmla="*/ 957109 h 1611462"/>
                <a:gd name="connsiteX16" fmla="*/ 2064355 w 2350036"/>
                <a:gd name="connsiteY16" fmla="*/ 944727 h 1611462"/>
                <a:gd name="connsiteX17" fmla="*/ 2098645 w 2350036"/>
                <a:gd name="connsiteY17" fmla="*/ 956157 h 1611462"/>
                <a:gd name="connsiteX18" fmla="*/ 2079595 w 2350036"/>
                <a:gd name="connsiteY18" fmla="*/ 1079982 h 1611462"/>
                <a:gd name="connsiteX19" fmla="*/ 2055783 w 2350036"/>
                <a:gd name="connsiteY19" fmla="*/ 1209522 h 1611462"/>
                <a:gd name="connsiteX20" fmla="*/ 2031970 w 2350036"/>
                <a:gd name="connsiteY20" fmla="*/ 1357159 h 1611462"/>
                <a:gd name="connsiteX21" fmla="*/ 1584295 w 2350036"/>
                <a:gd name="connsiteY21" fmla="*/ 1536229 h 1611462"/>
                <a:gd name="connsiteX22" fmla="*/ 1444278 w 2350036"/>
                <a:gd name="connsiteY22" fmla="*/ 1590522 h 1611462"/>
                <a:gd name="connsiteX23" fmla="*/ 1316643 w 2350036"/>
                <a:gd name="connsiteY23" fmla="*/ 1610524 h 1611462"/>
                <a:gd name="connsiteX24" fmla="*/ 1215678 w 2350036"/>
                <a:gd name="connsiteY24" fmla="*/ 1568614 h 1611462"/>
                <a:gd name="connsiteX25" fmla="*/ 1220440 w 2350036"/>
                <a:gd name="connsiteY25" fmla="*/ 1447647 h 1611462"/>
                <a:gd name="connsiteX26" fmla="*/ 1327120 w 2350036"/>
                <a:gd name="connsiteY26" fmla="*/ 1378114 h 1611462"/>
                <a:gd name="connsiteX27" fmla="*/ 1409988 w 2350036"/>
                <a:gd name="connsiteY27" fmla="*/ 1346682 h 1611462"/>
                <a:gd name="connsiteX28" fmla="*/ 1458565 w 2350036"/>
                <a:gd name="connsiteY28" fmla="*/ 1286674 h 1611462"/>
                <a:gd name="connsiteX29" fmla="*/ 1348075 w 2350036"/>
                <a:gd name="connsiteY29" fmla="*/ 1176184 h 1611462"/>
                <a:gd name="connsiteX30" fmla="*/ 1193770 w 2350036"/>
                <a:gd name="connsiteY30" fmla="*/ 1129512 h 1611462"/>
                <a:gd name="connsiteX31" fmla="*/ 964218 w 2350036"/>
                <a:gd name="connsiteY31" fmla="*/ 937107 h 1611462"/>
                <a:gd name="connsiteX32" fmla="*/ 876588 w 2350036"/>
                <a:gd name="connsiteY32" fmla="*/ 794232 h 1611462"/>
                <a:gd name="connsiteX33" fmla="*/ 620365 w 2350036"/>
                <a:gd name="connsiteY33" fmla="*/ 639927 h 1611462"/>
                <a:gd name="connsiteX34" fmla="*/ 601315 w 2350036"/>
                <a:gd name="connsiteY34" fmla="*/ 611352 h 1611462"/>
                <a:gd name="connsiteX35" fmla="*/ 569883 w 2350036"/>
                <a:gd name="connsiteY35" fmla="*/ 595159 h 1611462"/>
                <a:gd name="connsiteX36" fmla="*/ 385098 w 2350036"/>
                <a:gd name="connsiteY36" fmla="*/ 526579 h 1611462"/>
                <a:gd name="connsiteX37" fmla="*/ 255558 w 2350036"/>
                <a:gd name="connsiteY37" fmla="*/ 405612 h 1611462"/>
                <a:gd name="connsiteX38" fmla="*/ 103158 w 2350036"/>
                <a:gd name="connsiteY38" fmla="*/ 318934 h 1611462"/>
                <a:gd name="connsiteX39" fmla="*/ 26958 w 2350036"/>
                <a:gd name="connsiteY39" fmla="*/ 309409 h 1611462"/>
                <a:gd name="connsiteX40" fmla="*/ 8860 w 2350036"/>
                <a:gd name="connsiteY40" fmla="*/ 247497 h 1611462"/>
                <a:gd name="connsiteX41" fmla="*/ 306040 w 2350036"/>
                <a:gd name="connsiteY41" fmla="*/ 283692 h 1611462"/>
                <a:gd name="connsiteX42" fmla="*/ 589885 w 2350036"/>
                <a:gd name="connsiteY42" fmla="*/ 448474 h 1611462"/>
                <a:gd name="connsiteX43" fmla="*/ 719425 w 2350036"/>
                <a:gd name="connsiteY43" fmla="*/ 469429 h 1611462"/>
                <a:gd name="connsiteX44" fmla="*/ 813723 w 2350036"/>
                <a:gd name="connsiteY44" fmla="*/ 387514 h 1611462"/>
                <a:gd name="connsiteX45" fmla="*/ 755620 w 2350036"/>
                <a:gd name="connsiteY45" fmla="*/ 258927 h 1611462"/>
                <a:gd name="connsiteX46" fmla="*/ 534640 w 2350036"/>
                <a:gd name="connsiteY46" fmla="*/ 157962 h 1611462"/>
                <a:gd name="connsiteX47" fmla="*/ 371763 w 2350036"/>
                <a:gd name="connsiteY47" fmla="*/ 128434 h 1611462"/>
                <a:gd name="connsiteX48" fmla="*/ 329853 w 2350036"/>
                <a:gd name="connsiteY48" fmla="*/ 59854 h 1611462"/>
                <a:gd name="connsiteX49" fmla="*/ 369858 w 2350036"/>
                <a:gd name="connsiteY49" fmla="*/ 13182 h 1611462"/>
                <a:gd name="connsiteX50" fmla="*/ 432723 w 2350036"/>
                <a:gd name="connsiteY50" fmla="*/ 1752 h 1611462"/>
                <a:gd name="connsiteX51" fmla="*/ 877540 w 2350036"/>
                <a:gd name="connsiteY51" fmla="*/ 55092 h 1611462"/>
                <a:gd name="connsiteX52" fmla="*/ 1266160 w 2350036"/>
                <a:gd name="connsiteY52" fmla="*/ 297979 h 1611462"/>
                <a:gd name="connsiteX53" fmla="*/ 1389033 w 2350036"/>
                <a:gd name="connsiteY53" fmla="*/ 483717 h 1611462"/>
                <a:gd name="connsiteX54" fmla="*/ 1564293 w 2350036"/>
                <a:gd name="connsiteY54" fmla="*/ 614209 h 16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50036" h="1611462">
                  <a:moveTo>
                    <a:pt x="1540480" y="604684"/>
                  </a:moveTo>
                  <a:cubicBezTo>
                    <a:pt x="1691928" y="644689"/>
                    <a:pt x="1851948" y="600874"/>
                    <a:pt x="2008158" y="598969"/>
                  </a:cubicBezTo>
                  <a:cubicBezTo>
                    <a:pt x="2067213" y="598017"/>
                    <a:pt x="2125315" y="603732"/>
                    <a:pt x="2183418" y="614209"/>
                  </a:cubicBezTo>
                  <a:cubicBezTo>
                    <a:pt x="2236758" y="624687"/>
                    <a:pt x="2291050" y="640879"/>
                    <a:pt x="2331055" y="676122"/>
                  </a:cubicBezTo>
                  <a:cubicBezTo>
                    <a:pt x="2338675" y="682789"/>
                    <a:pt x="2345343" y="689457"/>
                    <a:pt x="2348200" y="698982"/>
                  </a:cubicBezTo>
                  <a:cubicBezTo>
                    <a:pt x="2352010" y="710412"/>
                    <a:pt x="2349153" y="723747"/>
                    <a:pt x="2346295" y="735177"/>
                  </a:cubicBezTo>
                  <a:cubicBezTo>
                    <a:pt x="2342485" y="752322"/>
                    <a:pt x="2337723" y="771372"/>
                    <a:pt x="2326293" y="784707"/>
                  </a:cubicBezTo>
                  <a:cubicBezTo>
                    <a:pt x="2303433" y="813282"/>
                    <a:pt x="2261523" y="814234"/>
                    <a:pt x="2225328" y="811377"/>
                  </a:cubicBezTo>
                  <a:cubicBezTo>
                    <a:pt x="2161510" y="806614"/>
                    <a:pt x="2097693" y="797089"/>
                    <a:pt x="2033875" y="800899"/>
                  </a:cubicBezTo>
                  <a:cubicBezTo>
                    <a:pt x="1937673" y="806614"/>
                    <a:pt x="1843375" y="841857"/>
                    <a:pt x="1771938" y="906627"/>
                  </a:cubicBezTo>
                  <a:cubicBezTo>
                    <a:pt x="1743363" y="932344"/>
                    <a:pt x="1717645" y="962824"/>
                    <a:pt x="1707168" y="999972"/>
                  </a:cubicBezTo>
                  <a:cubicBezTo>
                    <a:pt x="1696690" y="1037119"/>
                    <a:pt x="1704310" y="1079982"/>
                    <a:pt x="1732885" y="1105699"/>
                  </a:cubicBezTo>
                  <a:cubicBezTo>
                    <a:pt x="1747173" y="1118082"/>
                    <a:pt x="1764318" y="1125702"/>
                    <a:pt x="1782415" y="1130464"/>
                  </a:cubicBezTo>
                  <a:cubicBezTo>
                    <a:pt x="1810038" y="1138084"/>
                    <a:pt x="1839565" y="1139989"/>
                    <a:pt x="1868140" y="1134274"/>
                  </a:cubicBezTo>
                  <a:cubicBezTo>
                    <a:pt x="1911955" y="1125702"/>
                    <a:pt x="1950055" y="1099984"/>
                    <a:pt x="1980535" y="1067599"/>
                  </a:cubicBezTo>
                  <a:cubicBezTo>
                    <a:pt x="2011015" y="1035214"/>
                    <a:pt x="2033875" y="996162"/>
                    <a:pt x="2054830" y="957109"/>
                  </a:cubicBezTo>
                  <a:cubicBezTo>
                    <a:pt x="2057688" y="952347"/>
                    <a:pt x="2059593" y="947584"/>
                    <a:pt x="2064355" y="944727"/>
                  </a:cubicBezTo>
                  <a:cubicBezTo>
                    <a:pt x="2075785" y="937107"/>
                    <a:pt x="2091025" y="945679"/>
                    <a:pt x="2098645" y="956157"/>
                  </a:cubicBezTo>
                  <a:cubicBezTo>
                    <a:pt x="2125315" y="997114"/>
                    <a:pt x="2089120" y="1039977"/>
                    <a:pt x="2079595" y="1079982"/>
                  </a:cubicBezTo>
                  <a:cubicBezTo>
                    <a:pt x="2069118" y="1122844"/>
                    <a:pt x="2057688" y="1164754"/>
                    <a:pt x="2055783" y="1209522"/>
                  </a:cubicBezTo>
                  <a:cubicBezTo>
                    <a:pt x="2053878" y="1260004"/>
                    <a:pt x="2055783" y="1310487"/>
                    <a:pt x="2031970" y="1357159"/>
                  </a:cubicBezTo>
                  <a:cubicBezTo>
                    <a:pt x="1949103" y="1520037"/>
                    <a:pt x="1732885" y="1495272"/>
                    <a:pt x="1584295" y="1536229"/>
                  </a:cubicBezTo>
                  <a:cubicBezTo>
                    <a:pt x="1536670" y="1549564"/>
                    <a:pt x="1489045" y="1567662"/>
                    <a:pt x="1444278" y="1590522"/>
                  </a:cubicBezTo>
                  <a:cubicBezTo>
                    <a:pt x="1404273" y="1610524"/>
                    <a:pt x="1361410" y="1613382"/>
                    <a:pt x="1316643" y="1610524"/>
                  </a:cubicBezTo>
                  <a:cubicBezTo>
                    <a:pt x="1279495" y="1607667"/>
                    <a:pt x="1238538" y="1598142"/>
                    <a:pt x="1215678" y="1568614"/>
                  </a:cubicBezTo>
                  <a:cubicBezTo>
                    <a:pt x="1189008" y="1534324"/>
                    <a:pt x="1195675" y="1482889"/>
                    <a:pt x="1220440" y="1447647"/>
                  </a:cubicBezTo>
                  <a:cubicBezTo>
                    <a:pt x="1246158" y="1412404"/>
                    <a:pt x="1286163" y="1391449"/>
                    <a:pt x="1327120" y="1378114"/>
                  </a:cubicBezTo>
                  <a:cubicBezTo>
                    <a:pt x="1355695" y="1368589"/>
                    <a:pt x="1384270" y="1361922"/>
                    <a:pt x="1409988" y="1346682"/>
                  </a:cubicBezTo>
                  <a:cubicBezTo>
                    <a:pt x="1435705" y="1331442"/>
                    <a:pt x="1466185" y="1315249"/>
                    <a:pt x="1458565" y="1286674"/>
                  </a:cubicBezTo>
                  <a:cubicBezTo>
                    <a:pt x="1445230" y="1234287"/>
                    <a:pt x="1397605" y="1197139"/>
                    <a:pt x="1348075" y="1176184"/>
                  </a:cubicBezTo>
                  <a:cubicBezTo>
                    <a:pt x="1298545" y="1155229"/>
                    <a:pt x="1244253" y="1147609"/>
                    <a:pt x="1193770" y="1129512"/>
                  </a:cubicBezTo>
                  <a:cubicBezTo>
                    <a:pt x="1097568" y="1095222"/>
                    <a:pt x="1014700" y="1025689"/>
                    <a:pt x="964218" y="937107"/>
                  </a:cubicBezTo>
                  <a:cubicBezTo>
                    <a:pt x="936595" y="888529"/>
                    <a:pt x="917545" y="833284"/>
                    <a:pt x="876588" y="794232"/>
                  </a:cubicBezTo>
                  <a:cubicBezTo>
                    <a:pt x="803245" y="724699"/>
                    <a:pt x="674658" y="725652"/>
                    <a:pt x="620365" y="639927"/>
                  </a:cubicBezTo>
                  <a:cubicBezTo>
                    <a:pt x="614650" y="630402"/>
                    <a:pt x="608935" y="619924"/>
                    <a:pt x="601315" y="611352"/>
                  </a:cubicBezTo>
                  <a:cubicBezTo>
                    <a:pt x="592743" y="602779"/>
                    <a:pt x="581313" y="598969"/>
                    <a:pt x="569883" y="595159"/>
                  </a:cubicBezTo>
                  <a:cubicBezTo>
                    <a:pt x="507018" y="573252"/>
                    <a:pt x="440343" y="561822"/>
                    <a:pt x="385098" y="526579"/>
                  </a:cubicBezTo>
                  <a:cubicBezTo>
                    <a:pt x="335568" y="496099"/>
                    <a:pt x="297468" y="448474"/>
                    <a:pt x="255558" y="405612"/>
                  </a:cubicBezTo>
                  <a:cubicBezTo>
                    <a:pt x="213648" y="362749"/>
                    <a:pt x="163165" y="324649"/>
                    <a:pt x="103158" y="318934"/>
                  </a:cubicBezTo>
                  <a:cubicBezTo>
                    <a:pt x="77440" y="316077"/>
                    <a:pt x="50770" y="319887"/>
                    <a:pt x="26958" y="309409"/>
                  </a:cubicBezTo>
                  <a:cubicBezTo>
                    <a:pt x="4098" y="298932"/>
                    <a:pt x="-10190" y="263689"/>
                    <a:pt x="8860" y="247497"/>
                  </a:cubicBezTo>
                  <a:cubicBezTo>
                    <a:pt x="93633" y="177012"/>
                    <a:pt x="209838" y="232257"/>
                    <a:pt x="306040" y="283692"/>
                  </a:cubicBezTo>
                  <a:cubicBezTo>
                    <a:pt x="403195" y="335127"/>
                    <a:pt x="488920" y="406564"/>
                    <a:pt x="589885" y="448474"/>
                  </a:cubicBezTo>
                  <a:cubicBezTo>
                    <a:pt x="630843" y="465619"/>
                    <a:pt x="675610" y="477049"/>
                    <a:pt x="719425" y="469429"/>
                  </a:cubicBezTo>
                  <a:cubicBezTo>
                    <a:pt x="763240" y="461809"/>
                    <a:pt x="805150" y="430377"/>
                    <a:pt x="813723" y="387514"/>
                  </a:cubicBezTo>
                  <a:cubicBezTo>
                    <a:pt x="823248" y="339889"/>
                    <a:pt x="791815" y="292264"/>
                    <a:pt x="755620" y="258927"/>
                  </a:cubicBezTo>
                  <a:cubicBezTo>
                    <a:pt x="695613" y="202729"/>
                    <a:pt x="616555" y="167487"/>
                    <a:pt x="534640" y="157962"/>
                  </a:cubicBezTo>
                  <a:cubicBezTo>
                    <a:pt x="479395" y="151294"/>
                    <a:pt x="420340" y="157009"/>
                    <a:pt x="371763" y="128434"/>
                  </a:cubicBezTo>
                  <a:cubicBezTo>
                    <a:pt x="346998" y="114147"/>
                    <a:pt x="326043" y="87477"/>
                    <a:pt x="329853" y="59854"/>
                  </a:cubicBezTo>
                  <a:cubicBezTo>
                    <a:pt x="332710" y="38899"/>
                    <a:pt x="349855" y="21754"/>
                    <a:pt x="369858" y="13182"/>
                  </a:cubicBezTo>
                  <a:cubicBezTo>
                    <a:pt x="389860" y="4609"/>
                    <a:pt x="411768" y="2704"/>
                    <a:pt x="432723" y="1752"/>
                  </a:cubicBezTo>
                  <a:cubicBezTo>
                    <a:pt x="582265" y="-5868"/>
                    <a:pt x="733713" y="11277"/>
                    <a:pt x="877540" y="55092"/>
                  </a:cubicBezTo>
                  <a:cubicBezTo>
                    <a:pt x="1026130" y="99859"/>
                    <a:pt x="1170910" y="175107"/>
                    <a:pt x="1266160" y="297979"/>
                  </a:cubicBezTo>
                  <a:cubicBezTo>
                    <a:pt x="1311880" y="356082"/>
                    <a:pt x="1345218" y="423709"/>
                    <a:pt x="1389033" y="483717"/>
                  </a:cubicBezTo>
                  <a:cubicBezTo>
                    <a:pt x="1432848" y="543724"/>
                    <a:pt x="1490950" y="598017"/>
                    <a:pt x="1564293" y="614209"/>
                  </a:cubicBezTo>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42CB4A10-E7E8-4C4C-01EA-D75860CAEC17}"/>
                </a:ext>
              </a:extLst>
            </p:cNvPr>
            <p:cNvPicPr/>
            <p:nvPr/>
          </p:nvPicPr>
          <p:blipFill>
            <a:blip r:embed="rId12">
              <a:extLst>
                <a:ext uri="{96DAC541-7B7A-43D3-8B79-37D633B846F1}">
                  <asvg:svgBlip xmlns:asvg="http://schemas.microsoft.com/office/drawing/2016/SVG/main" r:embed="rId13"/>
                </a:ext>
              </a:extLst>
            </a:blip>
            <a:stretch>
              <a:fillRect/>
            </a:stretch>
          </p:blipFill>
          <p:spPr>
            <a:xfrm>
              <a:off x="4879880" y="2466322"/>
              <a:ext cx="2381250" cy="1695450"/>
            </a:xfrm>
            <a:prstGeom prst="rect">
              <a:avLst/>
            </a:prstGeom>
          </p:spPr>
        </p:pic>
      </p:grpSp>
      <p:grpSp>
        <p:nvGrpSpPr>
          <p:cNvPr id="27" name="Group 26">
            <a:extLst>
              <a:ext uri="{FF2B5EF4-FFF2-40B4-BE49-F238E27FC236}">
                <a16:creationId xmlns:a16="http://schemas.microsoft.com/office/drawing/2014/main" id="{C1D1E4A1-8076-94AD-6CB1-A68937234D33}"/>
              </a:ext>
            </a:extLst>
          </p:cNvPr>
          <p:cNvGrpSpPr/>
          <p:nvPr/>
        </p:nvGrpSpPr>
        <p:grpSpPr>
          <a:xfrm>
            <a:off x="4547244" y="5184163"/>
            <a:ext cx="1390351" cy="1587178"/>
            <a:chOff x="5753098" y="2910995"/>
            <a:chExt cx="752475" cy="859000"/>
          </a:xfrm>
        </p:grpSpPr>
        <p:sp>
          <p:nvSpPr>
            <p:cNvPr id="28" name="Graphic 52">
              <a:extLst>
                <a:ext uri="{FF2B5EF4-FFF2-40B4-BE49-F238E27FC236}">
                  <a16:creationId xmlns:a16="http://schemas.microsoft.com/office/drawing/2014/main" id="{10D4089D-5874-2AB8-394C-F533F12DDB1E}"/>
                </a:ext>
              </a:extLst>
            </p:cNvPr>
            <p:cNvSpPr/>
            <p:nvPr/>
          </p:nvSpPr>
          <p:spPr>
            <a:xfrm>
              <a:off x="5753100" y="3086100"/>
              <a:ext cx="683895" cy="683895"/>
            </a:xfrm>
            <a:custGeom>
              <a:avLst/>
              <a:gdLst>
                <a:gd name="connsiteX0" fmla="*/ 683895 w 683895"/>
                <a:gd name="connsiteY0" fmla="*/ 341948 h 683895"/>
                <a:gd name="connsiteX1" fmla="*/ 341948 w 683895"/>
                <a:gd name="connsiteY1" fmla="*/ 683895 h 683895"/>
                <a:gd name="connsiteX2" fmla="*/ 0 w 683895"/>
                <a:gd name="connsiteY2" fmla="*/ 341948 h 683895"/>
                <a:gd name="connsiteX3" fmla="*/ 341948 w 683895"/>
                <a:gd name="connsiteY3" fmla="*/ 0 h 683895"/>
                <a:gd name="connsiteX4" fmla="*/ 683895 w 683895"/>
                <a:gd name="connsiteY4" fmla="*/ 341948 h 68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5" h="683895">
                  <a:moveTo>
                    <a:pt x="683895" y="341948"/>
                  </a:moveTo>
                  <a:cubicBezTo>
                    <a:pt x="683895" y="530800"/>
                    <a:pt x="530800" y="683895"/>
                    <a:pt x="341948" y="683895"/>
                  </a:cubicBezTo>
                  <a:cubicBezTo>
                    <a:pt x="153095" y="683895"/>
                    <a:pt x="0" y="530800"/>
                    <a:pt x="0" y="341948"/>
                  </a:cubicBezTo>
                  <a:cubicBezTo>
                    <a:pt x="0" y="153095"/>
                    <a:pt x="153095" y="0"/>
                    <a:pt x="341948" y="0"/>
                  </a:cubicBezTo>
                  <a:cubicBezTo>
                    <a:pt x="530800" y="0"/>
                    <a:pt x="683895" y="153095"/>
                    <a:pt x="683895" y="341948"/>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1D301FF6-06BD-82C1-09A9-36653E582DF9}"/>
                </a:ext>
              </a:extLst>
            </p:cNvPr>
            <p:cNvPicPr/>
            <p:nvPr/>
          </p:nvPicPr>
          <p:blipFill>
            <a:blip r:embed="rId14">
              <a:extLst>
                <a:ext uri="{96DAC541-7B7A-43D3-8B79-37D633B846F1}">
                  <asvg:svgBlip xmlns:asvg="http://schemas.microsoft.com/office/drawing/2016/SVG/main" r:embed="rId15"/>
                </a:ext>
              </a:extLst>
            </a:blip>
            <a:stretch>
              <a:fillRect/>
            </a:stretch>
          </p:blipFill>
          <p:spPr>
            <a:xfrm>
              <a:off x="5753098" y="2910995"/>
              <a:ext cx="752475" cy="752475"/>
            </a:xfrm>
            <a:prstGeom prst="rect">
              <a:avLst/>
            </a:prstGeom>
          </p:spPr>
        </p:pic>
      </p:grpSp>
      <p:grpSp>
        <p:nvGrpSpPr>
          <p:cNvPr id="30" name="Group 29">
            <a:extLst>
              <a:ext uri="{FF2B5EF4-FFF2-40B4-BE49-F238E27FC236}">
                <a16:creationId xmlns:a16="http://schemas.microsoft.com/office/drawing/2014/main" id="{C961F9BD-B1D6-FBDD-75B5-490DE6DB1C5F}"/>
              </a:ext>
            </a:extLst>
          </p:cNvPr>
          <p:cNvGrpSpPr/>
          <p:nvPr/>
        </p:nvGrpSpPr>
        <p:grpSpPr>
          <a:xfrm rot="20876770">
            <a:off x="8253904" y="3375190"/>
            <a:ext cx="3140803" cy="3571270"/>
            <a:chOff x="5039321" y="2227037"/>
            <a:chExt cx="2032991" cy="2311625"/>
          </a:xfrm>
        </p:grpSpPr>
        <p:pic>
          <p:nvPicPr>
            <p:cNvPr id="31" name="Graphic 30">
              <a:extLst>
                <a:ext uri="{FF2B5EF4-FFF2-40B4-BE49-F238E27FC236}">
                  <a16:creationId xmlns:a16="http://schemas.microsoft.com/office/drawing/2014/main" id="{44860868-6221-2B24-2102-27B0CCCCB20B}"/>
                </a:ext>
              </a:extLst>
            </p:cNvPr>
            <p:cNvPicPr/>
            <p:nvPr/>
          </p:nvPicPr>
          <p:blipFill>
            <a:blip r:embed="rId16">
              <a:extLst>
                <a:ext uri="{96DAC541-7B7A-43D3-8B79-37D633B846F1}">
                  <asvg:svgBlip xmlns:asvg="http://schemas.microsoft.com/office/drawing/2016/SVG/main" r:embed="rId17"/>
                </a:ext>
              </a:extLst>
            </a:blip>
            <a:stretch>
              <a:fillRect/>
            </a:stretch>
          </p:blipFill>
          <p:spPr>
            <a:xfrm>
              <a:off x="5119687" y="2319337"/>
              <a:ext cx="1952625" cy="2219325"/>
            </a:xfrm>
            <a:prstGeom prst="rect">
              <a:avLst/>
            </a:prstGeom>
          </p:spPr>
        </p:pic>
        <p:pic>
          <p:nvPicPr>
            <p:cNvPr id="32" name="Graphic 31">
              <a:extLst>
                <a:ext uri="{FF2B5EF4-FFF2-40B4-BE49-F238E27FC236}">
                  <a16:creationId xmlns:a16="http://schemas.microsoft.com/office/drawing/2014/main" id="{E39D723A-978F-726A-294A-7764C4A44CAB}"/>
                </a:ext>
              </a:extLst>
            </p:cNvPr>
            <p:cNvPicPr/>
            <p:nvPr/>
          </p:nvPicPr>
          <p:blipFill>
            <a:blip r:embed="rId18">
              <a:extLst>
                <a:ext uri="{96DAC541-7B7A-43D3-8B79-37D633B846F1}">
                  <asvg:svgBlip xmlns:asvg="http://schemas.microsoft.com/office/drawing/2016/SVG/main" r:embed="rId19"/>
                </a:ext>
              </a:extLst>
            </a:blip>
            <a:stretch>
              <a:fillRect/>
            </a:stretch>
          </p:blipFill>
          <p:spPr>
            <a:xfrm>
              <a:off x="5039321" y="2227037"/>
              <a:ext cx="2019300" cy="2295525"/>
            </a:xfrm>
            <a:prstGeom prst="rect">
              <a:avLst/>
            </a:prstGeom>
          </p:spPr>
        </p:pic>
      </p:grpSp>
      <p:grpSp>
        <p:nvGrpSpPr>
          <p:cNvPr id="33" name="Group 32">
            <a:extLst>
              <a:ext uri="{FF2B5EF4-FFF2-40B4-BE49-F238E27FC236}">
                <a16:creationId xmlns:a16="http://schemas.microsoft.com/office/drawing/2014/main" id="{F249605D-634D-4D05-94FE-B5532051E140}"/>
              </a:ext>
            </a:extLst>
          </p:cNvPr>
          <p:cNvGrpSpPr/>
          <p:nvPr/>
        </p:nvGrpSpPr>
        <p:grpSpPr>
          <a:xfrm rot="1350781">
            <a:off x="7904833" y="151283"/>
            <a:ext cx="3246925" cy="3122641"/>
            <a:chOff x="5100637" y="2471737"/>
            <a:chExt cx="1990725" cy="1914525"/>
          </a:xfrm>
        </p:grpSpPr>
        <p:pic>
          <p:nvPicPr>
            <p:cNvPr id="34" name="Graphic 33">
              <a:extLst>
                <a:ext uri="{FF2B5EF4-FFF2-40B4-BE49-F238E27FC236}">
                  <a16:creationId xmlns:a16="http://schemas.microsoft.com/office/drawing/2014/main" id="{A7B62DF6-7B57-38C2-67D5-442B03EB2C8C}"/>
                </a:ext>
              </a:extLst>
            </p:cNvPr>
            <p:cNvPicPr/>
            <p:nvPr/>
          </p:nvPicPr>
          <p:blipFill>
            <a:blip r:embed="rId20">
              <a:extLst>
                <a:ext uri="{96DAC541-7B7A-43D3-8B79-37D633B846F1}">
                  <asvg:svgBlip xmlns:asvg="http://schemas.microsoft.com/office/drawing/2016/SVG/main" r:embed="rId21"/>
                </a:ext>
              </a:extLst>
            </a:blip>
            <a:stretch>
              <a:fillRect/>
            </a:stretch>
          </p:blipFill>
          <p:spPr>
            <a:xfrm>
              <a:off x="5100637" y="2514600"/>
              <a:ext cx="1990725" cy="1828800"/>
            </a:xfrm>
            <a:prstGeom prst="rect">
              <a:avLst/>
            </a:prstGeom>
          </p:spPr>
        </p:pic>
        <p:pic>
          <p:nvPicPr>
            <p:cNvPr id="35" name="Graphic 34">
              <a:extLst>
                <a:ext uri="{FF2B5EF4-FFF2-40B4-BE49-F238E27FC236}">
                  <a16:creationId xmlns:a16="http://schemas.microsoft.com/office/drawing/2014/main" id="{53CBAEC3-1E39-561C-8030-ACAC5F26580C}"/>
                </a:ext>
              </a:extLst>
            </p:cNvPr>
            <p:cNvPicPr/>
            <p:nvPr/>
          </p:nvPicPr>
          <p:blipFill>
            <a:blip r:embed="rId22">
              <a:extLst>
                <a:ext uri="{96DAC541-7B7A-43D3-8B79-37D633B846F1}">
                  <asvg:svgBlip xmlns:asvg="http://schemas.microsoft.com/office/drawing/2016/SVG/main" r:embed="rId23"/>
                </a:ext>
              </a:extLst>
            </a:blip>
            <a:stretch>
              <a:fillRect/>
            </a:stretch>
          </p:blipFill>
          <p:spPr>
            <a:xfrm>
              <a:off x="5119687" y="2471737"/>
              <a:ext cx="1952625" cy="1914525"/>
            </a:xfrm>
            <a:prstGeom prst="rect">
              <a:avLst/>
            </a:prstGeom>
          </p:spPr>
        </p:pic>
      </p:grpSp>
      <p:grpSp>
        <p:nvGrpSpPr>
          <p:cNvPr id="36" name="Group 35">
            <a:extLst>
              <a:ext uri="{FF2B5EF4-FFF2-40B4-BE49-F238E27FC236}">
                <a16:creationId xmlns:a16="http://schemas.microsoft.com/office/drawing/2014/main" id="{CC866C0E-AFCB-796A-F47C-B0B20B8313CE}"/>
              </a:ext>
            </a:extLst>
          </p:cNvPr>
          <p:cNvGrpSpPr/>
          <p:nvPr/>
        </p:nvGrpSpPr>
        <p:grpSpPr>
          <a:xfrm rot="20292915">
            <a:off x="4678514" y="55317"/>
            <a:ext cx="1359763" cy="1692303"/>
            <a:chOff x="5834062" y="3062286"/>
            <a:chExt cx="589306" cy="733425"/>
          </a:xfrm>
        </p:grpSpPr>
        <p:pic>
          <p:nvPicPr>
            <p:cNvPr id="37" name="Graphic 36">
              <a:extLst>
                <a:ext uri="{FF2B5EF4-FFF2-40B4-BE49-F238E27FC236}">
                  <a16:creationId xmlns:a16="http://schemas.microsoft.com/office/drawing/2014/main" id="{9592C3FC-BEC9-786B-B032-FA6433DC8823}"/>
                </a:ext>
              </a:extLst>
            </p:cNvPr>
            <p:cNvPicPr/>
            <p:nvPr/>
          </p:nvPicPr>
          <p:blipFill>
            <a:blip r:embed="rId24">
              <a:extLst>
                <a:ext uri="{96DAC541-7B7A-43D3-8B79-37D633B846F1}">
                  <asvg:svgBlip xmlns:asvg="http://schemas.microsoft.com/office/drawing/2016/SVG/main" r:embed="rId25"/>
                </a:ext>
              </a:extLst>
            </a:blip>
            <a:stretch>
              <a:fillRect/>
            </a:stretch>
          </p:blipFill>
          <p:spPr>
            <a:xfrm>
              <a:off x="5834062" y="3095625"/>
              <a:ext cx="523875" cy="666750"/>
            </a:xfrm>
            <a:prstGeom prst="rect">
              <a:avLst/>
            </a:prstGeom>
          </p:spPr>
        </p:pic>
        <p:pic>
          <p:nvPicPr>
            <p:cNvPr id="38" name="Graphic 37">
              <a:extLst>
                <a:ext uri="{FF2B5EF4-FFF2-40B4-BE49-F238E27FC236}">
                  <a16:creationId xmlns:a16="http://schemas.microsoft.com/office/drawing/2014/main" id="{27613139-F77F-57DF-B53E-627C3F5077D4}"/>
                </a:ext>
              </a:extLst>
            </p:cNvPr>
            <p:cNvPicPr/>
            <p:nvPr/>
          </p:nvPicPr>
          <p:blipFill>
            <a:blip r:embed="rId26">
              <a:extLst>
                <a:ext uri="{96DAC541-7B7A-43D3-8B79-37D633B846F1}">
                  <asvg:svgBlip xmlns:asvg="http://schemas.microsoft.com/office/drawing/2016/SVG/main" r:embed="rId27"/>
                </a:ext>
              </a:extLst>
            </a:blip>
            <a:stretch>
              <a:fillRect/>
            </a:stretch>
          </p:blipFill>
          <p:spPr>
            <a:xfrm>
              <a:off x="5842343" y="3062286"/>
              <a:ext cx="581025" cy="733425"/>
            </a:xfrm>
            <a:prstGeom prst="rect">
              <a:avLst/>
            </a:prstGeom>
          </p:spPr>
        </p:pic>
      </p:grpSp>
      <p:pic>
        <p:nvPicPr>
          <p:cNvPr id="4" name="Picture 3" descr="A yellow letters on a black background&#10;&#10;Description automatically generated">
            <a:extLst>
              <a:ext uri="{FF2B5EF4-FFF2-40B4-BE49-F238E27FC236}">
                <a16:creationId xmlns:a16="http://schemas.microsoft.com/office/drawing/2014/main" id="{AEFB3EE6-C7EE-3026-CA75-DE6E1011720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200400" y="2492827"/>
            <a:ext cx="5696431" cy="1891393"/>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4190F24C-9646-E8B1-D887-4AD42476BF46}"/>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1625679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4" y="261258"/>
            <a:ext cx="10568261" cy="1066800"/>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10004505" cy="954107"/>
          </a:xfrm>
          <a:prstGeom prst="rect">
            <a:avLst/>
          </a:prstGeom>
          <a:noFill/>
        </p:spPr>
        <p:txBody>
          <a:bodyPr wrap="square">
            <a:spAutoFit/>
          </a:bodyPr>
          <a:lstStyle/>
          <a:p>
            <a:pPr lvl="0" eaLnBrk="0" fontAlgn="base" hangingPunct="0">
              <a:spcBef>
                <a:spcPct val="0"/>
              </a:spcBef>
              <a:spcAft>
                <a:spcPct val="0"/>
              </a:spcAft>
            </a:pPr>
            <a:r>
              <a:rPr lang="vi-VN" altLang="en-US" sz="2800" b="1" dirty="0">
                <a:solidFill>
                  <a:srgbClr val="002060"/>
                </a:solidFill>
                <a:latin typeface="Calibri" panose="020F0502020204030204" pitchFamily="34" charset="0"/>
                <a:cs typeface="Calibri" panose="020F0502020204030204" pitchFamily="34" charset="0"/>
              </a:rPr>
              <a:t>Chỉ ra điệp từ, điệp ngữ trong bài thơ dưới đây. Nêu tác dụng của việc sử dụng biện pháp điệp từ, điệp ngữ đó .</a:t>
            </a: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pic>
        <p:nvPicPr>
          <p:cNvPr id="6" name="Picture 5">
            <a:extLst>
              <a:ext uri="{FF2B5EF4-FFF2-40B4-BE49-F238E27FC236}">
                <a16:creationId xmlns:a16="http://schemas.microsoft.com/office/drawing/2014/main" id="{CA02A563-2944-9465-1514-5F252D08421E}"/>
              </a:ext>
            </a:extLst>
          </p:cNvPr>
          <p:cNvPicPr>
            <a:picLocks noChangeAspect="1"/>
          </p:cNvPicPr>
          <p:nvPr/>
        </p:nvPicPr>
        <p:blipFill>
          <a:blip r:embed="rId5"/>
          <a:stretch>
            <a:fillRect/>
          </a:stretch>
        </p:blipFill>
        <p:spPr>
          <a:xfrm>
            <a:off x="3115355" y="1501548"/>
            <a:ext cx="6159274" cy="4361301"/>
          </a:xfrm>
          <a:prstGeom prst="rect">
            <a:avLst/>
          </a:prstGeom>
        </p:spPr>
      </p:pic>
      <p:grpSp>
        <p:nvGrpSpPr>
          <p:cNvPr id="7" name="Group 6">
            <a:extLst>
              <a:ext uri="{FF2B5EF4-FFF2-40B4-BE49-F238E27FC236}">
                <a16:creationId xmlns:a16="http://schemas.microsoft.com/office/drawing/2014/main" id="{740A8544-49FD-045E-978D-A22567C21AEF}"/>
              </a:ext>
            </a:extLst>
          </p:cNvPr>
          <p:cNvGrpSpPr/>
          <p:nvPr/>
        </p:nvGrpSpPr>
        <p:grpSpPr>
          <a:xfrm>
            <a:off x="1178398" y="5832553"/>
            <a:ext cx="10208058" cy="709762"/>
            <a:chOff x="-343206" y="1836015"/>
            <a:chExt cx="12195455" cy="1478974"/>
          </a:xfrm>
        </p:grpSpPr>
        <p:sp>
          <p:nvSpPr>
            <p:cNvPr id="8" name="Rectangle: Rounded Corners 6">
              <a:extLst>
                <a:ext uri="{FF2B5EF4-FFF2-40B4-BE49-F238E27FC236}">
                  <a16:creationId xmlns:a16="http://schemas.microsoft.com/office/drawing/2014/main" id="{C41343C3-44A0-B2C0-B130-8ECF67409FA6}"/>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Hộp Văn bản 14">
              <a:extLst>
                <a:ext uri="{FF2B5EF4-FFF2-40B4-BE49-F238E27FC236}">
                  <a16:creationId xmlns:a16="http://schemas.microsoft.com/office/drawing/2014/main" id="{BC204CF4-265D-ED7F-9C90-980FD32B8D0A}"/>
                </a:ext>
              </a:extLst>
            </p:cNvPr>
            <p:cNvSpPr txBox="1"/>
            <p:nvPr/>
          </p:nvSpPr>
          <p:spPr>
            <a:xfrm>
              <a:off x="67559" y="1836015"/>
              <a:ext cx="11784690" cy="541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Điệp từ, điệp ngữ: mưa, mưa rơi, mưa là. </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cxnSp>
        <p:nvCxnSpPr>
          <p:cNvPr id="10" name="Straight Connector 9">
            <a:extLst>
              <a:ext uri="{FF2B5EF4-FFF2-40B4-BE49-F238E27FC236}">
                <a16:creationId xmlns:a16="http://schemas.microsoft.com/office/drawing/2014/main" id="{89CF9A72-D75C-99D7-408D-5CAE8F9D644F}"/>
              </a:ext>
            </a:extLst>
          </p:cNvPr>
          <p:cNvCxnSpPr>
            <a:cxnSpLocks/>
          </p:cNvCxnSpPr>
          <p:nvPr/>
        </p:nvCxnSpPr>
        <p:spPr>
          <a:xfrm>
            <a:off x="3102430" y="2318657"/>
            <a:ext cx="10667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ACCCD8D-121E-940E-1C51-625B7AAAC96B}"/>
              </a:ext>
            </a:extLst>
          </p:cNvPr>
          <p:cNvCxnSpPr>
            <a:cxnSpLocks/>
          </p:cNvCxnSpPr>
          <p:nvPr/>
        </p:nvCxnSpPr>
        <p:spPr>
          <a:xfrm>
            <a:off x="3091544" y="4027715"/>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AECFB5B-3F9A-CC7E-6616-9891956588E0}"/>
              </a:ext>
            </a:extLst>
          </p:cNvPr>
          <p:cNvCxnSpPr>
            <a:cxnSpLocks/>
          </p:cNvCxnSpPr>
          <p:nvPr/>
        </p:nvCxnSpPr>
        <p:spPr>
          <a:xfrm>
            <a:off x="3102430" y="4484915"/>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A397F79-3C51-EDEF-0D95-88460F0952A3}"/>
              </a:ext>
            </a:extLst>
          </p:cNvPr>
          <p:cNvCxnSpPr>
            <a:cxnSpLocks/>
          </p:cNvCxnSpPr>
          <p:nvPr/>
        </p:nvCxnSpPr>
        <p:spPr>
          <a:xfrm>
            <a:off x="3135087" y="4909458"/>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7C1E87-4825-7B11-62F7-394887A7F102}"/>
              </a:ext>
            </a:extLst>
          </p:cNvPr>
          <p:cNvCxnSpPr>
            <a:cxnSpLocks/>
          </p:cNvCxnSpPr>
          <p:nvPr/>
        </p:nvCxnSpPr>
        <p:spPr>
          <a:xfrm>
            <a:off x="6389916" y="2329544"/>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0609478-B300-4023-77F0-92593B58DE4B}"/>
              </a:ext>
            </a:extLst>
          </p:cNvPr>
          <p:cNvCxnSpPr>
            <a:cxnSpLocks/>
          </p:cNvCxnSpPr>
          <p:nvPr/>
        </p:nvCxnSpPr>
        <p:spPr>
          <a:xfrm>
            <a:off x="6455230" y="2743201"/>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DE14393-C817-FA1A-DB87-049E1675BCB9}"/>
              </a:ext>
            </a:extLst>
          </p:cNvPr>
          <p:cNvCxnSpPr>
            <a:cxnSpLocks/>
          </p:cNvCxnSpPr>
          <p:nvPr/>
        </p:nvCxnSpPr>
        <p:spPr>
          <a:xfrm>
            <a:off x="6444344" y="4071258"/>
            <a:ext cx="990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F8C67B4-01DD-0D87-5909-8EF8CECEF974}"/>
              </a:ext>
            </a:extLst>
          </p:cNvPr>
          <p:cNvCxnSpPr>
            <a:cxnSpLocks/>
          </p:cNvCxnSpPr>
          <p:nvPr/>
        </p:nvCxnSpPr>
        <p:spPr>
          <a:xfrm>
            <a:off x="7565572" y="4060372"/>
            <a:ext cx="990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3D78E54-5913-9329-24C4-2414EA3CB257}"/>
              </a:ext>
            </a:extLst>
          </p:cNvPr>
          <p:cNvCxnSpPr>
            <a:cxnSpLocks/>
          </p:cNvCxnSpPr>
          <p:nvPr/>
        </p:nvCxnSpPr>
        <p:spPr>
          <a:xfrm>
            <a:off x="6433458" y="4474029"/>
            <a:ext cx="87085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ABDDD5D-70D5-C0B0-45F7-ADA566A8E36B}"/>
              </a:ext>
            </a:extLst>
          </p:cNvPr>
          <p:cNvCxnSpPr>
            <a:cxnSpLocks/>
          </p:cNvCxnSpPr>
          <p:nvPr/>
        </p:nvCxnSpPr>
        <p:spPr>
          <a:xfrm>
            <a:off x="6444344" y="4887686"/>
            <a:ext cx="81642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70C08A4F-1B27-4C8D-A17A-09128BEFB2C1}"/>
              </a:ext>
            </a:extLst>
          </p:cNvPr>
          <p:cNvGrpSpPr/>
          <p:nvPr/>
        </p:nvGrpSpPr>
        <p:grpSpPr>
          <a:xfrm>
            <a:off x="1188558" y="5313681"/>
            <a:ext cx="10074666" cy="1290318"/>
            <a:chOff x="-343206" y="1836015"/>
            <a:chExt cx="12036093" cy="1888392"/>
          </a:xfrm>
        </p:grpSpPr>
        <p:sp>
          <p:nvSpPr>
            <p:cNvPr id="30" name="Rectangle: Rounded Corners 6">
              <a:extLst>
                <a:ext uri="{FF2B5EF4-FFF2-40B4-BE49-F238E27FC236}">
                  <a16:creationId xmlns:a16="http://schemas.microsoft.com/office/drawing/2014/main" id="{431A676D-D290-D63E-5F81-7DC19E9B6DEA}"/>
                </a:ext>
              </a:extLst>
            </p:cNvPr>
            <p:cNvSpPr/>
            <p:nvPr/>
          </p:nvSpPr>
          <p:spPr>
            <a:xfrm>
              <a:off x="-343206" y="1878827"/>
              <a:ext cx="12036093" cy="1845580"/>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1" name="Hộp Văn bản 14">
              <a:extLst>
                <a:ext uri="{FF2B5EF4-FFF2-40B4-BE49-F238E27FC236}">
                  <a16:creationId xmlns:a16="http://schemas.microsoft.com/office/drawing/2014/main" id="{B24F4C08-B68F-9252-542C-8670C4771E8E}"/>
                </a:ext>
              </a:extLst>
            </p:cNvPr>
            <p:cNvSpPr txBox="1"/>
            <p:nvPr/>
          </p:nvSpPr>
          <p:spPr>
            <a:xfrm>
              <a:off x="67559" y="1836015"/>
              <a:ext cx="11411880" cy="17566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Các từ ngữ lặp đi lặp lại nhằm nhấn mạnh hình ảnh những hạt mưa rơi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84788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8472FDE9-A44B-47B8-AF48-9ADF5415DFDC}"/>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8773050-0D65-4A33-AD80-1695C8DD79D0}"/>
              </a:ext>
            </a:extLst>
          </p:cNvPr>
          <p:cNvGrpSpPr/>
          <p:nvPr/>
        </p:nvGrpSpPr>
        <p:grpSpPr>
          <a:xfrm>
            <a:off x="1565816" y="158477"/>
            <a:ext cx="7697928" cy="1115677"/>
            <a:chOff x="177888" y="242199"/>
            <a:chExt cx="8203213" cy="1115677"/>
          </a:xfrm>
        </p:grpSpPr>
        <p:sp>
          <p:nvSpPr>
            <p:cNvPr id="4" name="Rectangle: Rounded Corners 3">
              <a:extLst>
                <a:ext uri="{FF2B5EF4-FFF2-40B4-BE49-F238E27FC236}">
                  <a16:creationId xmlns:a16="http://schemas.microsoft.com/office/drawing/2014/main" id="{BC82C335-F87F-473C-86A3-BA387677AC2D}"/>
                </a:ext>
              </a:extLst>
            </p:cNvPr>
            <p:cNvSpPr/>
            <p:nvPr/>
          </p:nvSpPr>
          <p:spPr>
            <a:xfrm>
              <a:off x="641998" y="242199"/>
              <a:ext cx="7251892" cy="1038952"/>
            </a:xfrm>
            <a:custGeom>
              <a:avLst/>
              <a:gdLst>
                <a:gd name="connsiteX0" fmla="*/ 0 w 7982903"/>
                <a:gd name="connsiteY0" fmla="*/ 436871 h 1554924"/>
                <a:gd name="connsiteX1" fmla="*/ 436871 w 7982903"/>
                <a:gd name="connsiteY1" fmla="*/ 0 h 1554924"/>
                <a:gd name="connsiteX2" fmla="*/ 1012067 w 7982903"/>
                <a:gd name="connsiteY2" fmla="*/ 0 h 1554924"/>
                <a:gd name="connsiteX3" fmla="*/ 1658354 w 7982903"/>
                <a:gd name="connsiteY3" fmla="*/ 0 h 1554924"/>
                <a:gd name="connsiteX4" fmla="*/ 2375733 w 7982903"/>
                <a:gd name="connsiteY4" fmla="*/ 0 h 1554924"/>
                <a:gd name="connsiteX5" fmla="*/ 2808746 w 7982903"/>
                <a:gd name="connsiteY5" fmla="*/ 0 h 1554924"/>
                <a:gd name="connsiteX6" fmla="*/ 3312850 w 7982903"/>
                <a:gd name="connsiteY6" fmla="*/ 0 h 1554924"/>
                <a:gd name="connsiteX7" fmla="*/ 3888046 w 7982903"/>
                <a:gd name="connsiteY7" fmla="*/ 0 h 1554924"/>
                <a:gd name="connsiteX8" fmla="*/ 4676516 w 7982903"/>
                <a:gd name="connsiteY8" fmla="*/ 0 h 1554924"/>
                <a:gd name="connsiteX9" fmla="*/ 5109529 w 7982903"/>
                <a:gd name="connsiteY9" fmla="*/ 0 h 1554924"/>
                <a:gd name="connsiteX10" fmla="*/ 5755816 w 7982903"/>
                <a:gd name="connsiteY10" fmla="*/ 0 h 1554924"/>
                <a:gd name="connsiteX11" fmla="*/ 6544287 w 7982903"/>
                <a:gd name="connsiteY11" fmla="*/ 0 h 1554924"/>
                <a:gd name="connsiteX12" fmla="*/ 6977299 w 7982903"/>
                <a:gd name="connsiteY12" fmla="*/ 0 h 1554924"/>
                <a:gd name="connsiteX13" fmla="*/ 7546032 w 7982903"/>
                <a:gd name="connsiteY13" fmla="*/ 0 h 1554924"/>
                <a:gd name="connsiteX14" fmla="*/ 7982903 w 7982903"/>
                <a:gd name="connsiteY14" fmla="*/ 436871 h 1554924"/>
                <a:gd name="connsiteX15" fmla="*/ 7982903 w 7982903"/>
                <a:gd name="connsiteY15" fmla="*/ 1118053 h 1554924"/>
                <a:gd name="connsiteX16" fmla="*/ 7546032 w 7982903"/>
                <a:gd name="connsiteY16" fmla="*/ 1554924 h 1554924"/>
                <a:gd name="connsiteX17" fmla="*/ 6828653 w 7982903"/>
                <a:gd name="connsiteY17" fmla="*/ 1554924 h 1554924"/>
                <a:gd name="connsiteX18" fmla="*/ 6253457 w 7982903"/>
                <a:gd name="connsiteY18" fmla="*/ 1554924 h 1554924"/>
                <a:gd name="connsiteX19" fmla="*/ 5820445 w 7982903"/>
                <a:gd name="connsiteY19" fmla="*/ 1554924 h 1554924"/>
                <a:gd name="connsiteX20" fmla="*/ 5316341 w 7982903"/>
                <a:gd name="connsiteY20" fmla="*/ 1554924 h 1554924"/>
                <a:gd name="connsiteX21" fmla="*/ 4670053 w 7982903"/>
                <a:gd name="connsiteY21" fmla="*/ 1554924 h 1554924"/>
                <a:gd name="connsiteX22" fmla="*/ 4165949 w 7982903"/>
                <a:gd name="connsiteY22" fmla="*/ 1554924 h 1554924"/>
                <a:gd name="connsiteX23" fmla="*/ 3377479 w 7982903"/>
                <a:gd name="connsiteY23" fmla="*/ 1554924 h 1554924"/>
                <a:gd name="connsiteX24" fmla="*/ 2873374 w 7982903"/>
                <a:gd name="connsiteY24" fmla="*/ 1554924 h 1554924"/>
                <a:gd name="connsiteX25" fmla="*/ 2298179 w 7982903"/>
                <a:gd name="connsiteY25" fmla="*/ 1554924 h 1554924"/>
                <a:gd name="connsiteX26" fmla="*/ 1651891 w 7982903"/>
                <a:gd name="connsiteY26" fmla="*/ 1554924 h 1554924"/>
                <a:gd name="connsiteX27" fmla="*/ 436871 w 7982903"/>
                <a:gd name="connsiteY27" fmla="*/ 1554924 h 1554924"/>
                <a:gd name="connsiteX28" fmla="*/ 0 w 7982903"/>
                <a:gd name="connsiteY28" fmla="*/ 1118053 h 1554924"/>
                <a:gd name="connsiteX29" fmla="*/ 0 w 7982903"/>
                <a:gd name="connsiteY29" fmla="*/ 436871 h 155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82903" h="1554924" fill="none" extrusionOk="0">
                  <a:moveTo>
                    <a:pt x="0" y="436871"/>
                  </a:moveTo>
                  <a:cubicBezTo>
                    <a:pt x="30426" y="198257"/>
                    <a:pt x="191711" y="3813"/>
                    <a:pt x="436871" y="0"/>
                  </a:cubicBezTo>
                  <a:cubicBezTo>
                    <a:pt x="591669" y="24226"/>
                    <a:pt x="892822" y="14741"/>
                    <a:pt x="1012067" y="0"/>
                  </a:cubicBezTo>
                  <a:cubicBezTo>
                    <a:pt x="1131312" y="-14741"/>
                    <a:pt x="1454487" y="-14673"/>
                    <a:pt x="1658354" y="0"/>
                  </a:cubicBezTo>
                  <a:cubicBezTo>
                    <a:pt x="1862221" y="14673"/>
                    <a:pt x="2037051" y="17794"/>
                    <a:pt x="2375733" y="0"/>
                  </a:cubicBezTo>
                  <a:cubicBezTo>
                    <a:pt x="2714415" y="-17794"/>
                    <a:pt x="2706598" y="-18489"/>
                    <a:pt x="2808746" y="0"/>
                  </a:cubicBezTo>
                  <a:cubicBezTo>
                    <a:pt x="2910894" y="18489"/>
                    <a:pt x="3067622" y="21928"/>
                    <a:pt x="3312850" y="0"/>
                  </a:cubicBezTo>
                  <a:cubicBezTo>
                    <a:pt x="3558078" y="-21928"/>
                    <a:pt x="3621074" y="11977"/>
                    <a:pt x="3888046" y="0"/>
                  </a:cubicBezTo>
                  <a:cubicBezTo>
                    <a:pt x="4155018" y="-11977"/>
                    <a:pt x="4397852" y="2687"/>
                    <a:pt x="4676516" y="0"/>
                  </a:cubicBezTo>
                  <a:cubicBezTo>
                    <a:pt x="4955180" y="-2687"/>
                    <a:pt x="4954858" y="10078"/>
                    <a:pt x="5109529" y="0"/>
                  </a:cubicBezTo>
                  <a:cubicBezTo>
                    <a:pt x="5264200" y="-10078"/>
                    <a:pt x="5603561" y="-9600"/>
                    <a:pt x="5755816" y="0"/>
                  </a:cubicBezTo>
                  <a:cubicBezTo>
                    <a:pt x="5908071" y="9600"/>
                    <a:pt x="6264320" y="-28125"/>
                    <a:pt x="6544287" y="0"/>
                  </a:cubicBezTo>
                  <a:cubicBezTo>
                    <a:pt x="6824254" y="28125"/>
                    <a:pt x="6779248" y="19149"/>
                    <a:pt x="6977299" y="0"/>
                  </a:cubicBezTo>
                  <a:cubicBezTo>
                    <a:pt x="7175350" y="-19149"/>
                    <a:pt x="7348038" y="21717"/>
                    <a:pt x="7546032" y="0"/>
                  </a:cubicBezTo>
                  <a:cubicBezTo>
                    <a:pt x="7770003" y="-11753"/>
                    <a:pt x="7969844" y="247197"/>
                    <a:pt x="7982903" y="436871"/>
                  </a:cubicBezTo>
                  <a:cubicBezTo>
                    <a:pt x="7962503" y="693576"/>
                    <a:pt x="7973974" y="828644"/>
                    <a:pt x="7982903" y="1118053"/>
                  </a:cubicBezTo>
                  <a:cubicBezTo>
                    <a:pt x="7944610" y="1328995"/>
                    <a:pt x="7804818" y="1587714"/>
                    <a:pt x="7546032" y="1554924"/>
                  </a:cubicBezTo>
                  <a:cubicBezTo>
                    <a:pt x="7258987" y="1576233"/>
                    <a:pt x="7032328" y="1549091"/>
                    <a:pt x="6828653" y="1554924"/>
                  </a:cubicBezTo>
                  <a:cubicBezTo>
                    <a:pt x="6624978" y="1560757"/>
                    <a:pt x="6415746" y="1573574"/>
                    <a:pt x="6253457" y="1554924"/>
                  </a:cubicBezTo>
                  <a:cubicBezTo>
                    <a:pt x="6091168" y="1536274"/>
                    <a:pt x="5989101" y="1572400"/>
                    <a:pt x="5820445" y="1554924"/>
                  </a:cubicBezTo>
                  <a:cubicBezTo>
                    <a:pt x="5651789" y="1537448"/>
                    <a:pt x="5427388" y="1535794"/>
                    <a:pt x="5316341" y="1554924"/>
                  </a:cubicBezTo>
                  <a:cubicBezTo>
                    <a:pt x="5205294" y="1574054"/>
                    <a:pt x="4818053" y="1549257"/>
                    <a:pt x="4670053" y="1554924"/>
                  </a:cubicBezTo>
                  <a:cubicBezTo>
                    <a:pt x="4522053" y="1560591"/>
                    <a:pt x="4398580" y="1544070"/>
                    <a:pt x="4165949" y="1554924"/>
                  </a:cubicBezTo>
                  <a:cubicBezTo>
                    <a:pt x="3933318" y="1565778"/>
                    <a:pt x="3763576" y="1536823"/>
                    <a:pt x="3377479" y="1554924"/>
                  </a:cubicBezTo>
                  <a:cubicBezTo>
                    <a:pt x="2991382" y="1573026"/>
                    <a:pt x="2979433" y="1545757"/>
                    <a:pt x="2873374" y="1554924"/>
                  </a:cubicBezTo>
                  <a:cubicBezTo>
                    <a:pt x="2767316" y="1564091"/>
                    <a:pt x="2509326" y="1567596"/>
                    <a:pt x="2298179" y="1554924"/>
                  </a:cubicBezTo>
                  <a:cubicBezTo>
                    <a:pt x="2087033" y="1542252"/>
                    <a:pt x="1882352" y="1573605"/>
                    <a:pt x="1651891" y="1554924"/>
                  </a:cubicBezTo>
                  <a:cubicBezTo>
                    <a:pt x="1421430" y="1536243"/>
                    <a:pt x="739462" y="1529876"/>
                    <a:pt x="436871" y="1554924"/>
                  </a:cubicBezTo>
                  <a:cubicBezTo>
                    <a:pt x="229136" y="1539373"/>
                    <a:pt x="1189" y="1325218"/>
                    <a:pt x="0" y="1118053"/>
                  </a:cubicBezTo>
                  <a:cubicBezTo>
                    <a:pt x="-8508" y="826541"/>
                    <a:pt x="10991" y="711821"/>
                    <a:pt x="0" y="436871"/>
                  </a:cubicBezTo>
                  <a:close/>
                </a:path>
                <a:path w="7982903" h="1554924" stroke="0" extrusionOk="0">
                  <a:moveTo>
                    <a:pt x="0" y="436871"/>
                  </a:moveTo>
                  <a:cubicBezTo>
                    <a:pt x="-29801" y="157464"/>
                    <a:pt x="222746" y="4732"/>
                    <a:pt x="436871" y="0"/>
                  </a:cubicBezTo>
                  <a:cubicBezTo>
                    <a:pt x="625083" y="-3917"/>
                    <a:pt x="782299" y="18363"/>
                    <a:pt x="869884" y="0"/>
                  </a:cubicBezTo>
                  <a:cubicBezTo>
                    <a:pt x="957469" y="-18363"/>
                    <a:pt x="1141320" y="-2967"/>
                    <a:pt x="1302896" y="0"/>
                  </a:cubicBezTo>
                  <a:cubicBezTo>
                    <a:pt x="1464472" y="2967"/>
                    <a:pt x="1783253" y="-6619"/>
                    <a:pt x="1949183" y="0"/>
                  </a:cubicBezTo>
                  <a:cubicBezTo>
                    <a:pt x="2115113" y="6619"/>
                    <a:pt x="2276442" y="-11979"/>
                    <a:pt x="2382196" y="0"/>
                  </a:cubicBezTo>
                  <a:cubicBezTo>
                    <a:pt x="2487950" y="11979"/>
                    <a:pt x="2829827" y="15770"/>
                    <a:pt x="3099575" y="0"/>
                  </a:cubicBezTo>
                  <a:cubicBezTo>
                    <a:pt x="3369323" y="-15770"/>
                    <a:pt x="3452462" y="-9699"/>
                    <a:pt x="3674771" y="0"/>
                  </a:cubicBezTo>
                  <a:cubicBezTo>
                    <a:pt x="3897080" y="9699"/>
                    <a:pt x="4010731" y="12508"/>
                    <a:pt x="4178875" y="0"/>
                  </a:cubicBezTo>
                  <a:cubicBezTo>
                    <a:pt x="4347019" y="-12508"/>
                    <a:pt x="4459006" y="-9521"/>
                    <a:pt x="4682979" y="0"/>
                  </a:cubicBezTo>
                  <a:cubicBezTo>
                    <a:pt x="4906952" y="9521"/>
                    <a:pt x="5195649" y="1275"/>
                    <a:pt x="5471450" y="0"/>
                  </a:cubicBezTo>
                  <a:cubicBezTo>
                    <a:pt x="5747251" y="-1275"/>
                    <a:pt x="5943687" y="54"/>
                    <a:pt x="6188829" y="0"/>
                  </a:cubicBezTo>
                  <a:cubicBezTo>
                    <a:pt x="6433971" y="-54"/>
                    <a:pt x="6476218" y="-15341"/>
                    <a:pt x="6692933" y="0"/>
                  </a:cubicBezTo>
                  <a:cubicBezTo>
                    <a:pt x="6909648" y="15341"/>
                    <a:pt x="7125436" y="28262"/>
                    <a:pt x="7546032" y="0"/>
                  </a:cubicBezTo>
                  <a:cubicBezTo>
                    <a:pt x="7810108" y="8527"/>
                    <a:pt x="7961685" y="182027"/>
                    <a:pt x="7982903" y="436871"/>
                  </a:cubicBezTo>
                  <a:cubicBezTo>
                    <a:pt x="7987038" y="727897"/>
                    <a:pt x="8005224" y="783968"/>
                    <a:pt x="7982903" y="1118053"/>
                  </a:cubicBezTo>
                  <a:cubicBezTo>
                    <a:pt x="8007762" y="1375503"/>
                    <a:pt x="7787339" y="1534533"/>
                    <a:pt x="7546032" y="1554924"/>
                  </a:cubicBezTo>
                  <a:cubicBezTo>
                    <a:pt x="7224288" y="1576836"/>
                    <a:pt x="7153283" y="1585486"/>
                    <a:pt x="6828653" y="1554924"/>
                  </a:cubicBezTo>
                  <a:cubicBezTo>
                    <a:pt x="6504023" y="1524362"/>
                    <a:pt x="6428259" y="1537881"/>
                    <a:pt x="6324549" y="1554924"/>
                  </a:cubicBezTo>
                  <a:cubicBezTo>
                    <a:pt x="6220839" y="1571967"/>
                    <a:pt x="5899950" y="1545391"/>
                    <a:pt x="5607170" y="1554924"/>
                  </a:cubicBezTo>
                  <a:cubicBezTo>
                    <a:pt x="5314390" y="1564457"/>
                    <a:pt x="5105698" y="1542894"/>
                    <a:pt x="4818699" y="1554924"/>
                  </a:cubicBezTo>
                  <a:cubicBezTo>
                    <a:pt x="4531700" y="1566954"/>
                    <a:pt x="4213701" y="1521408"/>
                    <a:pt x="4030229" y="1554924"/>
                  </a:cubicBezTo>
                  <a:cubicBezTo>
                    <a:pt x="3846757" y="1588441"/>
                    <a:pt x="3772471" y="1553518"/>
                    <a:pt x="3526125" y="1554924"/>
                  </a:cubicBezTo>
                  <a:cubicBezTo>
                    <a:pt x="3279779" y="1556330"/>
                    <a:pt x="3210322" y="1566767"/>
                    <a:pt x="2950929" y="1554924"/>
                  </a:cubicBezTo>
                  <a:cubicBezTo>
                    <a:pt x="2691536" y="1543081"/>
                    <a:pt x="2425374" y="1537385"/>
                    <a:pt x="2162458" y="1554924"/>
                  </a:cubicBezTo>
                  <a:cubicBezTo>
                    <a:pt x="1899542" y="1572463"/>
                    <a:pt x="1792963" y="1548862"/>
                    <a:pt x="1516171" y="1554924"/>
                  </a:cubicBezTo>
                  <a:cubicBezTo>
                    <a:pt x="1239379" y="1560986"/>
                    <a:pt x="932547" y="1537760"/>
                    <a:pt x="436871" y="1554924"/>
                  </a:cubicBezTo>
                  <a:cubicBezTo>
                    <a:pt x="184842" y="1534363"/>
                    <a:pt x="20961" y="1353315"/>
                    <a:pt x="0" y="1118053"/>
                  </a:cubicBezTo>
                  <a:cubicBezTo>
                    <a:pt x="3341" y="802656"/>
                    <a:pt x="26419" y="773923"/>
                    <a:pt x="0" y="436871"/>
                  </a:cubicBezTo>
                  <a:close/>
                </a:path>
              </a:pathLst>
            </a:custGeom>
            <a:solidFill>
              <a:srgbClr val="FFE5F0"/>
            </a:solidFill>
            <a:ln w="38100">
              <a:solidFill>
                <a:srgbClr val="FF0066"/>
              </a:solidFill>
              <a:extLst>
                <a:ext uri="{C807C97D-BFC1-408E-A445-0C87EB9F89A2}">
                  <ask:lineSketchStyleProps xmlns:ask="http://schemas.microsoft.com/office/drawing/2018/sketchyshapes" sd="2339202902">
                    <a:custGeom>
                      <a:avLst/>
                      <a:gdLst>
                        <a:gd name="connsiteX0" fmla="*/ 0 w 6805205"/>
                        <a:gd name="connsiteY0" fmla="*/ 291903 h 1038952"/>
                        <a:gd name="connsiteX1" fmla="*/ 372420 w 6805205"/>
                        <a:gd name="connsiteY1" fmla="*/ 0 h 1038952"/>
                        <a:gd name="connsiteX2" fmla="*/ 862759 w 6805205"/>
                        <a:gd name="connsiteY2" fmla="*/ 0 h 1038952"/>
                        <a:gd name="connsiteX3" fmla="*/ 1413701 w 6805205"/>
                        <a:gd name="connsiteY3" fmla="*/ 0 h 1038952"/>
                        <a:gd name="connsiteX4" fmla="*/ 2025246 w 6805205"/>
                        <a:gd name="connsiteY4" fmla="*/ 0 h 1038952"/>
                        <a:gd name="connsiteX5" fmla="*/ 2394378 w 6805205"/>
                        <a:gd name="connsiteY5" fmla="*/ 0 h 1038952"/>
                        <a:gd name="connsiteX6" fmla="*/ 2824113 w 6805205"/>
                        <a:gd name="connsiteY6" fmla="*/ 0 h 1038952"/>
                        <a:gd name="connsiteX7" fmla="*/ 3314452 w 6805205"/>
                        <a:gd name="connsiteY7" fmla="*/ 0 h 1038952"/>
                        <a:gd name="connsiteX8" fmla="*/ 3986601 w 6805205"/>
                        <a:gd name="connsiteY8" fmla="*/ 0 h 1038952"/>
                        <a:gd name="connsiteX9" fmla="*/ 4355732 w 6805205"/>
                        <a:gd name="connsiteY9" fmla="*/ 0 h 1038952"/>
                        <a:gd name="connsiteX10" fmla="*/ 4906674 w 6805205"/>
                        <a:gd name="connsiteY10" fmla="*/ 0 h 1038952"/>
                        <a:gd name="connsiteX11" fmla="*/ 5578824 w 6805205"/>
                        <a:gd name="connsiteY11" fmla="*/ 0 h 1038952"/>
                        <a:gd name="connsiteX12" fmla="*/ 5947955 w 6805205"/>
                        <a:gd name="connsiteY12" fmla="*/ 0 h 1038952"/>
                        <a:gd name="connsiteX13" fmla="*/ 6432784 w 6805205"/>
                        <a:gd name="connsiteY13" fmla="*/ 0 h 1038952"/>
                        <a:gd name="connsiteX14" fmla="*/ 6805205 w 6805205"/>
                        <a:gd name="connsiteY14" fmla="*/ 291903 h 1038952"/>
                        <a:gd name="connsiteX15" fmla="*/ 6805205 w 6805205"/>
                        <a:gd name="connsiteY15" fmla="*/ 747048 h 1038952"/>
                        <a:gd name="connsiteX16" fmla="*/ 6432784 w 6805205"/>
                        <a:gd name="connsiteY16" fmla="*/ 1038952 h 1038952"/>
                        <a:gd name="connsiteX17" fmla="*/ 5821238 w 6805205"/>
                        <a:gd name="connsiteY17" fmla="*/ 1038952 h 1038952"/>
                        <a:gd name="connsiteX18" fmla="*/ 5330899 w 6805205"/>
                        <a:gd name="connsiteY18" fmla="*/ 1038952 h 1038952"/>
                        <a:gd name="connsiteX19" fmla="*/ 4961769 w 6805205"/>
                        <a:gd name="connsiteY19" fmla="*/ 1038952 h 1038952"/>
                        <a:gd name="connsiteX20" fmla="*/ 4532034 w 6805205"/>
                        <a:gd name="connsiteY20" fmla="*/ 1038952 h 1038952"/>
                        <a:gd name="connsiteX21" fmla="*/ 3981091 w 6805205"/>
                        <a:gd name="connsiteY21" fmla="*/ 1038952 h 1038952"/>
                        <a:gd name="connsiteX22" fmla="*/ 3551356 w 6805205"/>
                        <a:gd name="connsiteY22" fmla="*/ 1038952 h 1038952"/>
                        <a:gd name="connsiteX23" fmla="*/ 2879207 w 6805205"/>
                        <a:gd name="connsiteY23" fmla="*/ 1038952 h 1038952"/>
                        <a:gd name="connsiteX24" fmla="*/ 2449472 w 6805205"/>
                        <a:gd name="connsiteY24" fmla="*/ 1038952 h 1038952"/>
                        <a:gd name="connsiteX25" fmla="*/ 1959134 w 6805205"/>
                        <a:gd name="connsiteY25" fmla="*/ 1038952 h 1038952"/>
                        <a:gd name="connsiteX26" fmla="*/ 1408191 w 6805205"/>
                        <a:gd name="connsiteY26" fmla="*/ 1038952 h 1038952"/>
                        <a:gd name="connsiteX27" fmla="*/ 372420 w 6805205"/>
                        <a:gd name="connsiteY27" fmla="*/ 1038952 h 1038952"/>
                        <a:gd name="connsiteX28" fmla="*/ 0 w 6805205"/>
                        <a:gd name="connsiteY28" fmla="*/ 747048 h 1038952"/>
                        <a:gd name="connsiteX29" fmla="*/ 0 w 6805205"/>
                        <a:gd name="connsiteY29" fmla="*/ 291903 h 1038952"/>
                        <a:gd name="connsiteX0" fmla="*/ 0 w 6805205"/>
                        <a:gd name="connsiteY0" fmla="*/ 291903 h 1038952"/>
                        <a:gd name="connsiteX1" fmla="*/ 372420 w 6805205"/>
                        <a:gd name="connsiteY1" fmla="*/ 0 h 1038952"/>
                        <a:gd name="connsiteX2" fmla="*/ 741552 w 6805205"/>
                        <a:gd name="connsiteY2" fmla="*/ 0 h 1038952"/>
                        <a:gd name="connsiteX3" fmla="*/ 1110682 w 6805205"/>
                        <a:gd name="connsiteY3" fmla="*/ 0 h 1038952"/>
                        <a:gd name="connsiteX4" fmla="*/ 1661624 w 6805205"/>
                        <a:gd name="connsiteY4" fmla="*/ 0 h 1038952"/>
                        <a:gd name="connsiteX5" fmla="*/ 2030756 w 6805205"/>
                        <a:gd name="connsiteY5" fmla="*/ 0 h 1038952"/>
                        <a:gd name="connsiteX6" fmla="*/ 2642302 w 6805205"/>
                        <a:gd name="connsiteY6" fmla="*/ 0 h 1038952"/>
                        <a:gd name="connsiteX7" fmla="*/ 3132641 w 6805205"/>
                        <a:gd name="connsiteY7" fmla="*/ 0 h 1038952"/>
                        <a:gd name="connsiteX8" fmla="*/ 3562375 w 6805205"/>
                        <a:gd name="connsiteY8" fmla="*/ 0 h 1038952"/>
                        <a:gd name="connsiteX9" fmla="*/ 3992110 w 6805205"/>
                        <a:gd name="connsiteY9" fmla="*/ 0 h 1038952"/>
                        <a:gd name="connsiteX10" fmla="*/ 4664260 w 6805205"/>
                        <a:gd name="connsiteY10" fmla="*/ 0 h 1038952"/>
                        <a:gd name="connsiteX11" fmla="*/ 5275806 w 6805205"/>
                        <a:gd name="connsiteY11" fmla="*/ 0 h 1038952"/>
                        <a:gd name="connsiteX12" fmla="*/ 5705541 w 6805205"/>
                        <a:gd name="connsiteY12" fmla="*/ 0 h 1038952"/>
                        <a:gd name="connsiteX13" fmla="*/ 6432784 w 6805205"/>
                        <a:gd name="connsiteY13" fmla="*/ 0 h 1038952"/>
                        <a:gd name="connsiteX14" fmla="*/ 6805205 w 6805205"/>
                        <a:gd name="connsiteY14" fmla="*/ 291903 h 1038952"/>
                        <a:gd name="connsiteX15" fmla="*/ 6805205 w 6805205"/>
                        <a:gd name="connsiteY15" fmla="*/ 747048 h 1038952"/>
                        <a:gd name="connsiteX16" fmla="*/ 6432784 w 6805205"/>
                        <a:gd name="connsiteY16" fmla="*/ 1038952 h 1038952"/>
                        <a:gd name="connsiteX17" fmla="*/ 5821238 w 6805205"/>
                        <a:gd name="connsiteY17" fmla="*/ 1038952 h 1038952"/>
                        <a:gd name="connsiteX18" fmla="*/ 5391503 w 6805205"/>
                        <a:gd name="connsiteY18" fmla="*/ 1038952 h 1038952"/>
                        <a:gd name="connsiteX19" fmla="*/ 4779958 w 6805205"/>
                        <a:gd name="connsiteY19" fmla="*/ 1038952 h 1038952"/>
                        <a:gd name="connsiteX20" fmla="*/ 4107808 w 6805205"/>
                        <a:gd name="connsiteY20" fmla="*/ 1038952 h 1038952"/>
                        <a:gd name="connsiteX21" fmla="*/ 3435659 w 6805205"/>
                        <a:gd name="connsiteY21" fmla="*/ 1038952 h 1038952"/>
                        <a:gd name="connsiteX22" fmla="*/ 3005924 w 6805205"/>
                        <a:gd name="connsiteY22" fmla="*/ 1038952 h 1038952"/>
                        <a:gd name="connsiteX23" fmla="*/ 2515585 w 6805205"/>
                        <a:gd name="connsiteY23" fmla="*/ 1038952 h 1038952"/>
                        <a:gd name="connsiteX24" fmla="*/ 1843435 w 6805205"/>
                        <a:gd name="connsiteY24" fmla="*/ 1038952 h 1038952"/>
                        <a:gd name="connsiteX25" fmla="*/ 1292494 w 6805205"/>
                        <a:gd name="connsiteY25" fmla="*/ 1038952 h 1038952"/>
                        <a:gd name="connsiteX26" fmla="*/ 372420 w 6805205"/>
                        <a:gd name="connsiteY26" fmla="*/ 1038952 h 1038952"/>
                        <a:gd name="connsiteX27" fmla="*/ 0 w 6805205"/>
                        <a:gd name="connsiteY27" fmla="*/ 747048 h 1038952"/>
                        <a:gd name="connsiteX28" fmla="*/ 0 w 6805205"/>
                        <a:gd name="connsiteY28" fmla="*/ 291903 h 103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05205" h="1038952" fill="none" extrusionOk="0">
                          <a:moveTo>
                            <a:pt x="0" y="291903"/>
                          </a:moveTo>
                          <a:cubicBezTo>
                            <a:pt x="33038" y="116475"/>
                            <a:pt x="124382" y="7983"/>
                            <a:pt x="372420" y="0"/>
                          </a:cubicBezTo>
                          <a:cubicBezTo>
                            <a:pt x="498129" y="3569"/>
                            <a:pt x="737856" y="13884"/>
                            <a:pt x="862759" y="0"/>
                          </a:cubicBezTo>
                          <a:cubicBezTo>
                            <a:pt x="961660" y="10626"/>
                            <a:pt x="1237088" y="-13533"/>
                            <a:pt x="1413701" y="0"/>
                          </a:cubicBezTo>
                          <a:cubicBezTo>
                            <a:pt x="1583571" y="-1129"/>
                            <a:pt x="1738982" y="1779"/>
                            <a:pt x="2025246" y="0"/>
                          </a:cubicBezTo>
                          <a:cubicBezTo>
                            <a:pt x="2315422" y="-11727"/>
                            <a:pt x="2307103" y="-12248"/>
                            <a:pt x="2394378" y="0"/>
                          </a:cubicBezTo>
                          <a:cubicBezTo>
                            <a:pt x="2499408" y="34818"/>
                            <a:pt x="2608367" y="10104"/>
                            <a:pt x="2824113" y="0"/>
                          </a:cubicBezTo>
                          <a:cubicBezTo>
                            <a:pt x="3032633" y="-12558"/>
                            <a:pt x="3086309" y="13357"/>
                            <a:pt x="3314452" y="0"/>
                          </a:cubicBezTo>
                          <a:cubicBezTo>
                            <a:pt x="3573271" y="-2003"/>
                            <a:pt x="3738717" y="-45734"/>
                            <a:pt x="3986601" y="0"/>
                          </a:cubicBezTo>
                          <a:cubicBezTo>
                            <a:pt x="4223161" y="-2208"/>
                            <a:pt x="4222352" y="8068"/>
                            <a:pt x="4355732" y="0"/>
                          </a:cubicBezTo>
                          <a:cubicBezTo>
                            <a:pt x="4480017" y="-15384"/>
                            <a:pt x="4778582" y="5706"/>
                            <a:pt x="4906674" y="0"/>
                          </a:cubicBezTo>
                          <a:cubicBezTo>
                            <a:pt x="5002146" y="-1948"/>
                            <a:pt x="5302573" y="-9233"/>
                            <a:pt x="5578824" y="0"/>
                          </a:cubicBezTo>
                          <a:cubicBezTo>
                            <a:pt x="5814668" y="17372"/>
                            <a:pt x="5778728" y="19349"/>
                            <a:pt x="5947955" y="0"/>
                          </a:cubicBezTo>
                          <a:cubicBezTo>
                            <a:pt x="6106332" y="5015"/>
                            <a:pt x="6238416" y="12534"/>
                            <a:pt x="6432784" y="0"/>
                          </a:cubicBezTo>
                          <a:cubicBezTo>
                            <a:pt x="6619422" y="3429"/>
                            <a:pt x="6819982" y="174622"/>
                            <a:pt x="6805205" y="291903"/>
                          </a:cubicBezTo>
                          <a:cubicBezTo>
                            <a:pt x="6790965" y="473356"/>
                            <a:pt x="6805714" y="539383"/>
                            <a:pt x="6805205" y="747048"/>
                          </a:cubicBezTo>
                          <a:cubicBezTo>
                            <a:pt x="6779564" y="845182"/>
                            <a:pt x="6658744" y="1100611"/>
                            <a:pt x="6432784" y="1038952"/>
                          </a:cubicBezTo>
                          <a:cubicBezTo>
                            <a:pt x="6176640" y="1052911"/>
                            <a:pt x="6000116" y="1015454"/>
                            <a:pt x="5821238" y="1038952"/>
                          </a:cubicBezTo>
                          <a:cubicBezTo>
                            <a:pt x="5652959" y="1031492"/>
                            <a:pt x="5488822" y="1042337"/>
                            <a:pt x="5330899" y="1038952"/>
                          </a:cubicBezTo>
                          <a:cubicBezTo>
                            <a:pt x="5192969" y="1014543"/>
                            <a:pt x="5117389" y="1039602"/>
                            <a:pt x="4961769" y="1038952"/>
                          </a:cubicBezTo>
                          <a:cubicBezTo>
                            <a:pt x="4835782" y="1017994"/>
                            <a:pt x="4638574" y="1020223"/>
                            <a:pt x="4532034" y="1038952"/>
                          </a:cubicBezTo>
                          <a:cubicBezTo>
                            <a:pt x="4425762" y="1034478"/>
                            <a:pt x="4124529" y="1030689"/>
                            <a:pt x="3981091" y="1038952"/>
                          </a:cubicBezTo>
                          <a:cubicBezTo>
                            <a:pt x="3841195" y="1052607"/>
                            <a:pt x="3757467" y="1028907"/>
                            <a:pt x="3551356" y="1038952"/>
                          </a:cubicBezTo>
                          <a:cubicBezTo>
                            <a:pt x="3348297" y="1033099"/>
                            <a:pt x="3196494" y="1008453"/>
                            <a:pt x="2879207" y="1038952"/>
                          </a:cubicBezTo>
                          <a:cubicBezTo>
                            <a:pt x="2546849" y="1048883"/>
                            <a:pt x="2543283" y="1033115"/>
                            <a:pt x="2449472" y="1038952"/>
                          </a:cubicBezTo>
                          <a:cubicBezTo>
                            <a:pt x="2359823" y="1056931"/>
                            <a:pt x="2142094" y="1044321"/>
                            <a:pt x="1959134" y="1038952"/>
                          </a:cubicBezTo>
                          <a:cubicBezTo>
                            <a:pt x="1794826" y="1033871"/>
                            <a:pt x="1580584" y="1065777"/>
                            <a:pt x="1408191" y="1038952"/>
                          </a:cubicBezTo>
                          <a:cubicBezTo>
                            <a:pt x="1254399" y="1039015"/>
                            <a:pt x="608153" y="1006718"/>
                            <a:pt x="372420" y="1038952"/>
                          </a:cubicBezTo>
                          <a:cubicBezTo>
                            <a:pt x="213260" y="1051552"/>
                            <a:pt x="-14510" y="867532"/>
                            <a:pt x="0" y="747048"/>
                          </a:cubicBezTo>
                          <a:cubicBezTo>
                            <a:pt x="-5235" y="541741"/>
                            <a:pt x="-2736" y="469914"/>
                            <a:pt x="0" y="291903"/>
                          </a:cubicBezTo>
                          <a:close/>
                        </a:path>
                        <a:path w="6805205" h="1038952" stroke="0" extrusionOk="0">
                          <a:moveTo>
                            <a:pt x="0" y="291903"/>
                          </a:moveTo>
                          <a:cubicBezTo>
                            <a:pt x="-18449" y="77846"/>
                            <a:pt x="186550" y="711"/>
                            <a:pt x="372420" y="0"/>
                          </a:cubicBezTo>
                          <a:cubicBezTo>
                            <a:pt x="527358" y="4276"/>
                            <a:pt x="670191" y="10879"/>
                            <a:pt x="741552" y="0"/>
                          </a:cubicBezTo>
                          <a:cubicBezTo>
                            <a:pt x="843521" y="-13459"/>
                            <a:pt x="947414" y="-11918"/>
                            <a:pt x="1110682" y="0"/>
                          </a:cubicBezTo>
                          <a:cubicBezTo>
                            <a:pt x="1234875" y="11303"/>
                            <a:pt x="1509667" y="9691"/>
                            <a:pt x="1661624" y="0"/>
                          </a:cubicBezTo>
                          <a:cubicBezTo>
                            <a:pt x="1807764" y="-7221"/>
                            <a:pt x="1940850" y="-11674"/>
                            <a:pt x="2030756" y="0"/>
                          </a:cubicBezTo>
                          <a:cubicBezTo>
                            <a:pt x="2081675" y="22467"/>
                            <a:pt x="2443008" y="5812"/>
                            <a:pt x="2642302" y="0"/>
                          </a:cubicBezTo>
                          <a:cubicBezTo>
                            <a:pt x="2873288" y="-14226"/>
                            <a:pt x="2941848" y="-9201"/>
                            <a:pt x="3132641" y="0"/>
                          </a:cubicBezTo>
                          <a:cubicBezTo>
                            <a:pt x="3312723" y="4276"/>
                            <a:pt x="3417748" y="15339"/>
                            <a:pt x="3562375" y="0"/>
                          </a:cubicBezTo>
                          <a:cubicBezTo>
                            <a:pt x="3717127" y="-19307"/>
                            <a:pt x="3798912" y="-23766"/>
                            <a:pt x="3992110" y="0"/>
                          </a:cubicBezTo>
                          <a:cubicBezTo>
                            <a:pt x="4163081" y="-48598"/>
                            <a:pt x="4444737" y="7776"/>
                            <a:pt x="4664260" y="0"/>
                          </a:cubicBezTo>
                          <a:cubicBezTo>
                            <a:pt x="4834993" y="9320"/>
                            <a:pt x="5093027" y="-21963"/>
                            <a:pt x="5275806" y="0"/>
                          </a:cubicBezTo>
                          <a:cubicBezTo>
                            <a:pt x="5485451" y="-6468"/>
                            <a:pt x="5521844" y="-11910"/>
                            <a:pt x="5705541" y="0"/>
                          </a:cubicBezTo>
                          <a:cubicBezTo>
                            <a:pt x="5874477" y="45902"/>
                            <a:pt x="6078394" y="1356"/>
                            <a:pt x="6432784" y="0"/>
                          </a:cubicBezTo>
                          <a:cubicBezTo>
                            <a:pt x="6632996" y="-22610"/>
                            <a:pt x="6795091" y="154348"/>
                            <a:pt x="6805205" y="291903"/>
                          </a:cubicBezTo>
                          <a:cubicBezTo>
                            <a:pt x="6807988" y="483496"/>
                            <a:pt x="6818259" y="522154"/>
                            <a:pt x="6805205" y="747048"/>
                          </a:cubicBezTo>
                          <a:cubicBezTo>
                            <a:pt x="6791780" y="897669"/>
                            <a:pt x="6637107" y="1001455"/>
                            <a:pt x="6432784" y="1038952"/>
                          </a:cubicBezTo>
                          <a:cubicBezTo>
                            <a:pt x="6157869" y="1052046"/>
                            <a:pt x="6095499" y="1054459"/>
                            <a:pt x="5821238" y="1038952"/>
                          </a:cubicBezTo>
                          <a:cubicBezTo>
                            <a:pt x="5545022" y="1025022"/>
                            <a:pt x="5484748" y="1028971"/>
                            <a:pt x="5391503" y="1038952"/>
                          </a:cubicBezTo>
                          <a:cubicBezTo>
                            <a:pt x="5295322" y="1055294"/>
                            <a:pt x="5018503" y="1036923"/>
                            <a:pt x="4779958" y="1038952"/>
                          </a:cubicBezTo>
                          <a:cubicBezTo>
                            <a:pt x="4522122" y="1019768"/>
                            <a:pt x="4342832" y="1069820"/>
                            <a:pt x="4107808" y="1038952"/>
                          </a:cubicBezTo>
                          <a:cubicBezTo>
                            <a:pt x="3858234" y="1037953"/>
                            <a:pt x="3627017" y="1025505"/>
                            <a:pt x="3435659" y="1038952"/>
                          </a:cubicBezTo>
                          <a:cubicBezTo>
                            <a:pt x="3271000" y="1048093"/>
                            <a:pt x="3218639" y="1042466"/>
                            <a:pt x="3005924" y="1038952"/>
                          </a:cubicBezTo>
                          <a:cubicBezTo>
                            <a:pt x="2796999" y="1050161"/>
                            <a:pt x="2739899" y="1045554"/>
                            <a:pt x="2515585" y="1038952"/>
                          </a:cubicBezTo>
                          <a:cubicBezTo>
                            <a:pt x="2289533" y="1033519"/>
                            <a:pt x="2051680" y="1062760"/>
                            <a:pt x="1843435" y="1038952"/>
                          </a:cubicBezTo>
                          <a:cubicBezTo>
                            <a:pt x="1634075" y="1066262"/>
                            <a:pt x="1514144" y="1027257"/>
                            <a:pt x="1292494" y="1038952"/>
                          </a:cubicBezTo>
                          <a:cubicBezTo>
                            <a:pt x="1014829" y="1051383"/>
                            <a:pt x="749949" y="1069922"/>
                            <a:pt x="372420" y="1038952"/>
                          </a:cubicBezTo>
                          <a:cubicBezTo>
                            <a:pt x="152884" y="1033430"/>
                            <a:pt x="-15585" y="887416"/>
                            <a:pt x="0" y="747048"/>
                          </a:cubicBezTo>
                          <a:cubicBezTo>
                            <a:pt x="4411" y="533415"/>
                            <a:pt x="16311" y="516233"/>
                            <a:pt x="0" y="291903"/>
                          </a:cubicBezTo>
                          <a:close/>
                        </a:path>
                        <a:path w="6805205" h="1038952" fill="none" stroke="0" extrusionOk="0">
                          <a:moveTo>
                            <a:pt x="0" y="291903"/>
                          </a:moveTo>
                          <a:cubicBezTo>
                            <a:pt x="3855" y="104215"/>
                            <a:pt x="201974" y="9265"/>
                            <a:pt x="372420" y="0"/>
                          </a:cubicBezTo>
                          <a:cubicBezTo>
                            <a:pt x="490904" y="5270"/>
                            <a:pt x="746648" y="2502"/>
                            <a:pt x="862759" y="0"/>
                          </a:cubicBezTo>
                          <a:cubicBezTo>
                            <a:pt x="949198" y="-15811"/>
                            <a:pt x="1224695" y="-10500"/>
                            <a:pt x="1413701" y="0"/>
                          </a:cubicBezTo>
                          <a:cubicBezTo>
                            <a:pt x="1597685" y="8396"/>
                            <a:pt x="1747016" y="14855"/>
                            <a:pt x="2025246" y="0"/>
                          </a:cubicBezTo>
                          <a:cubicBezTo>
                            <a:pt x="2314383" y="-12836"/>
                            <a:pt x="2306063" y="-11669"/>
                            <a:pt x="2394378" y="0"/>
                          </a:cubicBezTo>
                          <a:cubicBezTo>
                            <a:pt x="2486855" y="16366"/>
                            <a:pt x="2632801" y="40409"/>
                            <a:pt x="2824113" y="0"/>
                          </a:cubicBezTo>
                          <a:cubicBezTo>
                            <a:pt x="3044713" y="-11386"/>
                            <a:pt x="3093738" y="8995"/>
                            <a:pt x="3314452" y="0"/>
                          </a:cubicBezTo>
                          <a:cubicBezTo>
                            <a:pt x="3556159" y="-4947"/>
                            <a:pt x="3737484" y="20318"/>
                            <a:pt x="3986601" y="0"/>
                          </a:cubicBezTo>
                          <a:cubicBezTo>
                            <a:pt x="4222708" y="-1771"/>
                            <a:pt x="4223350" y="5229"/>
                            <a:pt x="4355732" y="0"/>
                          </a:cubicBezTo>
                          <a:cubicBezTo>
                            <a:pt x="4491398" y="-6052"/>
                            <a:pt x="4754313" y="13609"/>
                            <a:pt x="4906674" y="0"/>
                          </a:cubicBezTo>
                          <a:cubicBezTo>
                            <a:pt x="5028263" y="-23769"/>
                            <a:pt x="5389831" y="-216"/>
                            <a:pt x="5578824" y="0"/>
                          </a:cubicBezTo>
                          <a:cubicBezTo>
                            <a:pt x="5809887" y="13932"/>
                            <a:pt x="5777975" y="10876"/>
                            <a:pt x="5947955" y="0"/>
                          </a:cubicBezTo>
                          <a:cubicBezTo>
                            <a:pt x="6115840" y="-25851"/>
                            <a:pt x="6263745" y="-787"/>
                            <a:pt x="6432784" y="0"/>
                          </a:cubicBezTo>
                          <a:cubicBezTo>
                            <a:pt x="6625369" y="4626"/>
                            <a:pt x="6774441" y="166856"/>
                            <a:pt x="6805205" y="291903"/>
                          </a:cubicBezTo>
                          <a:cubicBezTo>
                            <a:pt x="6786634" y="457078"/>
                            <a:pt x="6807832" y="550037"/>
                            <a:pt x="6805205" y="747048"/>
                          </a:cubicBezTo>
                          <a:cubicBezTo>
                            <a:pt x="6765460" y="916688"/>
                            <a:pt x="6635605" y="1098590"/>
                            <a:pt x="6432784" y="1038952"/>
                          </a:cubicBezTo>
                          <a:cubicBezTo>
                            <a:pt x="6158555" y="1031937"/>
                            <a:pt x="5970579" y="1026421"/>
                            <a:pt x="5821238" y="1038952"/>
                          </a:cubicBezTo>
                          <a:cubicBezTo>
                            <a:pt x="5644991" y="1051891"/>
                            <a:pt x="5477670" y="1042224"/>
                            <a:pt x="5330899" y="1038952"/>
                          </a:cubicBezTo>
                          <a:cubicBezTo>
                            <a:pt x="5196074" y="1033909"/>
                            <a:pt x="5117335" y="1033045"/>
                            <a:pt x="4961769" y="1038952"/>
                          </a:cubicBezTo>
                          <a:cubicBezTo>
                            <a:pt x="4801288" y="1025213"/>
                            <a:pt x="4621187" y="1038339"/>
                            <a:pt x="4532034" y="1038952"/>
                          </a:cubicBezTo>
                          <a:cubicBezTo>
                            <a:pt x="4455149" y="1070007"/>
                            <a:pt x="4115658" y="1030066"/>
                            <a:pt x="3981091" y="1038952"/>
                          </a:cubicBezTo>
                          <a:cubicBezTo>
                            <a:pt x="3855272" y="1058566"/>
                            <a:pt x="3758281" y="1032354"/>
                            <a:pt x="3551356" y="1038952"/>
                          </a:cubicBezTo>
                          <a:cubicBezTo>
                            <a:pt x="3346642" y="1067424"/>
                            <a:pt x="3212573" y="1000316"/>
                            <a:pt x="2879207" y="1038952"/>
                          </a:cubicBezTo>
                          <a:cubicBezTo>
                            <a:pt x="2547595" y="1055201"/>
                            <a:pt x="2540423" y="1032694"/>
                            <a:pt x="2449472" y="1038952"/>
                          </a:cubicBezTo>
                          <a:cubicBezTo>
                            <a:pt x="2374163" y="1046399"/>
                            <a:pt x="2107691" y="1078291"/>
                            <a:pt x="1959134" y="1038952"/>
                          </a:cubicBezTo>
                          <a:cubicBezTo>
                            <a:pt x="1781517" y="1071063"/>
                            <a:pt x="1612249" y="1038068"/>
                            <a:pt x="1408191" y="1038952"/>
                          </a:cubicBezTo>
                          <a:cubicBezTo>
                            <a:pt x="1243141" y="1001999"/>
                            <a:pt x="622651" y="1036413"/>
                            <a:pt x="372420" y="1038952"/>
                          </a:cubicBezTo>
                          <a:cubicBezTo>
                            <a:pt x="202695" y="1038429"/>
                            <a:pt x="28117" y="894805"/>
                            <a:pt x="0" y="747048"/>
                          </a:cubicBezTo>
                          <a:cubicBezTo>
                            <a:pt x="-20130" y="549411"/>
                            <a:pt x="1247" y="481062"/>
                            <a:pt x="0" y="29190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AAAE905-4C26-4600-986E-1A462BAD4571}"/>
                </a:ext>
              </a:extLst>
            </p:cNvPr>
            <p:cNvSpPr txBox="1"/>
            <p:nvPr/>
          </p:nvSpPr>
          <p:spPr>
            <a:xfrm>
              <a:off x="332730" y="322664"/>
              <a:ext cx="804837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a:ea typeface="+mn-ea"/>
                  <a:cs typeface="+mn-cs"/>
                </a:rPr>
                <a:t>Bài hát nói về điều gì?</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pink and yellow chat bubbles&#10;&#10;Description automatically generated">
              <a:extLst>
                <a:ext uri="{FF2B5EF4-FFF2-40B4-BE49-F238E27FC236}">
                  <a16:creationId xmlns:a16="http://schemas.microsoft.com/office/drawing/2014/main" id="{2887C56A-DAF6-41A5-8750-C53327C35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88" y="480546"/>
              <a:ext cx="877330" cy="877330"/>
            </a:xfrm>
            <a:prstGeom prst="rect">
              <a:avLst/>
            </a:prstGeom>
          </p:spPr>
        </p:pic>
      </p:grpSp>
      <p:sp>
        <p:nvSpPr>
          <p:cNvPr id="16" name="Freeform 2">
            <a:extLst>
              <a:ext uri="{FF2B5EF4-FFF2-40B4-BE49-F238E27FC236}">
                <a16:creationId xmlns:a16="http://schemas.microsoft.com/office/drawing/2014/main" id="{A84152B4-72F0-4745-A210-76B33E64F48A}"/>
              </a:ext>
            </a:extLst>
          </p:cNvPr>
          <p:cNvSpPr/>
          <p:nvPr/>
        </p:nvSpPr>
        <p:spPr>
          <a:xfrm>
            <a:off x="-336798" y="2316085"/>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2" name="Picture 13">
            <a:extLst>
              <a:ext uri="{FF2B5EF4-FFF2-40B4-BE49-F238E27FC236}">
                <a16:creationId xmlns:a16="http://schemas.microsoft.com/office/drawing/2014/main" id="{6FBAF064-59AC-474C-BBE7-7C3B803DCD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38451" y="2939925"/>
            <a:ext cx="5025009" cy="2895661"/>
          </a:xfrm>
          <a:prstGeom prst="rect">
            <a:avLst/>
          </a:prstGeom>
        </p:spPr>
      </p:pic>
      <p:grpSp>
        <p:nvGrpSpPr>
          <p:cNvPr id="17" name="Group 16">
            <a:extLst>
              <a:ext uri="{FF2B5EF4-FFF2-40B4-BE49-F238E27FC236}">
                <a16:creationId xmlns:a16="http://schemas.microsoft.com/office/drawing/2014/main" id="{C22E79B4-8071-4524-BDAB-893949430C37}"/>
              </a:ext>
            </a:extLst>
          </p:cNvPr>
          <p:cNvGrpSpPr/>
          <p:nvPr/>
        </p:nvGrpSpPr>
        <p:grpSpPr>
          <a:xfrm>
            <a:off x="-600501" y="5350414"/>
            <a:ext cx="13088356" cy="1607728"/>
            <a:chOff x="0" y="5834926"/>
            <a:chExt cx="12168784" cy="1023074"/>
          </a:xfrm>
        </p:grpSpPr>
        <p:sp>
          <p:nvSpPr>
            <p:cNvPr id="18" name="Freeform 28">
              <a:extLst>
                <a:ext uri="{FF2B5EF4-FFF2-40B4-BE49-F238E27FC236}">
                  <a16:creationId xmlns:a16="http://schemas.microsoft.com/office/drawing/2014/main" id="{248CAE2D-360A-4EA1-8743-5AFA4A6552FC}"/>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28">
              <a:extLst>
                <a:ext uri="{FF2B5EF4-FFF2-40B4-BE49-F238E27FC236}">
                  <a16:creationId xmlns:a16="http://schemas.microsoft.com/office/drawing/2014/main" id="{1FDC471A-DC03-43EE-B2DE-9F697EE2D9B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Freeform 28">
              <a:extLst>
                <a:ext uri="{FF2B5EF4-FFF2-40B4-BE49-F238E27FC236}">
                  <a16:creationId xmlns:a16="http://schemas.microsoft.com/office/drawing/2014/main" id="{A1091EC0-9B63-42E6-A650-DE377F11569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8">
              <a:extLst>
                <a:ext uri="{FF2B5EF4-FFF2-40B4-BE49-F238E27FC236}">
                  <a16:creationId xmlns:a16="http://schemas.microsoft.com/office/drawing/2014/main" id="{189FB3D7-94AB-4623-AFDE-A49C1D42E22C}"/>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5" name="Freeform 7">
            <a:extLst>
              <a:ext uri="{FF2B5EF4-FFF2-40B4-BE49-F238E27FC236}">
                <a16:creationId xmlns:a16="http://schemas.microsoft.com/office/drawing/2014/main" id="{B654895A-2BED-423B-9E2D-12E7BF9C72CA}"/>
              </a:ext>
            </a:extLst>
          </p:cNvPr>
          <p:cNvSpPr/>
          <p:nvPr/>
        </p:nvSpPr>
        <p:spPr>
          <a:xfrm>
            <a:off x="518922" y="3581400"/>
            <a:ext cx="3410821" cy="3189515"/>
          </a:xfrm>
          <a:custGeom>
            <a:avLst/>
            <a:gdLst/>
            <a:ahLst/>
            <a:cxnLst/>
            <a:rect l="l" t="t" r="r" b="b"/>
            <a:pathLst>
              <a:path w="2989306" h="2484861">
                <a:moveTo>
                  <a:pt x="0" y="0"/>
                </a:moveTo>
                <a:lnTo>
                  <a:pt x="2989307" y="0"/>
                </a:lnTo>
                <a:lnTo>
                  <a:pt x="2989307" y="2484861"/>
                </a:lnTo>
                <a:lnTo>
                  <a:pt x="0" y="24848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3" name="Group 2">
            <a:extLst>
              <a:ext uri="{FF2B5EF4-FFF2-40B4-BE49-F238E27FC236}">
                <a16:creationId xmlns:a16="http://schemas.microsoft.com/office/drawing/2014/main" id="{CDEF3443-B2D7-8F2B-309F-277294D27288}"/>
              </a:ext>
            </a:extLst>
          </p:cNvPr>
          <p:cNvGrpSpPr/>
          <p:nvPr/>
        </p:nvGrpSpPr>
        <p:grpSpPr>
          <a:xfrm>
            <a:off x="1010517" y="1446800"/>
            <a:ext cx="10585896" cy="1013371"/>
            <a:chOff x="504877" y="1887309"/>
            <a:chExt cx="10585896" cy="1013371"/>
          </a:xfrm>
        </p:grpSpPr>
        <p:sp>
          <p:nvSpPr>
            <p:cNvPr id="5" name="Rectangle: Rounded Corners 6">
              <a:extLst>
                <a:ext uri="{FF2B5EF4-FFF2-40B4-BE49-F238E27FC236}">
                  <a16:creationId xmlns:a16="http://schemas.microsoft.com/office/drawing/2014/main" id="{2277C654-8C08-689B-FE51-69AEAF922AC4}"/>
                </a:ext>
              </a:extLst>
            </p:cNvPr>
            <p:cNvSpPr/>
            <p:nvPr/>
          </p:nvSpPr>
          <p:spPr>
            <a:xfrm>
              <a:off x="504877" y="1887309"/>
              <a:ext cx="10585896" cy="1013371"/>
            </a:xfrm>
            <a:prstGeom prst="roundRect">
              <a:avLst>
                <a:gd name="adj" fmla="val 50000"/>
              </a:avLst>
            </a:pr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6" name="Hộp Văn bản 14">
              <a:extLst>
                <a:ext uri="{FF2B5EF4-FFF2-40B4-BE49-F238E27FC236}">
                  <a16:creationId xmlns:a16="http://schemas.microsoft.com/office/drawing/2014/main" id="{030D2F3F-03D5-7D75-ED66-187F6EC79A0B}"/>
                </a:ext>
              </a:extLst>
            </p:cNvPr>
            <p:cNvSpPr txBox="1"/>
            <p:nvPr/>
          </p:nvSpPr>
          <p:spPr>
            <a:xfrm>
              <a:off x="746217" y="2127253"/>
              <a:ext cx="10287000" cy="584775"/>
            </a:xfrm>
            <a:prstGeom prst="rect">
              <a:avLst/>
            </a:prstGeom>
            <a:noFill/>
          </p:spPr>
          <p:txBody>
            <a:bodyPr wrap="square" rtlCol="0">
              <a:spAutoFit/>
            </a:bodyPr>
            <a:lstStyle/>
            <a:p>
              <a:r>
                <a:rPr lang="vi-VN" sz="3200" b="1" dirty="0"/>
                <a:t>Các bạn nhỏ trong bài hát hát về Trái Đất của mình.</a:t>
              </a:r>
              <a:endParaRPr lang="vi-VN" sz="3200" dirty="0"/>
            </a:p>
          </p:txBody>
        </p:sp>
      </p:grpSp>
      <p:grpSp>
        <p:nvGrpSpPr>
          <p:cNvPr id="11" name="Group 10">
            <a:extLst>
              <a:ext uri="{FF2B5EF4-FFF2-40B4-BE49-F238E27FC236}">
                <a16:creationId xmlns:a16="http://schemas.microsoft.com/office/drawing/2014/main" id="{40C45ABD-57B1-76A0-CD7D-EF8667E06A2B}"/>
              </a:ext>
            </a:extLst>
          </p:cNvPr>
          <p:cNvGrpSpPr/>
          <p:nvPr/>
        </p:nvGrpSpPr>
        <p:grpSpPr>
          <a:xfrm>
            <a:off x="3742957" y="2716620"/>
            <a:ext cx="7708817" cy="1409066"/>
            <a:chOff x="-274522" y="242199"/>
            <a:chExt cx="8214817" cy="1409066"/>
          </a:xfrm>
        </p:grpSpPr>
        <p:sp>
          <p:nvSpPr>
            <p:cNvPr id="12" name="Rectangle: Rounded Corners 3">
              <a:extLst>
                <a:ext uri="{FF2B5EF4-FFF2-40B4-BE49-F238E27FC236}">
                  <a16:creationId xmlns:a16="http://schemas.microsoft.com/office/drawing/2014/main" id="{03B94F3A-89D8-3BE9-7AC4-7222F9C14E23}"/>
                </a:ext>
              </a:extLst>
            </p:cNvPr>
            <p:cNvSpPr/>
            <p:nvPr/>
          </p:nvSpPr>
          <p:spPr>
            <a:xfrm>
              <a:off x="641998" y="242199"/>
              <a:ext cx="7251892" cy="1409066"/>
            </a:xfrm>
            <a:custGeom>
              <a:avLst/>
              <a:gdLst>
                <a:gd name="connsiteX0" fmla="*/ 0 w 7982903"/>
                <a:gd name="connsiteY0" fmla="*/ 436871 h 1554924"/>
                <a:gd name="connsiteX1" fmla="*/ 436871 w 7982903"/>
                <a:gd name="connsiteY1" fmla="*/ 0 h 1554924"/>
                <a:gd name="connsiteX2" fmla="*/ 1012067 w 7982903"/>
                <a:gd name="connsiteY2" fmla="*/ 0 h 1554924"/>
                <a:gd name="connsiteX3" fmla="*/ 1658354 w 7982903"/>
                <a:gd name="connsiteY3" fmla="*/ 0 h 1554924"/>
                <a:gd name="connsiteX4" fmla="*/ 2375733 w 7982903"/>
                <a:gd name="connsiteY4" fmla="*/ 0 h 1554924"/>
                <a:gd name="connsiteX5" fmla="*/ 2808746 w 7982903"/>
                <a:gd name="connsiteY5" fmla="*/ 0 h 1554924"/>
                <a:gd name="connsiteX6" fmla="*/ 3312850 w 7982903"/>
                <a:gd name="connsiteY6" fmla="*/ 0 h 1554924"/>
                <a:gd name="connsiteX7" fmla="*/ 3888046 w 7982903"/>
                <a:gd name="connsiteY7" fmla="*/ 0 h 1554924"/>
                <a:gd name="connsiteX8" fmla="*/ 4676516 w 7982903"/>
                <a:gd name="connsiteY8" fmla="*/ 0 h 1554924"/>
                <a:gd name="connsiteX9" fmla="*/ 5109529 w 7982903"/>
                <a:gd name="connsiteY9" fmla="*/ 0 h 1554924"/>
                <a:gd name="connsiteX10" fmla="*/ 5755816 w 7982903"/>
                <a:gd name="connsiteY10" fmla="*/ 0 h 1554924"/>
                <a:gd name="connsiteX11" fmla="*/ 6544287 w 7982903"/>
                <a:gd name="connsiteY11" fmla="*/ 0 h 1554924"/>
                <a:gd name="connsiteX12" fmla="*/ 6977299 w 7982903"/>
                <a:gd name="connsiteY12" fmla="*/ 0 h 1554924"/>
                <a:gd name="connsiteX13" fmla="*/ 7546032 w 7982903"/>
                <a:gd name="connsiteY13" fmla="*/ 0 h 1554924"/>
                <a:gd name="connsiteX14" fmla="*/ 7982903 w 7982903"/>
                <a:gd name="connsiteY14" fmla="*/ 436871 h 1554924"/>
                <a:gd name="connsiteX15" fmla="*/ 7982903 w 7982903"/>
                <a:gd name="connsiteY15" fmla="*/ 1118053 h 1554924"/>
                <a:gd name="connsiteX16" fmla="*/ 7546032 w 7982903"/>
                <a:gd name="connsiteY16" fmla="*/ 1554924 h 1554924"/>
                <a:gd name="connsiteX17" fmla="*/ 6828653 w 7982903"/>
                <a:gd name="connsiteY17" fmla="*/ 1554924 h 1554924"/>
                <a:gd name="connsiteX18" fmla="*/ 6253457 w 7982903"/>
                <a:gd name="connsiteY18" fmla="*/ 1554924 h 1554924"/>
                <a:gd name="connsiteX19" fmla="*/ 5820445 w 7982903"/>
                <a:gd name="connsiteY19" fmla="*/ 1554924 h 1554924"/>
                <a:gd name="connsiteX20" fmla="*/ 5316341 w 7982903"/>
                <a:gd name="connsiteY20" fmla="*/ 1554924 h 1554924"/>
                <a:gd name="connsiteX21" fmla="*/ 4670053 w 7982903"/>
                <a:gd name="connsiteY21" fmla="*/ 1554924 h 1554924"/>
                <a:gd name="connsiteX22" fmla="*/ 4165949 w 7982903"/>
                <a:gd name="connsiteY22" fmla="*/ 1554924 h 1554924"/>
                <a:gd name="connsiteX23" fmla="*/ 3377479 w 7982903"/>
                <a:gd name="connsiteY23" fmla="*/ 1554924 h 1554924"/>
                <a:gd name="connsiteX24" fmla="*/ 2873374 w 7982903"/>
                <a:gd name="connsiteY24" fmla="*/ 1554924 h 1554924"/>
                <a:gd name="connsiteX25" fmla="*/ 2298179 w 7982903"/>
                <a:gd name="connsiteY25" fmla="*/ 1554924 h 1554924"/>
                <a:gd name="connsiteX26" fmla="*/ 1651891 w 7982903"/>
                <a:gd name="connsiteY26" fmla="*/ 1554924 h 1554924"/>
                <a:gd name="connsiteX27" fmla="*/ 436871 w 7982903"/>
                <a:gd name="connsiteY27" fmla="*/ 1554924 h 1554924"/>
                <a:gd name="connsiteX28" fmla="*/ 0 w 7982903"/>
                <a:gd name="connsiteY28" fmla="*/ 1118053 h 1554924"/>
                <a:gd name="connsiteX29" fmla="*/ 0 w 7982903"/>
                <a:gd name="connsiteY29" fmla="*/ 436871 h 155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82903" h="1554924" fill="none" extrusionOk="0">
                  <a:moveTo>
                    <a:pt x="0" y="436871"/>
                  </a:moveTo>
                  <a:cubicBezTo>
                    <a:pt x="30426" y="198257"/>
                    <a:pt x="191711" y="3813"/>
                    <a:pt x="436871" y="0"/>
                  </a:cubicBezTo>
                  <a:cubicBezTo>
                    <a:pt x="591669" y="24226"/>
                    <a:pt x="892822" y="14741"/>
                    <a:pt x="1012067" y="0"/>
                  </a:cubicBezTo>
                  <a:cubicBezTo>
                    <a:pt x="1131312" y="-14741"/>
                    <a:pt x="1454487" y="-14673"/>
                    <a:pt x="1658354" y="0"/>
                  </a:cubicBezTo>
                  <a:cubicBezTo>
                    <a:pt x="1862221" y="14673"/>
                    <a:pt x="2037051" y="17794"/>
                    <a:pt x="2375733" y="0"/>
                  </a:cubicBezTo>
                  <a:cubicBezTo>
                    <a:pt x="2714415" y="-17794"/>
                    <a:pt x="2706598" y="-18489"/>
                    <a:pt x="2808746" y="0"/>
                  </a:cubicBezTo>
                  <a:cubicBezTo>
                    <a:pt x="2910894" y="18489"/>
                    <a:pt x="3067622" y="21928"/>
                    <a:pt x="3312850" y="0"/>
                  </a:cubicBezTo>
                  <a:cubicBezTo>
                    <a:pt x="3558078" y="-21928"/>
                    <a:pt x="3621074" y="11977"/>
                    <a:pt x="3888046" y="0"/>
                  </a:cubicBezTo>
                  <a:cubicBezTo>
                    <a:pt x="4155018" y="-11977"/>
                    <a:pt x="4397852" y="2687"/>
                    <a:pt x="4676516" y="0"/>
                  </a:cubicBezTo>
                  <a:cubicBezTo>
                    <a:pt x="4955180" y="-2687"/>
                    <a:pt x="4954858" y="10078"/>
                    <a:pt x="5109529" y="0"/>
                  </a:cubicBezTo>
                  <a:cubicBezTo>
                    <a:pt x="5264200" y="-10078"/>
                    <a:pt x="5603561" y="-9600"/>
                    <a:pt x="5755816" y="0"/>
                  </a:cubicBezTo>
                  <a:cubicBezTo>
                    <a:pt x="5908071" y="9600"/>
                    <a:pt x="6264320" y="-28125"/>
                    <a:pt x="6544287" y="0"/>
                  </a:cubicBezTo>
                  <a:cubicBezTo>
                    <a:pt x="6824254" y="28125"/>
                    <a:pt x="6779248" y="19149"/>
                    <a:pt x="6977299" y="0"/>
                  </a:cubicBezTo>
                  <a:cubicBezTo>
                    <a:pt x="7175350" y="-19149"/>
                    <a:pt x="7348038" y="21717"/>
                    <a:pt x="7546032" y="0"/>
                  </a:cubicBezTo>
                  <a:cubicBezTo>
                    <a:pt x="7770003" y="-11753"/>
                    <a:pt x="7969844" y="247197"/>
                    <a:pt x="7982903" y="436871"/>
                  </a:cubicBezTo>
                  <a:cubicBezTo>
                    <a:pt x="7962503" y="693576"/>
                    <a:pt x="7973974" y="828644"/>
                    <a:pt x="7982903" y="1118053"/>
                  </a:cubicBezTo>
                  <a:cubicBezTo>
                    <a:pt x="7944610" y="1328995"/>
                    <a:pt x="7804818" y="1587714"/>
                    <a:pt x="7546032" y="1554924"/>
                  </a:cubicBezTo>
                  <a:cubicBezTo>
                    <a:pt x="7258987" y="1576233"/>
                    <a:pt x="7032328" y="1549091"/>
                    <a:pt x="6828653" y="1554924"/>
                  </a:cubicBezTo>
                  <a:cubicBezTo>
                    <a:pt x="6624978" y="1560757"/>
                    <a:pt x="6415746" y="1573574"/>
                    <a:pt x="6253457" y="1554924"/>
                  </a:cubicBezTo>
                  <a:cubicBezTo>
                    <a:pt x="6091168" y="1536274"/>
                    <a:pt x="5989101" y="1572400"/>
                    <a:pt x="5820445" y="1554924"/>
                  </a:cubicBezTo>
                  <a:cubicBezTo>
                    <a:pt x="5651789" y="1537448"/>
                    <a:pt x="5427388" y="1535794"/>
                    <a:pt x="5316341" y="1554924"/>
                  </a:cubicBezTo>
                  <a:cubicBezTo>
                    <a:pt x="5205294" y="1574054"/>
                    <a:pt x="4818053" y="1549257"/>
                    <a:pt x="4670053" y="1554924"/>
                  </a:cubicBezTo>
                  <a:cubicBezTo>
                    <a:pt x="4522053" y="1560591"/>
                    <a:pt x="4398580" y="1544070"/>
                    <a:pt x="4165949" y="1554924"/>
                  </a:cubicBezTo>
                  <a:cubicBezTo>
                    <a:pt x="3933318" y="1565778"/>
                    <a:pt x="3763576" y="1536823"/>
                    <a:pt x="3377479" y="1554924"/>
                  </a:cubicBezTo>
                  <a:cubicBezTo>
                    <a:pt x="2991382" y="1573026"/>
                    <a:pt x="2979433" y="1545757"/>
                    <a:pt x="2873374" y="1554924"/>
                  </a:cubicBezTo>
                  <a:cubicBezTo>
                    <a:pt x="2767316" y="1564091"/>
                    <a:pt x="2509326" y="1567596"/>
                    <a:pt x="2298179" y="1554924"/>
                  </a:cubicBezTo>
                  <a:cubicBezTo>
                    <a:pt x="2087033" y="1542252"/>
                    <a:pt x="1882352" y="1573605"/>
                    <a:pt x="1651891" y="1554924"/>
                  </a:cubicBezTo>
                  <a:cubicBezTo>
                    <a:pt x="1421430" y="1536243"/>
                    <a:pt x="739462" y="1529876"/>
                    <a:pt x="436871" y="1554924"/>
                  </a:cubicBezTo>
                  <a:cubicBezTo>
                    <a:pt x="229136" y="1539373"/>
                    <a:pt x="1189" y="1325218"/>
                    <a:pt x="0" y="1118053"/>
                  </a:cubicBezTo>
                  <a:cubicBezTo>
                    <a:pt x="-8508" y="826541"/>
                    <a:pt x="10991" y="711821"/>
                    <a:pt x="0" y="436871"/>
                  </a:cubicBezTo>
                  <a:close/>
                </a:path>
                <a:path w="7982903" h="1554924" stroke="0" extrusionOk="0">
                  <a:moveTo>
                    <a:pt x="0" y="436871"/>
                  </a:moveTo>
                  <a:cubicBezTo>
                    <a:pt x="-29801" y="157464"/>
                    <a:pt x="222746" y="4732"/>
                    <a:pt x="436871" y="0"/>
                  </a:cubicBezTo>
                  <a:cubicBezTo>
                    <a:pt x="625083" y="-3917"/>
                    <a:pt x="782299" y="18363"/>
                    <a:pt x="869884" y="0"/>
                  </a:cubicBezTo>
                  <a:cubicBezTo>
                    <a:pt x="957469" y="-18363"/>
                    <a:pt x="1141320" y="-2967"/>
                    <a:pt x="1302896" y="0"/>
                  </a:cubicBezTo>
                  <a:cubicBezTo>
                    <a:pt x="1464472" y="2967"/>
                    <a:pt x="1783253" y="-6619"/>
                    <a:pt x="1949183" y="0"/>
                  </a:cubicBezTo>
                  <a:cubicBezTo>
                    <a:pt x="2115113" y="6619"/>
                    <a:pt x="2276442" y="-11979"/>
                    <a:pt x="2382196" y="0"/>
                  </a:cubicBezTo>
                  <a:cubicBezTo>
                    <a:pt x="2487950" y="11979"/>
                    <a:pt x="2829827" y="15770"/>
                    <a:pt x="3099575" y="0"/>
                  </a:cubicBezTo>
                  <a:cubicBezTo>
                    <a:pt x="3369323" y="-15770"/>
                    <a:pt x="3452462" y="-9699"/>
                    <a:pt x="3674771" y="0"/>
                  </a:cubicBezTo>
                  <a:cubicBezTo>
                    <a:pt x="3897080" y="9699"/>
                    <a:pt x="4010731" y="12508"/>
                    <a:pt x="4178875" y="0"/>
                  </a:cubicBezTo>
                  <a:cubicBezTo>
                    <a:pt x="4347019" y="-12508"/>
                    <a:pt x="4459006" y="-9521"/>
                    <a:pt x="4682979" y="0"/>
                  </a:cubicBezTo>
                  <a:cubicBezTo>
                    <a:pt x="4906952" y="9521"/>
                    <a:pt x="5195649" y="1275"/>
                    <a:pt x="5471450" y="0"/>
                  </a:cubicBezTo>
                  <a:cubicBezTo>
                    <a:pt x="5747251" y="-1275"/>
                    <a:pt x="5943687" y="54"/>
                    <a:pt x="6188829" y="0"/>
                  </a:cubicBezTo>
                  <a:cubicBezTo>
                    <a:pt x="6433971" y="-54"/>
                    <a:pt x="6476218" y="-15341"/>
                    <a:pt x="6692933" y="0"/>
                  </a:cubicBezTo>
                  <a:cubicBezTo>
                    <a:pt x="6909648" y="15341"/>
                    <a:pt x="7125436" y="28262"/>
                    <a:pt x="7546032" y="0"/>
                  </a:cubicBezTo>
                  <a:cubicBezTo>
                    <a:pt x="7810108" y="8527"/>
                    <a:pt x="7961685" y="182027"/>
                    <a:pt x="7982903" y="436871"/>
                  </a:cubicBezTo>
                  <a:cubicBezTo>
                    <a:pt x="7987038" y="727897"/>
                    <a:pt x="8005224" y="783968"/>
                    <a:pt x="7982903" y="1118053"/>
                  </a:cubicBezTo>
                  <a:cubicBezTo>
                    <a:pt x="8007762" y="1375503"/>
                    <a:pt x="7787339" y="1534533"/>
                    <a:pt x="7546032" y="1554924"/>
                  </a:cubicBezTo>
                  <a:cubicBezTo>
                    <a:pt x="7224288" y="1576836"/>
                    <a:pt x="7153283" y="1585486"/>
                    <a:pt x="6828653" y="1554924"/>
                  </a:cubicBezTo>
                  <a:cubicBezTo>
                    <a:pt x="6504023" y="1524362"/>
                    <a:pt x="6428259" y="1537881"/>
                    <a:pt x="6324549" y="1554924"/>
                  </a:cubicBezTo>
                  <a:cubicBezTo>
                    <a:pt x="6220839" y="1571967"/>
                    <a:pt x="5899950" y="1545391"/>
                    <a:pt x="5607170" y="1554924"/>
                  </a:cubicBezTo>
                  <a:cubicBezTo>
                    <a:pt x="5314390" y="1564457"/>
                    <a:pt x="5105698" y="1542894"/>
                    <a:pt x="4818699" y="1554924"/>
                  </a:cubicBezTo>
                  <a:cubicBezTo>
                    <a:pt x="4531700" y="1566954"/>
                    <a:pt x="4213701" y="1521408"/>
                    <a:pt x="4030229" y="1554924"/>
                  </a:cubicBezTo>
                  <a:cubicBezTo>
                    <a:pt x="3846757" y="1588441"/>
                    <a:pt x="3772471" y="1553518"/>
                    <a:pt x="3526125" y="1554924"/>
                  </a:cubicBezTo>
                  <a:cubicBezTo>
                    <a:pt x="3279779" y="1556330"/>
                    <a:pt x="3210322" y="1566767"/>
                    <a:pt x="2950929" y="1554924"/>
                  </a:cubicBezTo>
                  <a:cubicBezTo>
                    <a:pt x="2691536" y="1543081"/>
                    <a:pt x="2425374" y="1537385"/>
                    <a:pt x="2162458" y="1554924"/>
                  </a:cubicBezTo>
                  <a:cubicBezTo>
                    <a:pt x="1899542" y="1572463"/>
                    <a:pt x="1792963" y="1548862"/>
                    <a:pt x="1516171" y="1554924"/>
                  </a:cubicBezTo>
                  <a:cubicBezTo>
                    <a:pt x="1239379" y="1560986"/>
                    <a:pt x="932547" y="1537760"/>
                    <a:pt x="436871" y="1554924"/>
                  </a:cubicBezTo>
                  <a:cubicBezTo>
                    <a:pt x="184842" y="1534363"/>
                    <a:pt x="20961" y="1353315"/>
                    <a:pt x="0" y="1118053"/>
                  </a:cubicBezTo>
                  <a:cubicBezTo>
                    <a:pt x="3341" y="802656"/>
                    <a:pt x="26419" y="773923"/>
                    <a:pt x="0" y="436871"/>
                  </a:cubicBezTo>
                  <a:close/>
                </a:path>
              </a:pathLst>
            </a:custGeom>
            <a:solidFill>
              <a:srgbClr val="FFE5F0"/>
            </a:solidFill>
            <a:ln w="38100">
              <a:solidFill>
                <a:srgbClr val="FF0066"/>
              </a:solidFill>
              <a:extLst>
                <a:ext uri="{C807C97D-BFC1-408E-A445-0C87EB9F89A2}">
                  <ask:lineSketchStyleProps xmlns:ask="http://schemas.microsoft.com/office/drawing/2018/sketchyshapes" sd="2339202902">
                    <a:custGeom>
                      <a:avLst/>
                      <a:gdLst>
                        <a:gd name="connsiteX0" fmla="*/ 0 w 6805204"/>
                        <a:gd name="connsiteY0" fmla="*/ 395890 h 1409066"/>
                        <a:gd name="connsiteX1" fmla="*/ 372420 w 6805204"/>
                        <a:gd name="connsiteY1" fmla="*/ 0 h 1409066"/>
                        <a:gd name="connsiteX2" fmla="*/ 862759 w 6805204"/>
                        <a:gd name="connsiteY2" fmla="*/ 0 h 1409066"/>
                        <a:gd name="connsiteX3" fmla="*/ 1413700 w 6805204"/>
                        <a:gd name="connsiteY3" fmla="*/ 0 h 1409066"/>
                        <a:gd name="connsiteX4" fmla="*/ 2025246 w 6805204"/>
                        <a:gd name="connsiteY4" fmla="*/ 0 h 1409066"/>
                        <a:gd name="connsiteX5" fmla="*/ 2394378 w 6805204"/>
                        <a:gd name="connsiteY5" fmla="*/ 0 h 1409066"/>
                        <a:gd name="connsiteX6" fmla="*/ 2824112 w 6805204"/>
                        <a:gd name="connsiteY6" fmla="*/ 0 h 1409066"/>
                        <a:gd name="connsiteX7" fmla="*/ 3314451 w 6805204"/>
                        <a:gd name="connsiteY7" fmla="*/ 0 h 1409066"/>
                        <a:gd name="connsiteX8" fmla="*/ 3986600 w 6805204"/>
                        <a:gd name="connsiteY8" fmla="*/ 0 h 1409066"/>
                        <a:gd name="connsiteX9" fmla="*/ 4355732 w 6805204"/>
                        <a:gd name="connsiteY9" fmla="*/ 0 h 1409066"/>
                        <a:gd name="connsiteX10" fmla="*/ 4906673 w 6805204"/>
                        <a:gd name="connsiteY10" fmla="*/ 0 h 1409066"/>
                        <a:gd name="connsiteX11" fmla="*/ 5578823 w 6805204"/>
                        <a:gd name="connsiteY11" fmla="*/ 0 h 1409066"/>
                        <a:gd name="connsiteX12" fmla="*/ 5947954 w 6805204"/>
                        <a:gd name="connsiteY12" fmla="*/ 0 h 1409066"/>
                        <a:gd name="connsiteX13" fmla="*/ 6432783 w 6805204"/>
                        <a:gd name="connsiteY13" fmla="*/ 0 h 1409066"/>
                        <a:gd name="connsiteX14" fmla="*/ 6805204 w 6805204"/>
                        <a:gd name="connsiteY14" fmla="*/ 395890 h 1409066"/>
                        <a:gd name="connsiteX15" fmla="*/ 6805204 w 6805204"/>
                        <a:gd name="connsiteY15" fmla="*/ 1013175 h 1409066"/>
                        <a:gd name="connsiteX16" fmla="*/ 6432783 w 6805204"/>
                        <a:gd name="connsiteY16" fmla="*/ 1409066 h 1409066"/>
                        <a:gd name="connsiteX17" fmla="*/ 5821237 w 6805204"/>
                        <a:gd name="connsiteY17" fmla="*/ 1409066 h 1409066"/>
                        <a:gd name="connsiteX18" fmla="*/ 5330899 w 6805204"/>
                        <a:gd name="connsiteY18" fmla="*/ 1409066 h 1409066"/>
                        <a:gd name="connsiteX19" fmla="*/ 4961768 w 6805204"/>
                        <a:gd name="connsiteY19" fmla="*/ 1409066 h 1409066"/>
                        <a:gd name="connsiteX20" fmla="*/ 4532033 w 6805204"/>
                        <a:gd name="connsiteY20" fmla="*/ 1409066 h 1409066"/>
                        <a:gd name="connsiteX21" fmla="*/ 3981091 w 6805204"/>
                        <a:gd name="connsiteY21" fmla="*/ 1409066 h 1409066"/>
                        <a:gd name="connsiteX22" fmla="*/ 3551356 w 6805204"/>
                        <a:gd name="connsiteY22" fmla="*/ 1409066 h 1409066"/>
                        <a:gd name="connsiteX23" fmla="*/ 2879207 w 6805204"/>
                        <a:gd name="connsiteY23" fmla="*/ 1409066 h 1409066"/>
                        <a:gd name="connsiteX24" fmla="*/ 2449471 w 6805204"/>
                        <a:gd name="connsiteY24" fmla="*/ 1409066 h 1409066"/>
                        <a:gd name="connsiteX25" fmla="*/ 1959134 w 6805204"/>
                        <a:gd name="connsiteY25" fmla="*/ 1409066 h 1409066"/>
                        <a:gd name="connsiteX26" fmla="*/ 1408191 w 6805204"/>
                        <a:gd name="connsiteY26" fmla="*/ 1409066 h 1409066"/>
                        <a:gd name="connsiteX27" fmla="*/ 372420 w 6805204"/>
                        <a:gd name="connsiteY27" fmla="*/ 1409066 h 1409066"/>
                        <a:gd name="connsiteX28" fmla="*/ 0 w 6805204"/>
                        <a:gd name="connsiteY28" fmla="*/ 1013175 h 1409066"/>
                        <a:gd name="connsiteX29" fmla="*/ 0 w 6805204"/>
                        <a:gd name="connsiteY29" fmla="*/ 395890 h 1409066"/>
                        <a:gd name="connsiteX0" fmla="*/ 0 w 6805204"/>
                        <a:gd name="connsiteY0" fmla="*/ 395890 h 1409066"/>
                        <a:gd name="connsiteX1" fmla="*/ 372420 w 6805204"/>
                        <a:gd name="connsiteY1" fmla="*/ 0 h 1409066"/>
                        <a:gd name="connsiteX2" fmla="*/ 741552 w 6805204"/>
                        <a:gd name="connsiteY2" fmla="*/ 0 h 1409066"/>
                        <a:gd name="connsiteX3" fmla="*/ 1110682 w 6805204"/>
                        <a:gd name="connsiteY3" fmla="*/ 0 h 1409066"/>
                        <a:gd name="connsiteX4" fmla="*/ 1661624 w 6805204"/>
                        <a:gd name="connsiteY4" fmla="*/ 0 h 1409066"/>
                        <a:gd name="connsiteX5" fmla="*/ 2030756 w 6805204"/>
                        <a:gd name="connsiteY5" fmla="*/ 0 h 1409066"/>
                        <a:gd name="connsiteX6" fmla="*/ 2642301 w 6805204"/>
                        <a:gd name="connsiteY6" fmla="*/ 0 h 1409066"/>
                        <a:gd name="connsiteX7" fmla="*/ 3132640 w 6805204"/>
                        <a:gd name="connsiteY7" fmla="*/ 0 h 1409066"/>
                        <a:gd name="connsiteX8" fmla="*/ 3562375 w 6805204"/>
                        <a:gd name="connsiteY8" fmla="*/ 0 h 1409066"/>
                        <a:gd name="connsiteX9" fmla="*/ 3992110 w 6805204"/>
                        <a:gd name="connsiteY9" fmla="*/ 0 h 1409066"/>
                        <a:gd name="connsiteX10" fmla="*/ 4664259 w 6805204"/>
                        <a:gd name="connsiteY10" fmla="*/ 0 h 1409066"/>
                        <a:gd name="connsiteX11" fmla="*/ 5275805 w 6805204"/>
                        <a:gd name="connsiteY11" fmla="*/ 0 h 1409066"/>
                        <a:gd name="connsiteX12" fmla="*/ 5705540 w 6805204"/>
                        <a:gd name="connsiteY12" fmla="*/ 0 h 1409066"/>
                        <a:gd name="connsiteX13" fmla="*/ 6432783 w 6805204"/>
                        <a:gd name="connsiteY13" fmla="*/ 0 h 1409066"/>
                        <a:gd name="connsiteX14" fmla="*/ 6805204 w 6805204"/>
                        <a:gd name="connsiteY14" fmla="*/ 395890 h 1409066"/>
                        <a:gd name="connsiteX15" fmla="*/ 6805204 w 6805204"/>
                        <a:gd name="connsiteY15" fmla="*/ 1013175 h 1409066"/>
                        <a:gd name="connsiteX16" fmla="*/ 6432783 w 6805204"/>
                        <a:gd name="connsiteY16" fmla="*/ 1409066 h 1409066"/>
                        <a:gd name="connsiteX17" fmla="*/ 5821237 w 6805204"/>
                        <a:gd name="connsiteY17" fmla="*/ 1409066 h 1409066"/>
                        <a:gd name="connsiteX18" fmla="*/ 5391503 w 6805204"/>
                        <a:gd name="connsiteY18" fmla="*/ 1409066 h 1409066"/>
                        <a:gd name="connsiteX19" fmla="*/ 4779957 w 6805204"/>
                        <a:gd name="connsiteY19" fmla="*/ 1409066 h 1409066"/>
                        <a:gd name="connsiteX20" fmla="*/ 4107807 w 6805204"/>
                        <a:gd name="connsiteY20" fmla="*/ 1409066 h 1409066"/>
                        <a:gd name="connsiteX21" fmla="*/ 3435658 w 6805204"/>
                        <a:gd name="connsiteY21" fmla="*/ 1409066 h 1409066"/>
                        <a:gd name="connsiteX22" fmla="*/ 3005924 w 6805204"/>
                        <a:gd name="connsiteY22" fmla="*/ 1409066 h 1409066"/>
                        <a:gd name="connsiteX23" fmla="*/ 2515585 w 6805204"/>
                        <a:gd name="connsiteY23" fmla="*/ 1409066 h 1409066"/>
                        <a:gd name="connsiteX24" fmla="*/ 1843435 w 6805204"/>
                        <a:gd name="connsiteY24" fmla="*/ 1409066 h 1409066"/>
                        <a:gd name="connsiteX25" fmla="*/ 1292493 w 6805204"/>
                        <a:gd name="connsiteY25" fmla="*/ 1409066 h 1409066"/>
                        <a:gd name="connsiteX26" fmla="*/ 372420 w 6805204"/>
                        <a:gd name="connsiteY26" fmla="*/ 1409066 h 1409066"/>
                        <a:gd name="connsiteX27" fmla="*/ 0 w 6805204"/>
                        <a:gd name="connsiteY27" fmla="*/ 1013175 h 1409066"/>
                        <a:gd name="connsiteX28" fmla="*/ 0 w 6805204"/>
                        <a:gd name="connsiteY28" fmla="*/ 395890 h 140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05204" h="1409066" fill="none" extrusionOk="0">
                          <a:moveTo>
                            <a:pt x="0" y="395890"/>
                          </a:moveTo>
                          <a:cubicBezTo>
                            <a:pt x="31759" y="166546"/>
                            <a:pt x="124417" y="8886"/>
                            <a:pt x="372420" y="0"/>
                          </a:cubicBezTo>
                          <a:cubicBezTo>
                            <a:pt x="496996" y="7048"/>
                            <a:pt x="741321" y="16791"/>
                            <a:pt x="862759" y="0"/>
                          </a:cubicBezTo>
                          <a:cubicBezTo>
                            <a:pt x="962865" y="-1848"/>
                            <a:pt x="1214746" y="-46542"/>
                            <a:pt x="1413700" y="0"/>
                          </a:cubicBezTo>
                          <a:cubicBezTo>
                            <a:pt x="1575837" y="-19196"/>
                            <a:pt x="1742888" y="-10083"/>
                            <a:pt x="2025246" y="0"/>
                          </a:cubicBezTo>
                          <a:cubicBezTo>
                            <a:pt x="2314986" y="-16010"/>
                            <a:pt x="2306750" y="-16461"/>
                            <a:pt x="2394378" y="0"/>
                          </a:cubicBezTo>
                          <a:cubicBezTo>
                            <a:pt x="2483597" y="19433"/>
                            <a:pt x="2593714" y="5374"/>
                            <a:pt x="2824112" y="0"/>
                          </a:cubicBezTo>
                          <a:cubicBezTo>
                            <a:pt x="3030017" y="-7443"/>
                            <a:pt x="3086600" y="13404"/>
                            <a:pt x="3314451" y="0"/>
                          </a:cubicBezTo>
                          <a:cubicBezTo>
                            <a:pt x="3559568" y="-7486"/>
                            <a:pt x="3739405" y="-41929"/>
                            <a:pt x="3986600" y="0"/>
                          </a:cubicBezTo>
                          <a:cubicBezTo>
                            <a:pt x="4222750" y="-3018"/>
                            <a:pt x="4221990" y="10783"/>
                            <a:pt x="4355732" y="0"/>
                          </a:cubicBezTo>
                          <a:cubicBezTo>
                            <a:pt x="4473539" y="-25186"/>
                            <a:pt x="4780125" y="14428"/>
                            <a:pt x="4906673" y="0"/>
                          </a:cubicBezTo>
                          <a:cubicBezTo>
                            <a:pt x="5000334" y="-104"/>
                            <a:pt x="5312784" y="-18525"/>
                            <a:pt x="5578823" y="0"/>
                          </a:cubicBezTo>
                          <a:cubicBezTo>
                            <a:pt x="5813106" y="23280"/>
                            <a:pt x="5779057" y="18418"/>
                            <a:pt x="5947954" y="0"/>
                          </a:cubicBezTo>
                          <a:cubicBezTo>
                            <a:pt x="6105627" y="1657"/>
                            <a:pt x="6227982" y="16897"/>
                            <a:pt x="6432783" y="0"/>
                          </a:cubicBezTo>
                          <a:cubicBezTo>
                            <a:pt x="6613790" y="15436"/>
                            <a:pt x="6826781" y="235942"/>
                            <a:pt x="6805204" y="395890"/>
                          </a:cubicBezTo>
                          <a:cubicBezTo>
                            <a:pt x="6790838" y="638049"/>
                            <a:pt x="6800408" y="745957"/>
                            <a:pt x="6805204" y="1013175"/>
                          </a:cubicBezTo>
                          <a:cubicBezTo>
                            <a:pt x="6778505" y="1167985"/>
                            <a:pt x="6659013" y="1480534"/>
                            <a:pt x="6432783" y="1409066"/>
                          </a:cubicBezTo>
                          <a:cubicBezTo>
                            <a:pt x="6182817" y="1428247"/>
                            <a:pt x="6001223" y="1380044"/>
                            <a:pt x="5821237" y="1409066"/>
                          </a:cubicBezTo>
                          <a:cubicBezTo>
                            <a:pt x="5656916" y="1394588"/>
                            <a:pt x="5475530" y="1423052"/>
                            <a:pt x="5330899" y="1409066"/>
                          </a:cubicBezTo>
                          <a:cubicBezTo>
                            <a:pt x="5193152" y="1374939"/>
                            <a:pt x="5115240" y="1415875"/>
                            <a:pt x="4961768" y="1409066"/>
                          </a:cubicBezTo>
                          <a:cubicBezTo>
                            <a:pt x="4826778" y="1388645"/>
                            <a:pt x="4633614" y="1388267"/>
                            <a:pt x="4532033" y="1409066"/>
                          </a:cubicBezTo>
                          <a:cubicBezTo>
                            <a:pt x="4420520" y="1401353"/>
                            <a:pt x="4130618" y="1397875"/>
                            <a:pt x="3981091" y="1409066"/>
                          </a:cubicBezTo>
                          <a:cubicBezTo>
                            <a:pt x="3844170" y="1421932"/>
                            <a:pt x="3772023" y="1391228"/>
                            <a:pt x="3551356" y="1409066"/>
                          </a:cubicBezTo>
                          <a:cubicBezTo>
                            <a:pt x="3340799" y="1385104"/>
                            <a:pt x="3198925" y="1378033"/>
                            <a:pt x="2879207" y="1409066"/>
                          </a:cubicBezTo>
                          <a:cubicBezTo>
                            <a:pt x="2546479" y="1423056"/>
                            <a:pt x="2544301" y="1401134"/>
                            <a:pt x="2449471" y="1409066"/>
                          </a:cubicBezTo>
                          <a:cubicBezTo>
                            <a:pt x="2360031" y="1432452"/>
                            <a:pt x="2167253" y="1391145"/>
                            <a:pt x="1959134" y="1409066"/>
                          </a:cubicBezTo>
                          <a:cubicBezTo>
                            <a:pt x="1794949" y="1400996"/>
                            <a:pt x="1593718" y="1432510"/>
                            <a:pt x="1408191" y="1409066"/>
                          </a:cubicBezTo>
                          <a:cubicBezTo>
                            <a:pt x="1241706" y="1400951"/>
                            <a:pt x="623526" y="1381593"/>
                            <a:pt x="372420" y="1409066"/>
                          </a:cubicBezTo>
                          <a:cubicBezTo>
                            <a:pt x="210564" y="1414506"/>
                            <a:pt x="-27744" y="1167679"/>
                            <a:pt x="0" y="1013175"/>
                          </a:cubicBezTo>
                          <a:cubicBezTo>
                            <a:pt x="-3651" y="730219"/>
                            <a:pt x="-2762" y="639334"/>
                            <a:pt x="0" y="395890"/>
                          </a:cubicBezTo>
                          <a:close/>
                        </a:path>
                        <a:path w="6805204" h="1409066" stroke="0" extrusionOk="0">
                          <a:moveTo>
                            <a:pt x="0" y="395890"/>
                          </a:moveTo>
                          <a:cubicBezTo>
                            <a:pt x="-19404" y="119086"/>
                            <a:pt x="176240" y="-5737"/>
                            <a:pt x="372420" y="0"/>
                          </a:cubicBezTo>
                          <a:cubicBezTo>
                            <a:pt x="524859" y="6472"/>
                            <a:pt x="673611" y="13811"/>
                            <a:pt x="741552" y="0"/>
                          </a:cubicBezTo>
                          <a:cubicBezTo>
                            <a:pt x="833834" y="-17408"/>
                            <a:pt x="946121" y="-13127"/>
                            <a:pt x="1110682" y="0"/>
                          </a:cubicBezTo>
                          <a:cubicBezTo>
                            <a:pt x="1244371" y="5474"/>
                            <a:pt x="1506808" y="11955"/>
                            <a:pt x="1661624" y="0"/>
                          </a:cubicBezTo>
                          <a:cubicBezTo>
                            <a:pt x="1808391" y="-7203"/>
                            <a:pt x="1940935" y="-15810"/>
                            <a:pt x="2030756" y="0"/>
                          </a:cubicBezTo>
                          <a:cubicBezTo>
                            <a:pt x="2105924" y="16379"/>
                            <a:pt x="2465441" y="6108"/>
                            <a:pt x="2642301" y="0"/>
                          </a:cubicBezTo>
                          <a:cubicBezTo>
                            <a:pt x="2873618" y="-19159"/>
                            <a:pt x="2942358" y="-10427"/>
                            <a:pt x="3132640" y="0"/>
                          </a:cubicBezTo>
                          <a:cubicBezTo>
                            <a:pt x="3314186" y="6927"/>
                            <a:pt x="3415102" y="32642"/>
                            <a:pt x="3562375" y="0"/>
                          </a:cubicBezTo>
                          <a:cubicBezTo>
                            <a:pt x="3718692" y="-23785"/>
                            <a:pt x="3800190" y="-16221"/>
                            <a:pt x="3992110" y="0"/>
                          </a:cubicBezTo>
                          <a:cubicBezTo>
                            <a:pt x="4163118" y="-46227"/>
                            <a:pt x="4440171" y="6052"/>
                            <a:pt x="4664259" y="0"/>
                          </a:cubicBezTo>
                          <a:cubicBezTo>
                            <a:pt x="4834992" y="9320"/>
                            <a:pt x="5093026" y="-21963"/>
                            <a:pt x="5275805" y="0"/>
                          </a:cubicBezTo>
                          <a:cubicBezTo>
                            <a:pt x="5485267" y="-4712"/>
                            <a:pt x="5522384" y="-16419"/>
                            <a:pt x="5705540" y="0"/>
                          </a:cubicBezTo>
                          <a:cubicBezTo>
                            <a:pt x="5877392" y="42978"/>
                            <a:pt x="6077558" y="11607"/>
                            <a:pt x="6432783" y="0"/>
                          </a:cubicBezTo>
                          <a:cubicBezTo>
                            <a:pt x="6652924" y="2070"/>
                            <a:pt x="6796355" y="202867"/>
                            <a:pt x="6805204" y="395890"/>
                          </a:cubicBezTo>
                          <a:cubicBezTo>
                            <a:pt x="6805831" y="648435"/>
                            <a:pt x="6811962" y="707000"/>
                            <a:pt x="6805204" y="1013175"/>
                          </a:cubicBezTo>
                          <a:cubicBezTo>
                            <a:pt x="6815579" y="1239789"/>
                            <a:pt x="6637256" y="1369309"/>
                            <a:pt x="6432783" y="1409066"/>
                          </a:cubicBezTo>
                          <a:cubicBezTo>
                            <a:pt x="6157540" y="1426580"/>
                            <a:pt x="6093949" y="1428777"/>
                            <a:pt x="5821237" y="1409066"/>
                          </a:cubicBezTo>
                          <a:cubicBezTo>
                            <a:pt x="5545356" y="1392031"/>
                            <a:pt x="5490796" y="1396788"/>
                            <a:pt x="5391503" y="1409066"/>
                          </a:cubicBezTo>
                          <a:cubicBezTo>
                            <a:pt x="5270058" y="1445575"/>
                            <a:pt x="4983767" y="1418423"/>
                            <a:pt x="4779957" y="1409066"/>
                          </a:cubicBezTo>
                          <a:cubicBezTo>
                            <a:pt x="4521448" y="1390066"/>
                            <a:pt x="4351073" y="1403790"/>
                            <a:pt x="4107807" y="1409066"/>
                          </a:cubicBezTo>
                          <a:cubicBezTo>
                            <a:pt x="3847832" y="1391806"/>
                            <a:pt x="3625447" y="1387240"/>
                            <a:pt x="3435658" y="1409066"/>
                          </a:cubicBezTo>
                          <a:cubicBezTo>
                            <a:pt x="3274318" y="1431514"/>
                            <a:pt x="3217961" y="1411132"/>
                            <a:pt x="3005924" y="1409066"/>
                          </a:cubicBezTo>
                          <a:cubicBezTo>
                            <a:pt x="2796228" y="1413275"/>
                            <a:pt x="2746639" y="1415716"/>
                            <a:pt x="2515585" y="1409066"/>
                          </a:cubicBezTo>
                          <a:cubicBezTo>
                            <a:pt x="2283864" y="1403668"/>
                            <a:pt x="2052492" y="1426884"/>
                            <a:pt x="1843435" y="1409066"/>
                          </a:cubicBezTo>
                          <a:cubicBezTo>
                            <a:pt x="1630018" y="1436267"/>
                            <a:pt x="1515673" y="1396744"/>
                            <a:pt x="1292493" y="1409066"/>
                          </a:cubicBezTo>
                          <a:cubicBezTo>
                            <a:pt x="1045671" y="1416742"/>
                            <a:pt x="765963" y="1420856"/>
                            <a:pt x="372420" y="1409066"/>
                          </a:cubicBezTo>
                          <a:cubicBezTo>
                            <a:pt x="135680" y="1428800"/>
                            <a:pt x="7774" y="1221291"/>
                            <a:pt x="0" y="1013175"/>
                          </a:cubicBezTo>
                          <a:cubicBezTo>
                            <a:pt x="4502" y="724302"/>
                            <a:pt x="17972" y="700682"/>
                            <a:pt x="0" y="395890"/>
                          </a:cubicBezTo>
                          <a:close/>
                        </a:path>
                        <a:path w="6805204" h="1409066" fill="none" stroke="0" extrusionOk="0">
                          <a:moveTo>
                            <a:pt x="0" y="395890"/>
                          </a:moveTo>
                          <a:cubicBezTo>
                            <a:pt x="2418" y="149567"/>
                            <a:pt x="212070" y="11932"/>
                            <a:pt x="372420" y="0"/>
                          </a:cubicBezTo>
                          <a:cubicBezTo>
                            <a:pt x="491402" y="11439"/>
                            <a:pt x="750800" y="8121"/>
                            <a:pt x="862759" y="0"/>
                          </a:cubicBezTo>
                          <a:cubicBezTo>
                            <a:pt x="934346" y="-25140"/>
                            <a:pt x="1233080" y="-13609"/>
                            <a:pt x="1413700" y="0"/>
                          </a:cubicBezTo>
                          <a:cubicBezTo>
                            <a:pt x="1618191" y="9055"/>
                            <a:pt x="1756660" y="21818"/>
                            <a:pt x="2025246" y="0"/>
                          </a:cubicBezTo>
                          <a:cubicBezTo>
                            <a:pt x="2314081" y="-16392"/>
                            <a:pt x="2306430" y="-16274"/>
                            <a:pt x="2394378" y="0"/>
                          </a:cubicBezTo>
                          <a:cubicBezTo>
                            <a:pt x="2493527" y="25726"/>
                            <a:pt x="2632122" y="44645"/>
                            <a:pt x="2824112" y="0"/>
                          </a:cubicBezTo>
                          <a:cubicBezTo>
                            <a:pt x="3041079" y="-17633"/>
                            <a:pt x="3095450" y="12093"/>
                            <a:pt x="3314451" y="0"/>
                          </a:cubicBezTo>
                          <a:cubicBezTo>
                            <a:pt x="3588742" y="-745"/>
                            <a:pt x="3737496" y="20938"/>
                            <a:pt x="3986600" y="0"/>
                          </a:cubicBezTo>
                          <a:cubicBezTo>
                            <a:pt x="4223322" y="-2421"/>
                            <a:pt x="4223291" y="7463"/>
                            <a:pt x="4355732" y="0"/>
                          </a:cubicBezTo>
                          <a:cubicBezTo>
                            <a:pt x="4517241" y="-3832"/>
                            <a:pt x="4764803" y="2015"/>
                            <a:pt x="4906673" y="0"/>
                          </a:cubicBezTo>
                          <a:cubicBezTo>
                            <a:pt x="5026244" y="-28912"/>
                            <a:pt x="5387192" y="-7897"/>
                            <a:pt x="5578823" y="0"/>
                          </a:cubicBezTo>
                          <a:cubicBezTo>
                            <a:pt x="5812184" y="22095"/>
                            <a:pt x="5776498" y="12966"/>
                            <a:pt x="5947954" y="0"/>
                          </a:cubicBezTo>
                          <a:cubicBezTo>
                            <a:pt x="6116337" y="-23542"/>
                            <a:pt x="6263683" y="723"/>
                            <a:pt x="6432783" y="0"/>
                          </a:cubicBezTo>
                          <a:cubicBezTo>
                            <a:pt x="6627444" y="17471"/>
                            <a:pt x="6773078" y="225812"/>
                            <a:pt x="6805204" y="395890"/>
                          </a:cubicBezTo>
                          <a:cubicBezTo>
                            <a:pt x="6785708" y="617190"/>
                            <a:pt x="6809708" y="746609"/>
                            <a:pt x="6805204" y="1013175"/>
                          </a:cubicBezTo>
                          <a:cubicBezTo>
                            <a:pt x="6765258" y="1233836"/>
                            <a:pt x="6649985" y="1446006"/>
                            <a:pt x="6432783" y="1409066"/>
                          </a:cubicBezTo>
                          <a:cubicBezTo>
                            <a:pt x="6154418" y="1404146"/>
                            <a:pt x="5987662" y="1401219"/>
                            <a:pt x="5821237" y="1409066"/>
                          </a:cubicBezTo>
                          <a:cubicBezTo>
                            <a:pt x="5645777" y="1420676"/>
                            <a:pt x="5480682" y="1413491"/>
                            <a:pt x="5330899" y="1409066"/>
                          </a:cubicBezTo>
                          <a:cubicBezTo>
                            <a:pt x="5194415" y="1396090"/>
                            <a:pt x="5116915" y="1407944"/>
                            <a:pt x="4961768" y="1409066"/>
                          </a:cubicBezTo>
                          <a:cubicBezTo>
                            <a:pt x="4810575" y="1392313"/>
                            <a:pt x="4622920" y="1400073"/>
                            <a:pt x="4532033" y="1409066"/>
                          </a:cubicBezTo>
                          <a:cubicBezTo>
                            <a:pt x="4453279" y="1442753"/>
                            <a:pt x="4109727" y="1402430"/>
                            <a:pt x="3981091" y="1409066"/>
                          </a:cubicBezTo>
                          <a:cubicBezTo>
                            <a:pt x="3855383" y="1435067"/>
                            <a:pt x="3755451" y="1399670"/>
                            <a:pt x="3551356" y="1409066"/>
                          </a:cubicBezTo>
                          <a:cubicBezTo>
                            <a:pt x="3350877" y="1426083"/>
                            <a:pt x="3212726" y="1365161"/>
                            <a:pt x="2879207" y="1409066"/>
                          </a:cubicBezTo>
                          <a:cubicBezTo>
                            <a:pt x="2548331" y="1428388"/>
                            <a:pt x="2544484" y="1399632"/>
                            <a:pt x="2449471" y="1409066"/>
                          </a:cubicBezTo>
                          <a:cubicBezTo>
                            <a:pt x="2371086" y="1418426"/>
                            <a:pt x="2118447" y="1440860"/>
                            <a:pt x="1959134" y="1409066"/>
                          </a:cubicBezTo>
                          <a:cubicBezTo>
                            <a:pt x="1780067" y="1413450"/>
                            <a:pt x="1615702" y="1406551"/>
                            <a:pt x="1408191" y="1409066"/>
                          </a:cubicBezTo>
                          <a:cubicBezTo>
                            <a:pt x="1242102" y="1368476"/>
                            <a:pt x="599942" y="1442335"/>
                            <a:pt x="372420" y="1409066"/>
                          </a:cubicBezTo>
                          <a:cubicBezTo>
                            <a:pt x="214074" y="1420091"/>
                            <a:pt x="39707" y="1214235"/>
                            <a:pt x="0" y="1013175"/>
                          </a:cubicBezTo>
                          <a:cubicBezTo>
                            <a:pt x="-25616" y="744933"/>
                            <a:pt x="1832" y="650102"/>
                            <a:pt x="0" y="39589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5EC83D6-7655-3733-1BBC-57382C5F1387}"/>
                </a:ext>
              </a:extLst>
            </p:cNvPr>
            <p:cNvSpPr txBox="1"/>
            <p:nvPr/>
          </p:nvSpPr>
          <p:spPr>
            <a:xfrm>
              <a:off x="553137" y="290007"/>
              <a:ext cx="738715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Trong bài hát có từ nào được nhắc lại nhiều lần?</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descr="A pink and yellow chat bubbles&#10;&#10;Description automatically generated">
              <a:extLst>
                <a:ext uri="{FF2B5EF4-FFF2-40B4-BE49-F238E27FC236}">
                  <a16:creationId xmlns:a16="http://schemas.microsoft.com/office/drawing/2014/main" id="{EBFA413F-2C8B-D500-B41E-8DD66DD0C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522" y="415232"/>
              <a:ext cx="877330" cy="877330"/>
            </a:xfrm>
            <a:prstGeom prst="rect">
              <a:avLst/>
            </a:prstGeom>
          </p:spPr>
        </p:pic>
      </p:grpSp>
      <p:grpSp>
        <p:nvGrpSpPr>
          <p:cNvPr id="24" name="Group 23">
            <a:extLst>
              <a:ext uri="{FF2B5EF4-FFF2-40B4-BE49-F238E27FC236}">
                <a16:creationId xmlns:a16="http://schemas.microsoft.com/office/drawing/2014/main" id="{90BCA5EC-1173-3003-BE5C-6D78FC84CB36}"/>
              </a:ext>
            </a:extLst>
          </p:cNvPr>
          <p:cNvGrpSpPr/>
          <p:nvPr/>
        </p:nvGrpSpPr>
        <p:grpSpPr>
          <a:xfrm>
            <a:off x="4951146" y="4560115"/>
            <a:ext cx="6685683" cy="1013371"/>
            <a:chOff x="504877" y="1887309"/>
            <a:chExt cx="10585896" cy="1013371"/>
          </a:xfrm>
        </p:grpSpPr>
        <p:sp>
          <p:nvSpPr>
            <p:cNvPr id="25" name="Rectangle: Rounded Corners 6">
              <a:extLst>
                <a:ext uri="{FF2B5EF4-FFF2-40B4-BE49-F238E27FC236}">
                  <a16:creationId xmlns:a16="http://schemas.microsoft.com/office/drawing/2014/main" id="{832A1BE1-2E52-D7A6-DA5D-E138B58FD320}"/>
                </a:ext>
              </a:extLst>
            </p:cNvPr>
            <p:cNvSpPr/>
            <p:nvPr/>
          </p:nvSpPr>
          <p:spPr>
            <a:xfrm>
              <a:off x="504877" y="1887309"/>
              <a:ext cx="10585896" cy="1013371"/>
            </a:xfrm>
            <a:prstGeom prst="roundRect">
              <a:avLst>
                <a:gd name="adj" fmla="val 50000"/>
              </a:avLst>
            </a:pr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26" name="Hộp Văn bản 14">
              <a:extLst>
                <a:ext uri="{FF2B5EF4-FFF2-40B4-BE49-F238E27FC236}">
                  <a16:creationId xmlns:a16="http://schemas.microsoft.com/office/drawing/2014/main" id="{02DAE313-6E35-37E9-33C8-27DA8E6395A4}"/>
                </a:ext>
              </a:extLst>
            </p:cNvPr>
            <p:cNvSpPr txBox="1"/>
            <p:nvPr/>
          </p:nvSpPr>
          <p:spPr>
            <a:xfrm>
              <a:off x="746217" y="2127253"/>
              <a:ext cx="10287000" cy="584775"/>
            </a:xfrm>
            <a:prstGeom prst="rect">
              <a:avLst/>
            </a:prstGeom>
            <a:noFill/>
          </p:spPr>
          <p:txBody>
            <a:bodyPr wrap="square" rtlCol="0">
              <a:spAutoFit/>
            </a:bodyPr>
            <a:lstStyle/>
            <a:p>
              <a:r>
                <a:rPr lang="vi-VN" sz="3200" b="1" dirty="0"/>
                <a:t>Trái Đất này là của chúng mình</a:t>
              </a:r>
              <a:endParaRPr lang="vi-VN" sz="3200" dirty="0"/>
            </a:p>
          </p:txBody>
        </p:sp>
      </p:grpSp>
    </p:spTree>
    <p:extLst>
      <p:ext uri="{BB962C8B-B14F-4D97-AF65-F5344CB8AC3E}">
        <p14:creationId xmlns:p14="http://schemas.microsoft.com/office/powerpoint/2010/main" val="25742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8472FDE9-A44B-47B8-AF48-9ADF5415DFDC}"/>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2">
            <a:extLst>
              <a:ext uri="{FF2B5EF4-FFF2-40B4-BE49-F238E27FC236}">
                <a16:creationId xmlns:a16="http://schemas.microsoft.com/office/drawing/2014/main" id="{A84152B4-72F0-4745-A210-76B33E64F48A}"/>
              </a:ext>
            </a:extLst>
          </p:cNvPr>
          <p:cNvSpPr/>
          <p:nvPr/>
        </p:nvSpPr>
        <p:spPr>
          <a:xfrm>
            <a:off x="-336798" y="2316085"/>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2" name="Picture 13">
            <a:extLst>
              <a:ext uri="{FF2B5EF4-FFF2-40B4-BE49-F238E27FC236}">
                <a16:creationId xmlns:a16="http://schemas.microsoft.com/office/drawing/2014/main" id="{6FBAF064-59AC-474C-BBE7-7C3B803DCD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38451" y="2939925"/>
            <a:ext cx="5025009" cy="2895661"/>
          </a:xfrm>
          <a:prstGeom prst="rect">
            <a:avLst/>
          </a:prstGeom>
        </p:spPr>
      </p:pic>
      <p:grpSp>
        <p:nvGrpSpPr>
          <p:cNvPr id="17" name="Group 16">
            <a:extLst>
              <a:ext uri="{FF2B5EF4-FFF2-40B4-BE49-F238E27FC236}">
                <a16:creationId xmlns:a16="http://schemas.microsoft.com/office/drawing/2014/main" id="{C22E79B4-8071-4524-BDAB-893949430C37}"/>
              </a:ext>
            </a:extLst>
          </p:cNvPr>
          <p:cNvGrpSpPr/>
          <p:nvPr/>
        </p:nvGrpSpPr>
        <p:grpSpPr>
          <a:xfrm>
            <a:off x="-600501" y="5350414"/>
            <a:ext cx="13088356" cy="1607728"/>
            <a:chOff x="0" y="5834926"/>
            <a:chExt cx="12168784" cy="1023074"/>
          </a:xfrm>
        </p:grpSpPr>
        <p:sp>
          <p:nvSpPr>
            <p:cNvPr id="18" name="Freeform 28">
              <a:extLst>
                <a:ext uri="{FF2B5EF4-FFF2-40B4-BE49-F238E27FC236}">
                  <a16:creationId xmlns:a16="http://schemas.microsoft.com/office/drawing/2014/main" id="{248CAE2D-360A-4EA1-8743-5AFA4A6552FC}"/>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28">
              <a:extLst>
                <a:ext uri="{FF2B5EF4-FFF2-40B4-BE49-F238E27FC236}">
                  <a16:creationId xmlns:a16="http://schemas.microsoft.com/office/drawing/2014/main" id="{1FDC471A-DC03-43EE-B2DE-9F697EE2D9B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Freeform 28">
              <a:extLst>
                <a:ext uri="{FF2B5EF4-FFF2-40B4-BE49-F238E27FC236}">
                  <a16:creationId xmlns:a16="http://schemas.microsoft.com/office/drawing/2014/main" id="{A1091EC0-9B63-42E6-A650-DE377F11569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8">
              <a:extLst>
                <a:ext uri="{FF2B5EF4-FFF2-40B4-BE49-F238E27FC236}">
                  <a16:creationId xmlns:a16="http://schemas.microsoft.com/office/drawing/2014/main" id="{189FB3D7-94AB-4623-AFDE-A49C1D42E22C}"/>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5" name="Freeform 7">
            <a:extLst>
              <a:ext uri="{FF2B5EF4-FFF2-40B4-BE49-F238E27FC236}">
                <a16:creationId xmlns:a16="http://schemas.microsoft.com/office/drawing/2014/main" id="{B654895A-2BED-423B-9E2D-12E7BF9C72CA}"/>
              </a:ext>
            </a:extLst>
          </p:cNvPr>
          <p:cNvSpPr/>
          <p:nvPr/>
        </p:nvSpPr>
        <p:spPr>
          <a:xfrm>
            <a:off x="518922" y="3581400"/>
            <a:ext cx="3410821" cy="3189515"/>
          </a:xfrm>
          <a:custGeom>
            <a:avLst/>
            <a:gdLst/>
            <a:ahLst/>
            <a:cxnLst/>
            <a:rect l="l" t="t" r="r" b="b"/>
            <a:pathLst>
              <a:path w="2989306" h="2484861">
                <a:moveTo>
                  <a:pt x="0" y="0"/>
                </a:moveTo>
                <a:lnTo>
                  <a:pt x="2989307" y="0"/>
                </a:lnTo>
                <a:lnTo>
                  <a:pt x="2989307" y="2484861"/>
                </a:lnTo>
                <a:lnTo>
                  <a:pt x="0" y="24848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40C45ABD-57B1-76A0-CD7D-EF8667E06A2B}"/>
              </a:ext>
            </a:extLst>
          </p:cNvPr>
          <p:cNvGrpSpPr/>
          <p:nvPr/>
        </p:nvGrpSpPr>
        <p:grpSpPr>
          <a:xfrm>
            <a:off x="3394614" y="1138192"/>
            <a:ext cx="7708817" cy="1409066"/>
            <a:chOff x="-274522" y="242199"/>
            <a:chExt cx="8214817" cy="1409066"/>
          </a:xfrm>
        </p:grpSpPr>
        <p:sp>
          <p:nvSpPr>
            <p:cNvPr id="12" name="Rectangle: Rounded Corners 3">
              <a:extLst>
                <a:ext uri="{FF2B5EF4-FFF2-40B4-BE49-F238E27FC236}">
                  <a16:creationId xmlns:a16="http://schemas.microsoft.com/office/drawing/2014/main" id="{03B94F3A-89D8-3BE9-7AC4-7222F9C14E23}"/>
                </a:ext>
              </a:extLst>
            </p:cNvPr>
            <p:cNvSpPr/>
            <p:nvPr/>
          </p:nvSpPr>
          <p:spPr>
            <a:xfrm>
              <a:off x="641998" y="242199"/>
              <a:ext cx="7251892" cy="1409066"/>
            </a:xfrm>
            <a:custGeom>
              <a:avLst/>
              <a:gdLst>
                <a:gd name="connsiteX0" fmla="*/ 0 w 7982903"/>
                <a:gd name="connsiteY0" fmla="*/ 436871 h 1554924"/>
                <a:gd name="connsiteX1" fmla="*/ 436871 w 7982903"/>
                <a:gd name="connsiteY1" fmla="*/ 0 h 1554924"/>
                <a:gd name="connsiteX2" fmla="*/ 1012067 w 7982903"/>
                <a:gd name="connsiteY2" fmla="*/ 0 h 1554924"/>
                <a:gd name="connsiteX3" fmla="*/ 1658354 w 7982903"/>
                <a:gd name="connsiteY3" fmla="*/ 0 h 1554924"/>
                <a:gd name="connsiteX4" fmla="*/ 2375733 w 7982903"/>
                <a:gd name="connsiteY4" fmla="*/ 0 h 1554924"/>
                <a:gd name="connsiteX5" fmla="*/ 2808746 w 7982903"/>
                <a:gd name="connsiteY5" fmla="*/ 0 h 1554924"/>
                <a:gd name="connsiteX6" fmla="*/ 3312850 w 7982903"/>
                <a:gd name="connsiteY6" fmla="*/ 0 h 1554924"/>
                <a:gd name="connsiteX7" fmla="*/ 3888046 w 7982903"/>
                <a:gd name="connsiteY7" fmla="*/ 0 h 1554924"/>
                <a:gd name="connsiteX8" fmla="*/ 4676516 w 7982903"/>
                <a:gd name="connsiteY8" fmla="*/ 0 h 1554924"/>
                <a:gd name="connsiteX9" fmla="*/ 5109529 w 7982903"/>
                <a:gd name="connsiteY9" fmla="*/ 0 h 1554924"/>
                <a:gd name="connsiteX10" fmla="*/ 5755816 w 7982903"/>
                <a:gd name="connsiteY10" fmla="*/ 0 h 1554924"/>
                <a:gd name="connsiteX11" fmla="*/ 6544287 w 7982903"/>
                <a:gd name="connsiteY11" fmla="*/ 0 h 1554924"/>
                <a:gd name="connsiteX12" fmla="*/ 6977299 w 7982903"/>
                <a:gd name="connsiteY12" fmla="*/ 0 h 1554924"/>
                <a:gd name="connsiteX13" fmla="*/ 7546032 w 7982903"/>
                <a:gd name="connsiteY13" fmla="*/ 0 h 1554924"/>
                <a:gd name="connsiteX14" fmla="*/ 7982903 w 7982903"/>
                <a:gd name="connsiteY14" fmla="*/ 436871 h 1554924"/>
                <a:gd name="connsiteX15" fmla="*/ 7982903 w 7982903"/>
                <a:gd name="connsiteY15" fmla="*/ 1118053 h 1554924"/>
                <a:gd name="connsiteX16" fmla="*/ 7546032 w 7982903"/>
                <a:gd name="connsiteY16" fmla="*/ 1554924 h 1554924"/>
                <a:gd name="connsiteX17" fmla="*/ 6828653 w 7982903"/>
                <a:gd name="connsiteY17" fmla="*/ 1554924 h 1554924"/>
                <a:gd name="connsiteX18" fmla="*/ 6253457 w 7982903"/>
                <a:gd name="connsiteY18" fmla="*/ 1554924 h 1554924"/>
                <a:gd name="connsiteX19" fmla="*/ 5820445 w 7982903"/>
                <a:gd name="connsiteY19" fmla="*/ 1554924 h 1554924"/>
                <a:gd name="connsiteX20" fmla="*/ 5316341 w 7982903"/>
                <a:gd name="connsiteY20" fmla="*/ 1554924 h 1554924"/>
                <a:gd name="connsiteX21" fmla="*/ 4670053 w 7982903"/>
                <a:gd name="connsiteY21" fmla="*/ 1554924 h 1554924"/>
                <a:gd name="connsiteX22" fmla="*/ 4165949 w 7982903"/>
                <a:gd name="connsiteY22" fmla="*/ 1554924 h 1554924"/>
                <a:gd name="connsiteX23" fmla="*/ 3377479 w 7982903"/>
                <a:gd name="connsiteY23" fmla="*/ 1554924 h 1554924"/>
                <a:gd name="connsiteX24" fmla="*/ 2873374 w 7982903"/>
                <a:gd name="connsiteY24" fmla="*/ 1554924 h 1554924"/>
                <a:gd name="connsiteX25" fmla="*/ 2298179 w 7982903"/>
                <a:gd name="connsiteY25" fmla="*/ 1554924 h 1554924"/>
                <a:gd name="connsiteX26" fmla="*/ 1651891 w 7982903"/>
                <a:gd name="connsiteY26" fmla="*/ 1554924 h 1554924"/>
                <a:gd name="connsiteX27" fmla="*/ 436871 w 7982903"/>
                <a:gd name="connsiteY27" fmla="*/ 1554924 h 1554924"/>
                <a:gd name="connsiteX28" fmla="*/ 0 w 7982903"/>
                <a:gd name="connsiteY28" fmla="*/ 1118053 h 1554924"/>
                <a:gd name="connsiteX29" fmla="*/ 0 w 7982903"/>
                <a:gd name="connsiteY29" fmla="*/ 436871 h 155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82903" h="1554924" fill="none" extrusionOk="0">
                  <a:moveTo>
                    <a:pt x="0" y="436871"/>
                  </a:moveTo>
                  <a:cubicBezTo>
                    <a:pt x="30426" y="198257"/>
                    <a:pt x="191711" y="3813"/>
                    <a:pt x="436871" y="0"/>
                  </a:cubicBezTo>
                  <a:cubicBezTo>
                    <a:pt x="591669" y="24226"/>
                    <a:pt x="892822" y="14741"/>
                    <a:pt x="1012067" y="0"/>
                  </a:cubicBezTo>
                  <a:cubicBezTo>
                    <a:pt x="1131312" y="-14741"/>
                    <a:pt x="1454487" y="-14673"/>
                    <a:pt x="1658354" y="0"/>
                  </a:cubicBezTo>
                  <a:cubicBezTo>
                    <a:pt x="1862221" y="14673"/>
                    <a:pt x="2037051" y="17794"/>
                    <a:pt x="2375733" y="0"/>
                  </a:cubicBezTo>
                  <a:cubicBezTo>
                    <a:pt x="2714415" y="-17794"/>
                    <a:pt x="2706598" y="-18489"/>
                    <a:pt x="2808746" y="0"/>
                  </a:cubicBezTo>
                  <a:cubicBezTo>
                    <a:pt x="2910894" y="18489"/>
                    <a:pt x="3067622" y="21928"/>
                    <a:pt x="3312850" y="0"/>
                  </a:cubicBezTo>
                  <a:cubicBezTo>
                    <a:pt x="3558078" y="-21928"/>
                    <a:pt x="3621074" y="11977"/>
                    <a:pt x="3888046" y="0"/>
                  </a:cubicBezTo>
                  <a:cubicBezTo>
                    <a:pt x="4155018" y="-11977"/>
                    <a:pt x="4397852" y="2687"/>
                    <a:pt x="4676516" y="0"/>
                  </a:cubicBezTo>
                  <a:cubicBezTo>
                    <a:pt x="4955180" y="-2687"/>
                    <a:pt x="4954858" y="10078"/>
                    <a:pt x="5109529" y="0"/>
                  </a:cubicBezTo>
                  <a:cubicBezTo>
                    <a:pt x="5264200" y="-10078"/>
                    <a:pt x="5603561" y="-9600"/>
                    <a:pt x="5755816" y="0"/>
                  </a:cubicBezTo>
                  <a:cubicBezTo>
                    <a:pt x="5908071" y="9600"/>
                    <a:pt x="6264320" y="-28125"/>
                    <a:pt x="6544287" y="0"/>
                  </a:cubicBezTo>
                  <a:cubicBezTo>
                    <a:pt x="6824254" y="28125"/>
                    <a:pt x="6779248" y="19149"/>
                    <a:pt x="6977299" y="0"/>
                  </a:cubicBezTo>
                  <a:cubicBezTo>
                    <a:pt x="7175350" y="-19149"/>
                    <a:pt x="7348038" y="21717"/>
                    <a:pt x="7546032" y="0"/>
                  </a:cubicBezTo>
                  <a:cubicBezTo>
                    <a:pt x="7770003" y="-11753"/>
                    <a:pt x="7969844" y="247197"/>
                    <a:pt x="7982903" y="436871"/>
                  </a:cubicBezTo>
                  <a:cubicBezTo>
                    <a:pt x="7962503" y="693576"/>
                    <a:pt x="7973974" y="828644"/>
                    <a:pt x="7982903" y="1118053"/>
                  </a:cubicBezTo>
                  <a:cubicBezTo>
                    <a:pt x="7944610" y="1328995"/>
                    <a:pt x="7804818" y="1587714"/>
                    <a:pt x="7546032" y="1554924"/>
                  </a:cubicBezTo>
                  <a:cubicBezTo>
                    <a:pt x="7258987" y="1576233"/>
                    <a:pt x="7032328" y="1549091"/>
                    <a:pt x="6828653" y="1554924"/>
                  </a:cubicBezTo>
                  <a:cubicBezTo>
                    <a:pt x="6624978" y="1560757"/>
                    <a:pt x="6415746" y="1573574"/>
                    <a:pt x="6253457" y="1554924"/>
                  </a:cubicBezTo>
                  <a:cubicBezTo>
                    <a:pt x="6091168" y="1536274"/>
                    <a:pt x="5989101" y="1572400"/>
                    <a:pt x="5820445" y="1554924"/>
                  </a:cubicBezTo>
                  <a:cubicBezTo>
                    <a:pt x="5651789" y="1537448"/>
                    <a:pt x="5427388" y="1535794"/>
                    <a:pt x="5316341" y="1554924"/>
                  </a:cubicBezTo>
                  <a:cubicBezTo>
                    <a:pt x="5205294" y="1574054"/>
                    <a:pt x="4818053" y="1549257"/>
                    <a:pt x="4670053" y="1554924"/>
                  </a:cubicBezTo>
                  <a:cubicBezTo>
                    <a:pt x="4522053" y="1560591"/>
                    <a:pt x="4398580" y="1544070"/>
                    <a:pt x="4165949" y="1554924"/>
                  </a:cubicBezTo>
                  <a:cubicBezTo>
                    <a:pt x="3933318" y="1565778"/>
                    <a:pt x="3763576" y="1536823"/>
                    <a:pt x="3377479" y="1554924"/>
                  </a:cubicBezTo>
                  <a:cubicBezTo>
                    <a:pt x="2991382" y="1573026"/>
                    <a:pt x="2979433" y="1545757"/>
                    <a:pt x="2873374" y="1554924"/>
                  </a:cubicBezTo>
                  <a:cubicBezTo>
                    <a:pt x="2767316" y="1564091"/>
                    <a:pt x="2509326" y="1567596"/>
                    <a:pt x="2298179" y="1554924"/>
                  </a:cubicBezTo>
                  <a:cubicBezTo>
                    <a:pt x="2087033" y="1542252"/>
                    <a:pt x="1882352" y="1573605"/>
                    <a:pt x="1651891" y="1554924"/>
                  </a:cubicBezTo>
                  <a:cubicBezTo>
                    <a:pt x="1421430" y="1536243"/>
                    <a:pt x="739462" y="1529876"/>
                    <a:pt x="436871" y="1554924"/>
                  </a:cubicBezTo>
                  <a:cubicBezTo>
                    <a:pt x="229136" y="1539373"/>
                    <a:pt x="1189" y="1325218"/>
                    <a:pt x="0" y="1118053"/>
                  </a:cubicBezTo>
                  <a:cubicBezTo>
                    <a:pt x="-8508" y="826541"/>
                    <a:pt x="10991" y="711821"/>
                    <a:pt x="0" y="436871"/>
                  </a:cubicBezTo>
                  <a:close/>
                </a:path>
                <a:path w="7982903" h="1554924" stroke="0" extrusionOk="0">
                  <a:moveTo>
                    <a:pt x="0" y="436871"/>
                  </a:moveTo>
                  <a:cubicBezTo>
                    <a:pt x="-29801" y="157464"/>
                    <a:pt x="222746" y="4732"/>
                    <a:pt x="436871" y="0"/>
                  </a:cubicBezTo>
                  <a:cubicBezTo>
                    <a:pt x="625083" y="-3917"/>
                    <a:pt x="782299" y="18363"/>
                    <a:pt x="869884" y="0"/>
                  </a:cubicBezTo>
                  <a:cubicBezTo>
                    <a:pt x="957469" y="-18363"/>
                    <a:pt x="1141320" y="-2967"/>
                    <a:pt x="1302896" y="0"/>
                  </a:cubicBezTo>
                  <a:cubicBezTo>
                    <a:pt x="1464472" y="2967"/>
                    <a:pt x="1783253" y="-6619"/>
                    <a:pt x="1949183" y="0"/>
                  </a:cubicBezTo>
                  <a:cubicBezTo>
                    <a:pt x="2115113" y="6619"/>
                    <a:pt x="2276442" y="-11979"/>
                    <a:pt x="2382196" y="0"/>
                  </a:cubicBezTo>
                  <a:cubicBezTo>
                    <a:pt x="2487950" y="11979"/>
                    <a:pt x="2829827" y="15770"/>
                    <a:pt x="3099575" y="0"/>
                  </a:cubicBezTo>
                  <a:cubicBezTo>
                    <a:pt x="3369323" y="-15770"/>
                    <a:pt x="3452462" y="-9699"/>
                    <a:pt x="3674771" y="0"/>
                  </a:cubicBezTo>
                  <a:cubicBezTo>
                    <a:pt x="3897080" y="9699"/>
                    <a:pt x="4010731" y="12508"/>
                    <a:pt x="4178875" y="0"/>
                  </a:cubicBezTo>
                  <a:cubicBezTo>
                    <a:pt x="4347019" y="-12508"/>
                    <a:pt x="4459006" y="-9521"/>
                    <a:pt x="4682979" y="0"/>
                  </a:cubicBezTo>
                  <a:cubicBezTo>
                    <a:pt x="4906952" y="9521"/>
                    <a:pt x="5195649" y="1275"/>
                    <a:pt x="5471450" y="0"/>
                  </a:cubicBezTo>
                  <a:cubicBezTo>
                    <a:pt x="5747251" y="-1275"/>
                    <a:pt x="5943687" y="54"/>
                    <a:pt x="6188829" y="0"/>
                  </a:cubicBezTo>
                  <a:cubicBezTo>
                    <a:pt x="6433971" y="-54"/>
                    <a:pt x="6476218" y="-15341"/>
                    <a:pt x="6692933" y="0"/>
                  </a:cubicBezTo>
                  <a:cubicBezTo>
                    <a:pt x="6909648" y="15341"/>
                    <a:pt x="7125436" y="28262"/>
                    <a:pt x="7546032" y="0"/>
                  </a:cubicBezTo>
                  <a:cubicBezTo>
                    <a:pt x="7810108" y="8527"/>
                    <a:pt x="7961685" y="182027"/>
                    <a:pt x="7982903" y="436871"/>
                  </a:cubicBezTo>
                  <a:cubicBezTo>
                    <a:pt x="7987038" y="727897"/>
                    <a:pt x="8005224" y="783968"/>
                    <a:pt x="7982903" y="1118053"/>
                  </a:cubicBezTo>
                  <a:cubicBezTo>
                    <a:pt x="8007762" y="1375503"/>
                    <a:pt x="7787339" y="1534533"/>
                    <a:pt x="7546032" y="1554924"/>
                  </a:cubicBezTo>
                  <a:cubicBezTo>
                    <a:pt x="7224288" y="1576836"/>
                    <a:pt x="7153283" y="1585486"/>
                    <a:pt x="6828653" y="1554924"/>
                  </a:cubicBezTo>
                  <a:cubicBezTo>
                    <a:pt x="6504023" y="1524362"/>
                    <a:pt x="6428259" y="1537881"/>
                    <a:pt x="6324549" y="1554924"/>
                  </a:cubicBezTo>
                  <a:cubicBezTo>
                    <a:pt x="6220839" y="1571967"/>
                    <a:pt x="5899950" y="1545391"/>
                    <a:pt x="5607170" y="1554924"/>
                  </a:cubicBezTo>
                  <a:cubicBezTo>
                    <a:pt x="5314390" y="1564457"/>
                    <a:pt x="5105698" y="1542894"/>
                    <a:pt x="4818699" y="1554924"/>
                  </a:cubicBezTo>
                  <a:cubicBezTo>
                    <a:pt x="4531700" y="1566954"/>
                    <a:pt x="4213701" y="1521408"/>
                    <a:pt x="4030229" y="1554924"/>
                  </a:cubicBezTo>
                  <a:cubicBezTo>
                    <a:pt x="3846757" y="1588441"/>
                    <a:pt x="3772471" y="1553518"/>
                    <a:pt x="3526125" y="1554924"/>
                  </a:cubicBezTo>
                  <a:cubicBezTo>
                    <a:pt x="3279779" y="1556330"/>
                    <a:pt x="3210322" y="1566767"/>
                    <a:pt x="2950929" y="1554924"/>
                  </a:cubicBezTo>
                  <a:cubicBezTo>
                    <a:pt x="2691536" y="1543081"/>
                    <a:pt x="2425374" y="1537385"/>
                    <a:pt x="2162458" y="1554924"/>
                  </a:cubicBezTo>
                  <a:cubicBezTo>
                    <a:pt x="1899542" y="1572463"/>
                    <a:pt x="1792963" y="1548862"/>
                    <a:pt x="1516171" y="1554924"/>
                  </a:cubicBezTo>
                  <a:cubicBezTo>
                    <a:pt x="1239379" y="1560986"/>
                    <a:pt x="932547" y="1537760"/>
                    <a:pt x="436871" y="1554924"/>
                  </a:cubicBezTo>
                  <a:cubicBezTo>
                    <a:pt x="184842" y="1534363"/>
                    <a:pt x="20961" y="1353315"/>
                    <a:pt x="0" y="1118053"/>
                  </a:cubicBezTo>
                  <a:cubicBezTo>
                    <a:pt x="3341" y="802656"/>
                    <a:pt x="26419" y="773923"/>
                    <a:pt x="0" y="436871"/>
                  </a:cubicBezTo>
                  <a:close/>
                </a:path>
              </a:pathLst>
            </a:custGeom>
            <a:solidFill>
              <a:srgbClr val="FFE5F0"/>
            </a:solidFill>
            <a:ln w="38100">
              <a:solidFill>
                <a:srgbClr val="FF0066"/>
              </a:solidFill>
              <a:extLst>
                <a:ext uri="{C807C97D-BFC1-408E-A445-0C87EB9F89A2}">
                  <ask:lineSketchStyleProps xmlns:ask="http://schemas.microsoft.com/office/drawing/2018/sketchyshapes" sd="2339202902">
                    <a:custGeom>
                      <a:avLst/>
                      <a:gdLst>
                        <a:gd name="connsiteX0" fmla="*/ 0 w 6805204"/>
                        <a:gd name="connsiteY0" fmla="*/ 395890 h 1409066"/>
                        <a:gd name="connsiteX1" fmla="*/ 372420 w 6805204"/>
                        <a:gd name="connsiteY1" fmla="*/ 0 h 1409066"/>
                        <a:gd name="connsiteX2" fmla="*/ 862759 w 6805204"/>
                        <a:gd name="connsiteY2" fmla="*/ 0 h 1409066"/>
                        <a:gd name="connsiteX3" fmla="*/ 1413700 w 6805204"/>
                        <a:gd name="connsiteY3" fmla="*/ 0 h 1409066"/>
                        <a:gd name="connsiteX4" fmla="*/ 2025246 w 6805204"/>
                        <a:gd name="connsiteY4" fmla="*/ 0 h 1409066"/>
                        <a:gd name="connsiteX5" fmla="*/ 2394378 w 6805204"/>
                        <a:gd name="connsiteY5" fmla="*/ 0 h 1409066"/>
                        <a:gd name="connsiteX6" fmla="*/ 2824112 w 6805204"/>
                        <a:gd name="connsiteY6" fmla="*/ 0 h 1409066"/>
                        <a:gd name="connsiteX7" fmla="*/ 3314451 w 6805204"/>
                        <a:gd name="connsiteY7" fmla="*/ 0 h 1409066"/>
                        <a:gd name="connsiteX8" fmla="*/ 3986600 w 6805204"/>
                        <a:gd name="connsiteY8" fmla="*/ 0 h 1409066"/>
                        <a:gd name="connsiteX9" fmla="*/ 4355732 w 6805204"/>
                        <a:gd name="connsiteY9" fmla="*/ 0 h 1409066"/>
                        <a:gd name="connsiteX10" fmla="*/ 4906673 w 6805204"/>
                        <a:gd name="connsiteY10" fmla="*/ 0 h 1409066"/>
                        <a:gd name="connsiteX11" fmla="*/ 5578823 w 6805204"/>
                        <a:gd name="connsiteY11" fmla="*/ 0 h 1409066"/>
                        <a:gd name="connsiteX12" fmla="*/ 5947954 w 6805204"/>
                        <a:gd name="connsiteY12" fmla="*/ 0 h 1409066"/>
                        <a:gd name="connsiteX13" fmla="*/ 6432783 w 6805204"/>
                        <a:gd name="connsiteY13" fmla="*/ 0 h 1409066"/>
                        <a:gd name="connsiteX14" fmla="*/ 6805204 w 6805204"/>
                        <a:gd name="connsiteY14" fmla="*/ 395890 h 1409066"/>
                        <a:gd name="connsiteX15" fmla="*/ 6805204 w 6805204"/>
                        <a:gd name="connsiteY15" fmla="*/ 1013175 h 1409066"/>
                        <a:gd name="connsiteX16" fmla="*/ 6432783 w 6805204"/>
                        <a:gd name="connsiteY16" fmla="*/ 1409066 h 1409066"/>
                        <a:gd name="connsiteX17" fmla="*/ 5821237 w 6805204"/>
                        <a:gd name="connsiteY17" fmla="*/ 1409066 h 1409066"/>
                        <a:gd name="connsiteX18" fmla="*/ 5330899 w 6805204"/>
                        <a:gd name="connsiteY18" fmla="*/ 1409066 h 1409066"/>
                        <a:gd name="connsiteX19" fmla="*/ 4961768 w 6805204"/>
                        <a:gd name="connsiteY19" fmla="*/ 1409066 h 1409066"/>
                        <a:gd name="connsiteX20" fmla="*/ 4532033 w 6805204"/>
                        <a:gd name="connsiteY20" fmla="*/ 1409066 h 1409066"/>
                        <a:gd name="connsiteX21" fmla="*/ 3981091 w 6805204"/>
                        <a:gd name="connsiteY21" fmla="*/ 1409066 h 1409066"/>
                        <a:gd name="connsiteX22" fmla="*/ 3551356 w 6805204"/>
                        <a:gd name="connsiteY22" fmla="*/ 1409066 h 1409066"/>
                        <a:gd name="connsiteX23" fmla="*/ 2879207 w 6805204"/>
                        <a:gd name="connsiteY23" fmla="*/ 1409066 h 1409066"/>
                        <a:gd name="connsiteX24" fmla="*/ 2449471 w 6805204"/>
                        <a:gd name="connsiteY24" fmla="*/ 1409066 h 1409066"/>
                        <a:gd name="connsiteX25" fmla="*/ 1959134 w 6805204"/>
                        <a:gd name="connsiteY25" fmla="*/ 1409066 h 1409066"/>
                        <a:gd name="connsiteX26" fmla="*/ 1408191 w 6805204"/>
                        <a:gd name="connsiteY26" fmla="*/ 1409066 h 1409066"/>
                        <a:gd name="connsiteX27" fmla="*/ 372420 w 6805204"/>
                        <a:gd name="connsiteY27" fmla="*/ 1409066 h 1409066"/>
                        <a:gd name="connsiteX28" fmla="*/ 0 w 6805204"/>
                        <a:gd name="connsiteY28" fmla="*/ 1013175 h 1409066"/>
                        <a:gd name="connsiteX29" fmla="*/ 0 w 6805204"/>
                        <a:gd name="connsiteY29" fmla="*/ 395890 h 1409066"/>
                        <a:gd name="connsiteX0" fmla="*/ 0 w 6805204"/>
                        <a:gd name="connsiteY0" fmla="*/ 395890 h 1409066"/>
                        <a:gd name="connsiteX1" fmla="*/ 372420 w 6805204"/>
                        <a:gd name="connsiteY1" fmla="*/ 0 h 1409066"/>
                        <a:gd name="connsiteX2" fmla="*/ 741552 w 6805204"/>
                        <a:gd name="connsiteY2" fmla="*/ 0 h 1409066"/>
                        <a:gd name="connsiteX3" fmla="*/ 1110682 w 6805204"/>
                        <a:gd name="connsiteY3" fmla="*/ 0 h 1409066"/>
                        <a:gd name="connsiteX4" fmla="*/ 1661624 w 6805204"/>
                        <a:gd name="connsiteY4" fmla="*/ 0 h 1409066"/>
                        <a:gd name="connsiteX5" fmla="*/ 2030756 w 6805204"/>
                        <a:gd name="connsiteY5" fmla="*/ 0 h 1409066"/>
                        <a:gd name="connsiteX6" fmla="*/ 2642301 w 6805204"/>
                        <a:gd name="connsiteY6" fmla="*/ 0 h 1409066"/>
                        <a:gd name="connsiteX7" fmla="*/ 3132640 w 6805204"/>
                        <a:gd name="connsiteY7" fmla="*/ 0 h 1409066"/>
                        <a:gd name="connsiteX8" fmla="*/ 3562375 w 6805204"/>
                        <a:gd name="connsiteY8" fmla="*/ 0 h 1409066"/>
                        <a:gd name="connsiteX9" fmla="*/ 3992110 w 6805204"/>
                        <a:gd name="connsiteY9" fmla="*/ 0 h 1409066"/>
                        <a:gd name="connsiteX10" fmla="*/ 4664259 w 6805204"/>
                        <a:gd name="connsiteY10" fmla="*/ 0 h 1409066"/>
                        <a:gd name="connsiteX11" fmla="*/ 5275805 w 6805204"/>
                        <a:gd name="connsiteY11" fmla="*/ 0 h 1409066"/>
                        <a:gd name="connsiteX12" fmla="*/ 5705540 w 6805204"/>
                        <a:gd name="connsiteY12" fmla="*/ 0 h 1409066"/>
                        <a:gd name="connsiteX13" fmla="*/ 6432783 w 6805204"/>
                        <a:gd name="connsiteY13" fmla="*/ 0 h 1409066"/>
                        <a:gd name="connsiteX14" fmla="*/ 6805204 w 6805204"/>
                        <a:gd name="connsiteY14" fmla="*/ 395890 h 1409066"/>
                        <a:gd name="connsiteX15" fmla="*/ 6805204 w 6805204"/>
                        <a:gd name="connsiteY15" fmla="*/ 1013175 h 1409066"/>
                        <a:gd name="connsiteX16" fmla="*/ 6432783 w 6805204"/>
                        <a:gd name="connsiteY16" fmla="*/ 1409066 h 1409066"/>
                        <a:gd name="connsiteX17" fmla="*/ 5821237 w 6805204"/>
                        <a:gd name="connsiteY17" fmla="*/ 1409066 h 1409066"/>
                        <a:gd name="connsiteX18" fmla="*/ 5391503 w 6805204"/>
                        <a:gd name="connsiteY18" fmla="*/ 1409066 h 1409066"/>
                        <a:gd name="connsiteX19" fmla="*/ 4779957 w 6805204"/>
                        <a:gd name="connsiteY19" fmla="*/ 1409066 h 1409066"/>
                        <a:gd name="connsiteX20" fmla="*/ 4107807 w 6805204"/>
                        <a:gd name="connsiteY20" fmla="*/ 1409066 h 1409066"/>
                        <a:gd name="connsiteX21" fmla="*/ 3435658 w 6805204"/>
                        <a:gd name="connsiteY21" fmla="*/ 1409066 h 1409066"/>
                        <a:gd name="connsiteX22" fmla="*/ 3005924 w 6805204"/>
                        <a:gd name="connsiteY22" fmla="*/ 1409066 h 1409066"/>
                        <a:gd name="connsiteX23" fmla="*/ 2515585 w 6805204"/>
                        <a:gd name="connsiteY23" fmla="*/ 1409066 h 1409066"/>
                        <a:gd name="connsiteX24" fmla="*/ 1843435 w 6805204"/>
                        <a:gd name="connsiteY24" fmla="*/ 1409066 h 1409066"/>
                        <a:gd name="connsiteX25" fmla="*/ 1292493 w 6805204"/>
                        <a:gd name="connsiteY25" fmla="*/ 1409066 h 1409066"/>
                        <a:gd name="connsiteX26" fmla="*/ 372420 w 6805204"/>
                        <a:gd name="connsiteY26" fmla="*/ 1409066 h 1409066"/>
                        <a:gd name="connsiteX27" fmla="*/ 0 w 6805204"/>
                        <a:gd name="connsiteY27" fmla="*/ 1013175 h 1409066"/>
                        <a:gd name="connsiteX28" fmla="*/ 0 w 6805204"/>
                        <a:gd name="connsiteY28" fmla="*/ 395890 h 140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05204" h="1409066" fill="none" extrusionOk="0">
                          <a:moveTo>
                            <a:pt x="0" y="395890"/>
                          </a:moveTo>
                          <a:cubicBezTo>
                            <a:pt x="31759" y="166546"/>
                            <a:pt x="124417" y="8886"/>
                            <a:pt x="372420" y="0"/>
                          </a:cubicBezTo>
                          <a:cubicBezTo>
                            <a:pt x="496996" y="7048"/>
                            <a:pt x="741321" y="16791"/>
                            <a:pt x="862759" y="0"/>
                          </a:cubicBezTo>
                          <a:cubicBezTo>
                            <a:pt x="962865" y="-1848"/>
                            <a:pt x="1214746" y="-46542"/>
                            <a:pt x="1413700" y="0"/>
                          </a:cubicBezTo>
                          <a:cubicBezTo>
                            <a:pt x="1575837" y="-19196"/>
                            <a:pt x="1742888" y="-10083"/>
                            <a:pt x="2025246" y="0"/>
                          </a:cubicBezTo>
                          <a:cubicBezTo>
                            <a:pt x="2314986" y="-16010"/>
                            <a:pt x="2306750" y="-16461"/>
                            <a:pt x="2394378" y="0"/>
                          </a:cubicBezTo>
                          <a:cubicBezTo>
                            <a:pt x="2483597" y="19433"/>
                            <a:pt x="2593714" y="5374"/>
                            <a:pt x="2824112" y="0"/>
                          </a:cubicBezTo>
                          <a:cubicBezTo>
                            <a:pt x="3030017" y="-7443"/>
                            <a:pt x="3086600" y="13404"/>
                            <a:pt x="3314451" y="0"/>
                          </a:cubicBezTo>
                          <a:cubicBezTo>
                            <a:pt x="3559568" y="-7486"/>
                            <a:pt x="3739405" y="-41929"/>
                            <a:pt x="3986600" y="0"/>
                          </a:cubicBezTo>
                          <a:cubicBezTo>
                            <a:pt x="4222750" y="-3018"/>
                            <a:pt x="4221990" y="10783"/>
                            <a:pt x="4355732" y="0"/>
                          </a:cubicBezTo>
                          <a:cubicBezTo>
                            <a:pt x="4473539" y="-25186"/>
                            <a:pt x="4780125" y="14428"/>
                            <a:pt x="4906673" y="0"/>
                          </a:cubicBezTo>
                          <a:cubicBezTo>
                            <a:pt x="5000334" y="-104"/>
                            <a:pt x="5312784" y="-18525"/>
                            <a:pt x="5578823" y="0"/>
                          </a:cubicBezTo>
                          <a:cubicBezTo>
                            <a:pt x="5813106" y="23280"/>
                            <a:pt x="5779057" y="18418"/>
                            <a:pt x="5947954" y="0"/>
                          </a:cubicBezTo>
                          <a:cubicBezTo>
                            <a:pt x="6105627" y="1657"/>
                            <a:pt x="6227982" y="16897"/>
                            <a:pt x="6432783" y="0"/>
                          </a:cubicBezTo>
                          <a:cubicBezTo>
                            <a:pt x="6613790" y="15436"/>
                            <a:pt x="6826781" y="235942"/>
                            <a:pt x="6805204" y="395890"/>
                          </a:cubicBezTo>
                          <a:cubicBezTo>
                            <a:pt x="6790838" y="638049"/>
                            <a:pt x="6800408" y="745957"/>
                            <a:pt x="6805204" y="1013175"/>
                          </a:cubicBezTo>
                          <a:cubicBezTo>
                            <a:pt x="6778505" y="1167985"/>
                            <a:pt x="6659013" y="1480534"/>
                            <a:pt x="6432783" y="1409066"/>
                          </a:cubicBezTo>
                          <a:cubicBezTo>
                            <a:pt x="6182817" y="1428247"/>
                            <a:pt x="6001223" y="1380044"/>
                            <a:pt x="5821237" y="1409066"/>
                          </a:cubicBezTo>
                          <a:cubicBezTo>
                            <a:pt x="5656916" y="1394588"/>
                            <a:pt x="5475530" y="1423052"/>
                            <a:pt x="5330899" y="1409066"/>
                          </a:cubicBezTo>
                          <a:cubicBezTo>
                            <a:pt x="5193152" y="1374939"/>
                            <a:pt x="5115240" y="1415875"/>
                            <a:pt x="4961768" y="1409066"/>
                          </a:cubicBezTo>
                          <a:cubicBezTo>
                            <a:pt x="4826778" y="1388645"/>
                            <a:pt x="4633614" y="1388267"/>
                            <a:pt x="4532033" y="1409066"/>
                          </a:cubicBezTo>
                          <a:cubicBezTo>
                            <a:pt x="4420520" y="1401353"/>
                            <a:pt x="4130618" y="1397875"/>
                            <a:pt x="3981091" y="1409066"/>
                          </a:cubicBezTo>
                          <a:cubicBezTo>
                            <a:pt x="3844170" y="1421932"/>
                            <a:pt x="3772023" y="1391228"/>
                            <a:pt x="3551356" y="1409066"/>
                          </a:cubicBezTo>
                          <a:cubicBezTo>
                            <a:pt x="3340799" y="1385104"/>
                            <a:pt x="3198925" y="1378033"/>
                            <a:pt x="2879207" y="1409066"/>
                          </a:cubicBezTo>
                          <a:cubicBezTo>
                            <a:pt x="2546479" y="1423056"/>
                            <a:pt x="2544301" y="1401134"/>
                            <a:pt x="2449471" y="1409066"/>
                          </a:cubicBezTo>
                          <a:cubicBezTo>
                            <a:pt x="2360031" y="1432452"/>
                            <a:pt x="2167253" y="1391145"/>
                            <a:pt x="1959134" y="1409066"/>
                          </a:cubicBezTo>
                          <a:cubicBezTo>
                            <a:pt x="1794949" y="1400996"/>
                            <a:pt x="1593718" y="1432510"/>
                            <a:pt x="1408191" y="1409066"/>
                          </a:cubicBezTo>
                          <a:cubicBezTo>
                            <a:pt x="1241706" y="1400951"/>
                            <a:pt x="623526" y="1381593"/>
                            <a:pt x="372420" y="1409066"/>
                          </a:cubicBezTo>
                          <a:cubicBezTo>
                            <a:pt x="210564" y="1414506"/>
                            <a:pt x="-27744" y="1167679"/>
                            <a:pt x="0" y="1013175"/>
                          </a:cubicBezTo>
                          <a:cubicBezTo>
                            <a:pt x="-3651" y="730219"/>
                            <a:pt x="-2762" y="639334"/>
                            <a:pt x="0" y="395890"/>
                          </a:cubicBezTo>
                          <a:close/>
                        </a:path>
                        <a:path w="6805204" h="1409066" stroke="0" extrusionOk="0">
                          <a:moveTo>
                            <a:pt x="0" y="395890"/>
                          </a:moveTo>
                          <a:cubicBezTo>
                            <a:pt x="-19404" y="119086"/>
                            <a:pt x="176240" y="-5737"/>
                            <a:pt x="372420" y="0"/>
                          </a:cubicBezTo>
                          <a:cubicBezTo>
                            <a:pt x="524859" y="6472"/>
                            <a:pt x="673611" y="13811"/>
                            <a:pt x="741552" y="0"/>
                          </a:cubicBezTo>
                          <a:cubicBezTo>
                            <a:pt x="833834" y="-17408"/>
                            <a:pt x="946121" y="-13127"/>
                            <a:pt x="1110682" y="0"/>
                          </a:cubicBezTo>
                          <a:cubicBezTo>
                            <a:pt x="1244371" y="5474"/>
                            <a:pt x="1506808" y="11955"/>
                            <a:pt x="1661624" y="0"/>
                          </a:cubicBezTo>
                          <a:cubicBezTo>
                            <a:pt x="1808391" y="-7203"/>
                            <a:pt x="1940935" y="-15810"/>
                            <a:pt x="2030756" y="0"/>
                          </a:cubicBezTo>
                          <a:cubicBezTo>
                            <a:pt x="2105924" y="16379"/>
                            <a:pt x="2465441" y="6108"/>
                            <a:pt x="2642301" y="0"/>
                          </a:cubicBezTo>
                          <a:cubicBezTo>
                            <a:pt x="2873618" y="-19159"/>
                            <a:pt x="2942358" y="-10427"/>
                            <a:pt x="3132640" y="0"/>
                          </a:cubicBezTo>
                          <a:cubicBezTo>
                            <a:pt x="3314186" y="6927"/>
                            <a:pt x="3415102" y="32642"/>
                            <a:pt x="3562375" y="0"/>
                          </a:cubicBezTo>
                          <a:cubicBezTo>
                            <a:pt x="3718692" y="-23785"/>
                            <a:pt x="3800190" y="-16221"/>
                            <a:pt x="3992110" y="0"/>
                          </a:cubicBezTo>
                          <a:cubicBezTo>
                            <a:pt x="4163118" y="-46227"/>
                            <a:pt x="4440171" y="6052"/>
                            <a:pt x="4664259" y="0"/>
                          </a:cubicBezTo>
                          <a:cubicBezTo>
                            <a:pt x="4834992" y="9320"/>
                            <a:pt x="5093026" y="-21963"/>
                            <a:pt x="5275805" y="0"/>
                          </a:cubicBezTo>
                          <a:cubicBezTo>
                            <a:pt x="5485267" y="-4712"/>
                            <a:pt x="5522384" y="-16419"/>
                            <a:pt x="5705540" y="0"/>
                          </a:cubicBezTo>
                          <a:cubicBezTo>
                            <a:pt x="5877392" y="42978"/>
                            <a:pt x="6077558" y="11607"/>
                            <a:pt x="6432783" y="0"/>
                          </a:cubicBezTo>
                          <a:cubicBezTo>
                            <a:pt x="6652924" y="2070"/>
                            <a:pt x="6796355" y="202867"/>
                            <a:pt x="6805204" y="395890"/>
                          </a:cubicBezTo>
                          <a:cubicBezTo>
                            <a:pt x="6805831" y="648435"/>
                            <a:pt x="6811962" y="707000"/>
                            <a:pt x="6805204" y="1013175"/>
                          </a:cubicBezTo>
                          <a:cubicBezTo>
                            <a:pt x="6815579" y="1239789"/>
                            <a:pt x="6637256" y="1369309"/>
                            <a:pt x="6432783" y="1409066"/>
                          </a:cubicBezTo>
                          <a:cubicBezTo>
                            <a:pt x="6157540" y="1426580"/>
                            <a:pt x="6093949" y="1428777"/>
                            <a:pt x="5821237" y="1409066"/>
                          </a:cubicBezTo>
                          <a:cubicBezTo>
                            <a:pt x="5545356" y="1392031"/>
                            <a:pt x="5490796" y="1396788"/>
                            <a:pt x="5391503" y="1409066"/>
                          </a:cubicBezTo>
                          <a:cubicBezTo>
                            <a:pt x="5270058" y="1445575"/>
                            <a:pt x="4983767" y="1418423"/>
                            <a:pt x="4779957" y="1409066"/>
                          </a:cubicBezTo>
                          <a:cubicBezTo>
                            <a:pt x="4521448" y="1390066"/>
                            <a:pt x="4351073" y="1403790"/>
                            <a:pt x="4107807" y="1409066"/>
                          </a:cubicBezTo>
                          <a:cubicBezTo>
                            <a:pt x="3847832" y="1391806"/>
                            <a:pt x="3625447" y="1387240"/>
                            <a:pt x="3435658" y="1409066"/>
                          </a:cubicBezTo>
                          <a:cubicBezTo>
                            <a:pt x="3274318" y="1431514"/>
                            <a:pt x="3217961" y="1411132"/>
                            <a:pt x="3005924" y="1409066"/>
                          </a:cubicBezTo>
                          <a:cubicBezTo>
                            <a:pt x="2796228" y="1413275"/>
                            <a:pt x="2746639" y="1415716"/>
                            <a:pt x="2515585" y="1409066"/>
                          </a:cubicBezTo>
                          <a:cubicBezTo>
                            <a:pt x="2283864" y="1403668"/>
                            <a:pt x="2052492" y="1426884"/>
                            <a:pt x="1843435" y="1409066"/>
                          </a:cubicBezTo>
                          <a:cubicBezTo>
                            <a:pt x="1630018" y="1436267"/>
                            <a:pt x="1515673" y="1396744"/>
                            <a:pt x="1292493" y="1409066"/>
                          </a:cubicBezTo>
                          <a:cubicBezTo>
                            <a:pt x="1045671" y="1416742"/>
                            <a:pt x="765963" y="1420856"/>
                            <a:pt x="372420" y="1409066"/>
                          </a:cubicBezTo>
                          <a:cubicBezTo>
                            <a:pt x="135680" y="1428800"/>
                            <a:pt x="7774" y="1221291"/>
                            <a:pt x="0" y="1013175"/>
                          </a:cubicBezTo>
                          <a:cubicBezTo>
                            <a:pt x="4502" y="724302"/>
                            <a:pt x="17972" y="700682"/>
                            <a:pt x="0" y="395890"/>
                          </a:cubicBezTo>
                          <a:close/>
                        </a:path>
                        <a:path w="6805204" h="1409066" fill="none" stroke="0" extrusionOk="0">
                          <a:moveTo>
                            <a:pt x="0" y="395890"/>
                          </a:moveTo>
                          <a:cubicBezTo>
                            <a:pt x="2418" y="149567"/>
                            <a:pt x="212070" y="11932"/>
                            <a:pt x="372420" y="0"/>
                          </a:cubicBezTo>
                          <a:cubicBezTo>
                            <a:pt x="491402" y="11439"/>
                            <a:pt x="750800" y="8121"/>
                            <a:pt x="862759" y="0"/>
                          </a:cubicBezTo>
                          <a:cubicBezTo>
                            <a:pt x="934346" y="-25140"/>
                            <a:pt x="1233080" y="-13609"/>
                            <a:pt x="1413700" y="0"/>
                          </a:cubicBezTo>
                          <a:cubicBezTo>
                            <a:pt x="1618191" y="9055"/>
                            <a:pt x="1756660" y="21818"/>
                            <a:pt x="2025246" y="0"/>
                          </a:cubicBezTo>
                          <a:cubicBezTo>
                            <a:pt x="2314081" y="-16392"/>
                            <a:pt x="2306430" y="-16274"/>
                            <a:pt x="2394378" y="0"/>
                          </a:cubicBezTo>
                          <a:cubicBezTo>
                            <a:pt x="2493527" y="25726"/>
                            <a:pt x="2632122" y="44645"/>
                            <a:pt x="2824112" y="0"/>
                          </a:cubicBezTo>
                          <a:cubicBezTo>
                            <a:pt x="3041079" y="-17633"/>
                            <a:pt x="3095450" y="12093"/>
                            <a:pt x="3314451" y="0"/>
                          </a:cubicBezTo>
                          <a:cubicBezTo>
                            <a:pt x="3588742" y="-745"/>
                            <a:pt x="3737496" y="20938"/>
                            <a:pt x="3986600" y="0"/>
                          </a:cubicBezTo>
                          <a:cubicBezTo>
                            <a:pt x="4223322" y="-2421"/>
                            <a:pt x="4223291" y="7463"/>
                            <a:pt x="4355732" y="0"/>
                          </a:cubicBezTo>
                          <a:cubicBezTo>
                            <a:pt x="4517241" y="-3832"/>
                            <a:pt x="4764803" y="2015"/>
                            <a:pt x="4906673" y="0"/>
                          </a:cubicBezTo>
                          <a:cubicBezTo>
                            <a:pt x="5026244" y="-28912"/>
                            <a:pt x="5387192" y="-7897"/>
                            <a:pt x="5578823" y="0"/>
                          </a:cubicBezTo>
                          <a:cubicBezTo>
                            <a:pt x="5812184" y="22095"/>
                            <a:pt x="5776498" y="12966"/>
                            <a:pt x="5947954" y="0"/>
                          </a:cubicBezTo>
                          <a:cubicBezTo>
                            <a:pt x="6116337" y="-23542"/>
                            <a:pt x="6263683" y="723"/>
                            <a:pt x="6432783" y="0"/>
                          </a:cubicBezTo>
                          <a:cubicBezTo>
                            <a:pt x="6627444" y="17471"/>
                            <a:pt x="6773078" y="225812"/>
                            <a:pt x="6805204" y="395890"/>
                          </a:cubicBezTo>
                          <a:cubicBezTo>
                            <a:pt x="6785708" y="617190"/>
                            <a:pt x="6809708" y="746609"/>
                            <a:pt x="6805204" y="1013175"/>
                          </a:cubicBezTo>
                          <a:cubicBezTo>
                            <a:pt x="6765258" y="1233836"/>
                            <a:pt x="6649985" y="1446006"/>
                            <a:pt x="6432783" y="1409066"/>
                          </a:cubicBezTo>
                          <a:cubicBezTo>
                            <a:pt x="6154418" y="1404146"/>
                            <a:pt x="5987662" y="1401219"/>
                            <a:pt x="5821237" y="1409066"/>
                          </a:cubicBezTo>
                          <a:cubicBezTo>
                            <a:pt x="5645777" y="1420676"/>
                            <a:pt x="5480682" y="1413491"/>
                            <a:pt x="5330899" y="1409066"/>
                          </a:cubicBezTo>
                          <a:cubicBezTo>
                            <a:pt x="5194415" y="1396090"/>
                            <a:pt x="5116915" y="1407944"/>
                            <a:pt x="4961768" y="1409066"/>
                          </a:cubicBezTo>
                          <a:cubicBezTo>
                            <a:pt x="4810575" y="1392313"/>
                            <a:pt x="4622920" y="1400073"/>
                            <a:pt x="4532033" y="1409066"/>
                          </a:cubicBezTo>
                          <a:cubicBezTo>
                            <a:pt x="4453279" y="1442753"/>
                            <a:pt x="4109727" y="1402430"/>
                            <a:pt x="3981091" y="1409066"/>
                          </a:cubicBezTo>
                          <a:cubicBezTo>
                            <a:pt x="3855383" y="1435067"/>
                            <a:pt x="3755451" y="1399670"/>
                            <a:pt x="3551356" y="1409066"/>
                          </a:cubicBezTo>
                          <a:cubicBezTo>
                            <a:pt x="3350877" y="1426083"/>
                            <a:pt x="3212726" y="1365161"/>
                            <a:pt x="2879207" y="1409066"/>
                          </a:cubicBezTo>
                          <a:cubicBezTo>
                            <a:pt x="2548331" y="1428388"/>
                            <a:pt x="2544484" y="1399632"/>
                            <a:pt x="2449471" y="1409066"/>
                          </a:cubicBezTo>
                          <a:cubicBezTo>
                            <a:pt x="2371086" y="1418426"/>
                            <a:pt x="2118447" y="1440860"/>
                            <a:pt x="1959134" y="1409066"/>
                          </a:cubicBezTo>
                          <a:cubicBezTo>
                            <a:pt x="1780067" y="1413450"/>
                            <a:pt x="1615702" y="1406551"/>
                            <a:pt x="1408191" y="1409066"/>
                          </a:cubicBezTo>
                          <a:cubicBezTo>
                            <a:pt x="1242102" y="1368476"/>
                            <a:pt x="599942" y="1442335"/>
                            <a:pt x="372420" y="1409066"/>
                          </a:cubicBezTo>
                          <a:cubicBezTo>
                            <a:pt x="214074" y="1420091"/>
                            <a:pt x="39707" y="1214235"/>
                            <a:pt x="0" y="1013175"/>
                          </a:cubicBezTo>
                          <a:cubicBezTo>
                            <a:pt x="-25616" y="744933"/>
                            <a:pt x="1832" y="650102"/>
                            <a:pt x="0" y="39589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5EC83D6-7655-3733-1BBC-57382C5F1387}"/>
                </a:ext>
              </a:extLst>
            </p:cNvPr>
            <p:cNvSpPr txBox="1"/>
            <p:nvPr/>
          </p:nvSpPr>
          <p:spPr>
            <a:xfrm>
              <a:off x="553137" y="290007"/>
              <a:ext cx="738715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Các từ ngữ được lặp lại nhiều lần người ta gọi là g</a:t>
              </a:r>
              <a:r>
                <a:rPr lang="en-US" sz="4000" dirty="0">
                  <a:solidFill>
                    <a:prstClr val="black"/>
                  </a:solidFill>
                  <a:latin typeface="Calibri" panose="020F0502020204030204"/>
                </a:rPr>
                <a:t>ì</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descr="A pink and yellow chat bubbles&#10;&#10;Description automatically generated">
              <a:extLst>
                <a:ext uri="{FF2B5EF4-FFF2-40B4-BE49-F238E27FC236}">
                  <a16:creationId xmlns:a16="http://schemas.microsoft.com/office/drawing/2014/main" id="{EBFA413F-2C8B-D500-B41E-8DD66DD0C3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522" y="415232"/>
              <a:ext cx="877330" cy="877330"/>
            </a:xfrm>
            <a:prstGeom prst="rect">
              <a:avLst/>
            </a:prstGeom>
          </p:spPr>
        </p:pic>
      </p:grpSp>
      <p:grpSp>
        <p:nvGrpSpPr>
          <p:cNvPr id="24" name="Group 23">
            <a:extLst>
              <a:ext uri="{FF2B5EF4-FFF2-40B4-BE49-F238E27FC236}">
                <a16:creationId xmlns:a16="http://schemas.microsoft.com/office/drawing/2014/main" id="{90BCA5EC-1173-3003-BE5C-6D78FC84CB36}"/>
              </a:ext>
            </a:extLst>
          </p:cNvPr>
          <p:cNvGrpSpPr/>
          <p:nvPr/>
        </p:nvGrpSpPr>
        <p:grpSpPr>
          <a:xfrm>
            <a:off x="4602803" y="2981687"/>
            <a:ext cx="6685683" cy="1013371"/>
            <a:chOff x="504877" y="1887309"/>
            <a:chExt cx="10585896" cy="1013371"/>
          </a:xfrm>
        </p:grpSpPr>
        <p:sp>
          <p:nvSpPr>
            <p:cNvPr id="25" name="Rectangle: Rounded Corners 6">
              <a:extLst>
                <a:ext uri="{FF2B5EF4-FFF2-40B4-BE49-F238E27FC236}">
                  <a16:creationId xmlns:a16="http://schemas.microsoft.com/office/drawing/2014/main" id="{832A1BE1-2E52-D7A6-DA5D-E138B58FD320}"/>
                </a:ext>
              </a:extLst>
            </p:cNvPr>
            <p:cNvSpPr/>
            <p:nvPr/>
          </p:nvSpPr>
          <p:spPr>
            <a:xfrm>
              <a:off x="504877" y="1887309"/>
              <a:ext cx="10585896" cy="1013371"/>
            </a:xfrm>
            <a:prstGeom prst="roundRect">
              <a:avLst>
                <a:gd name="adj" fmla="val 50000"/>
              </a:avLst>
            </a:pr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6" name="Hộp Văn bản 14">
              <a:extLst>
                <a:ext uri="{FF2B5EF4-FFF2-40B4-BE49-F238E27FC236}">
                  <a16:creationId xmlns:a16="http://schemas.microsoft.com/office/drawing/2014/main" id="{02DAE313-6E35-37E9-33C8-27DA8E6395A4}"/>
                </a:ext>
              </a:extLst>
            </p:cNvPr>
            <p:cNvSpPr txBox="1"/>
            <p:nvPr/>
          </p:nvSpPr>
          <p:spPr>
            <a:xfrm>
              <a:off x="763454" y="2029282"/>
              <a:ext cx="10287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Arial" panose="020B0604020202020204" pitchFamily="34" charset="0"/>
                </a:rPr>
                <a:t>Điệp</a:t>
              </a:r>
              <a:r>
                <a:rPr lang="en-US" sz="4400" b="1" dirty="0">
                  <a:solidFill>
                    <a:prstClr val="black"/>
                  </a:solidFill>
                  <a:latin typeface="Arial" panose="020B0604020202020204" pitchFamily="34" charset="0"/>
                </a:rPr>
                <a:t> </a:t>
              </a:r>
              <a:r>
                <a:rPr lang="en-US" sz="4400" b="1" dirty="0" err="1">
                  <a:solidFill>
                    <a:prstClr val="black"/>
                  </a:solidFill>
                  <a:latin typeface="Arial" panose="020B0604020202020204" pitchFamily="34" charset="0"/>
                </a:rPr>
                <a:t>ngữ</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72329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hoa, trang phục, bức vẽ, thực vật&#10;&#10;Mô tả được tạo tự động">
            <a:extLst>
              <a:ext uri="{FF2B5EF4-FFF2-40B4-BE49-F238E27FC236}">
                <a16:creationId xmlns:a16="http://schemas.microsoft.com/office/drawing/2014/main" id="{62258840-CA41-A9DF-0635-1D79E8B9AE83}"/>
              </a:ext>
            </a:extLst>
          </p:cNvPr>
          <p:cNvPicPr>
            <a:picLocks noChangeAspect="1"/>
          </p:cNvPicPr>
          <p:nvPr/>
        </p:nvPicPr>
        <p:blipFill rotWithShape="1">
          <a:blip r:embed="rId2">
            <a:extLst>
              <a:ext uri="{28A0092B-C50C-407E-A947-70E740481C1C}">
                <a14:useLocalDpi xmlns:a14="http://schemas.microsoft.com/office/drawing/2010/main" val="0"/>
              </a:ext>
            </a:extLst>
          </a:blip>
          <a:srcRect r="15706" b="15706"/>
          <a:stretch/>
        </p:blipFill>
        <p:spPr>
          <a:xfrm>
            <a:off x="-1" y="-1"/>
            <a:ext cx="12192001" cy="6858001"/>
          </a:xfrm>
          <a:prstGeom prst="rect">
            <a:avLst/>
          </a:prstGeom>
        </p:spPr>
      </p:pic>
      <p:sp>
        <p:nvSpPr>
          <p:cNvPr id="8" name="Rectangle: Rounded Corners 7">
            <a:extLst>
              <a:ext uri="{FF2B5EF4-FFF2-40B4-BE49-F238E27FC236}">
                <a16:creationId xmlns:a16="http://schemas.microsoft.com/office/drawing/2014/main" id="{AF14E048-0A15-FAA6-B40C-878A7BE17815}"/>
              </a:ext>
            </a:extLst>
          </p:cNvPr>
          <p:cNvSpPr/>
          <p:nvPr/>
        </p:nvSpPr>
        <p:spPr>
          <a:xfrm>
            <a:off x="200992" y="1103900"/>
            <a:ext cx="7004603" cy="3869706"/>
          </a:xfrm>
          <a:custGeom>
            <a:avLst/>
            <a:gdLst>
              <a:gd name="connsiteX0" fmla="*/ 0 w 7004603"/>
              <a:gd name="connsiteY0" fmla="*/ 644964 h 3869706"/>
              <a:gd name="connsiteX1" fmla="*/ 644964 w 7004603"/>
              <a:gd name="connsiteY1" fmla="*/ 0 h 3869706"/>
              <a:gd name="connsiteX2" fmla="*/ 6359639 w 7004603"/>
              <a:gd name="connsiteY2" fmla="*/ 0 h 3869706"/>
              <a:gd name="connsiteX3" fmla="*/ 7004603 w 7004603"/>
              <a:gd name="connsiteY3" fmla="*/ 644964 h 3869706"/>
              <a:gd name="connsiteX4" fmla="*/ 7004603 w 7004603"/>
              <a:gd name="connsiteY4" fmla="*/ 3224742 h 3869706"/>
              <a:gd name="connsiteX5" fmla="*/ 6359639 w 7004603"/>
              <a:gd name="connsiteY5" fmla="*/ 3869706 h 3869706"/>
              <a:gd name="connsiteX6" fmla="*/ 644964 w 7004603"/>
              <a:gd name="connsiteY6" fmla="*/ 3869706 h 3869706"/>
              <a:gd name="connsiteX7" fmla="*/ 0 w 7004603"/>
              <a:gd name="connsiteY7" fmla="*/ 3224742 h 3869706"/>
              <a:gd name="connsiteX8" fmla="*/ 0 w 7004603"/>
              <a:gd name="connsiteY8" fmla="*/ 644964 h 386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4603" h="3869706" fill="none" extrusionOk="0">
                <a:moveTo>
                  <a:pt x="0" y="644964"/>
                </a:moveTo>
                <a:cubicBezTo>
                  <a:pt x="1740" y="335859"/>
                  <a:pt x="301804" y="21892"/>
                  <a:pt x="644964" y="0"/>
                </a:cubicBezTo>
                <a:cubicBezTo>
                  <a:pt x="1302843" y="72427"/>
                  <a:pt x="4251110" y="61419"/>
                  <a:pt x="6359639" y="0"/>
                </a:cubicBezTo>
                <a:cubicBezTo>
                  <a:pt x="6710539" y="-36515"/>
                  <a:pt x="6972988" y="279197"/>
                  <a:pt x="7004603" y="644964"/>
                </a:cubicBezTo>
                <a:cubicBezTo>
                  <a:pt x="7105479" y="1219386"/>
                  <a:pt x="6897290" y="2173751"/>
                  <a:pt x="7004603" y="3224742"/>
                </a:cubicBezTo>
                <a:cubicBezTo>
                  <a:pt x="7013608" y="3535243"/>
                  <a:pt x="6689604" y="3840291"/>
                  <a:pt x="6359639" y="3869706"/>
                </a:cubicBezTo>
                <a:cubicBezTo>
                  <a:pt x="4943007" y="3899533"/>
                  <a:pt x="2898857" y="3790400"/>
                  <a:pt x="644964" y="3869706"/>
                </a:cubicBezTo>
                <a:cubicBezTo>
                  <a:pt x="305380" y="3867827"/>
                  <a:pt x="-48883" y="3590612"/>
                  <a:pt x="0" y="3224742"/>
                </a:cubicBezTo>
                <a:cubicBezTo>
                  <a:pt x="50037" y="2522413"/>
                  <a:pt x="770" y="1289091"/>
                  <a:pt x="0" y="644964"/>
                </a:cubicBezTo>
                <a:close/>
              </a:path>
              <a:path w="7004603" h="3869706" stroke="0" extrusionOk="0">
                <a:moveTo>
                  <a:pt x="0" y="644964"/>
                </a:moveTo>
                <a:cubicBezTo>
                  <a:pt x="51789" y="302877"/>
                  <a:pt x="295974" y="15031"/>
                  <a:pt x="644964" y="0"/>
                </a:cubicBezTo>
                <a:cubicBezTo>
                  <a:pt x="2660082" y="123000"/>
                  <a:pt x="5618147" y="-96860"/>
                  <a:pt x="6359639" y="0"/>
                </a:cubicBezTo>
                <a:cubicBezTo>
                  <a:pt x="6675901" y="-30442"/>
                  <a:pt x="7026360" y="244897"/>
                  <a:pt x="7004603" y="644964"/>
                </a:cubicBezTo>
                <a:cubicBezTo>
                  <a:pt x="7007776" y="916617"/>
                  <a:pt x="7098870" y="2111728"/>
                  <a:pt x="7004603" y="3224742"/>
                </a:cubicBezTo>
                <a:cubicBezTo>
                  <a:pt x="6958970" y="3597478"/>
                  <a:pt x="6689839" y="3865450"/>
                  <a:pt x="6359639" y="3869706"/>
                </a:cubicBezTo>
                <a:cubicBezTo>
                  <a:pt x="4237145" y="3708999"/>
                  <a:pt x="2761913" y="3909373"/>
                  <a:pt x="644964" y="3869706"/>
                </a:cubicBezTo>
                <a:cubicBezTo>
                  <a:pt x="242080" y="3860278"/>
                  <a:pt x="-55236" y="3555922"/>
                  <a:pt x="0" y="3224742"/>
                </a:cubicBezTo>
                <a:cubicBezTo>
                  <a:pt x="32216" y="1973955"/>
                  <a:pt x="57206" y="1495025"/>
                  <a:pt x="0" y="644964"/>
                </a:cubicBezTo>
                <a:close/>
              </a:path>
            </a:pathLst>
          </a:custGeom>
          <a:solidFill>
            <a:schemeClr val="bg1">
              <a:alpha val="83000"/>
            </a:schemeClr>
          </a:solidFill>
          <a:ln w="28575">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9EF1283-647F-9637-A3DE-E99325CB29F0}"/>
              </a:ext>
            </a:extLst>
          </p:cNvPr>
          <p:cNvPicPr>
            <a:picLocks noChangeAspect="1"/>
          </p:cNvPicPr>
          <p:nvPr/>
        </p:nvPicPr>
        <p:blipFill>
          <a:blip r:embed="rId3"/>
          <a:stretch>
            <a:fillRect/>
          </a:stretch>
        </p:blipFill>
        <p:spPr>
          <a:xfrm>
            <a:off x="261807" y="2018661"/>
            <a:ext cx="7401185" cy="3023878"/>
          </a:xfrm>
          <a:prstGeom prst="rect">
            <a:avLst/>
          </a:prstGeom>
        </p:spPr>
      </p:pic>
      <p:pic>
        <p:nvPicPr>
          <p:cNvPr id="5" name="Picture 4">
            <a:extLst>
              <a:ext uri="{FF2B5EF4-FFF2-40B4-BE49-F238E27FC236}">
                <a16:creationId xmlns:a16="http://schemas.microsoft.com/office/drawing/2014/main" id="{17B1232A-C3E0-1C52-8BF6-BAE1C9CE8BC2}"/>
              </a:ext>
            </a:extLst>
          </p:cNvPr>
          <p:cNvPicPr>
            <a:picLocks noChangeAspect="1"/>
          </p:cNvPicPr>
          <p:nvPr/>
        </p:nvPicPr>
        <p:blipFill>
          <a:blip r:embed="rId4"/>
          <a:stretch>
            <a:fillRect/>
          </a:stretch>
        </p:blipFill>
        <p:spPr>
          <a:xfrm>
            <a:off x="2001806" y="1062685"/>
            <a:ext cx="5114987" cy="1176630"/>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473492EE-FDB4-5615-1B9E-79B50A630E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2888816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hoa, hình vẽ, bức vẽ, phim hoạt hình&#10;&#10;Mô tả được tạo tự động">
            <a:extLst>
              <a:ext uri="{FF2B5EF4-FFF2-40B4-BE49-F238E27FC236}">
                <a16:creationId xmlns:a16="http://schemas.microsoft.com/office/drawing/2014/main" id="{31891813-644E-C452-955B-AFCC4EC4D599}"/>
              </a:ext>
            </a:extLst>
          </p:cNvPr>
          <p:cNvPicPr>
            <a:picLocks noChangeAspect="1"/>
          </p:cNvPicPr>
          <p:nvPr/>
        </p:nvPicPr>
        <p:blipFill rotWithShape="1">
          <a:blip r:embed="rId2">
            <a:extLst>
              <a:ext uri="{28A0092B-C50C-407E-A947-70E740481C1C}">
                <a14:useLocalDpi xmlns:a14="http://schemas.microsoft.com/office/drawing/2010/main" val="0"/>
              </a:ext>
            </a:extLst>
          </a:blip>
          <a:srcRect t="9541" b="6085"/>
          <a:stretch/>
        </p:blipFill>
        <p:spPr>
          <a:xfrm>
            <a:off x="0" y="0"/>
            <a:ext cx="12192000" cy="6858000"/>
          </a:xfrm>
          <a:prstGeom prst="rect">
            <a:avLst/>
          </a:prstGeom>
        </p:spPr>
      </p:pic>
      <p:sp>
        <p:nvSpPr>
          <p:cNvPr id="2" name="Hộp Văn bản 1">
            <a:extLst>
              <a:ext uri="{FF2B5EF4-FFF2-40B4-BE49-F238E27FC236}">
                <a16:creationId xmlns:a16="http://schemas.microsoft.com/office/drawing/2014/main" id="{CB07B82D-0876-913A-E77B-9DE2D9FF46D0}"/>
              </a:ext>
            </a:extLst>
          </p:cNvPr>
          <p:cNvSpPr txBox="1"/>
          <p:nvPr/>
        </p:nvSpPr>
        <p:spPr>
          <a:xfrm>
            <a:off x="2453451" y="1867254"/>
            <a:ext cx="6422135" cy="1015663"/>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vi-VN" sz="6000" b="0" i="0" u="none" strike="noStrike" kern="1200" cap="none" spc="0" normalizeH="0" baseline="0" noProof="0">
                <a:ln w="76200">
                  <a:solidFill>
                    <a:prstClr val="white"/>
                  </a:solidFill>
                </a:ln>
                <a:solidFill>
                  <a:prstClr val="white"/>
                </a:solidFill>
                <a:effectLst/>
                <a:uLnTx/>
                <a:uFillTx/>
                <a:latin typeface="UTM Mother" panose="02040603050506020204" pitchFamily="18" charset="0"/>
                <a:ea typeface="+mn-ea"/>
                <a:cs typeface="Arial" panose="020B0604020202020204" pitchFamily="34" charset="0"/>
              </a:rPr>
              <a:t>Yêu cầu cần đạt</a:t>
            </a:r>
            <a:endParaRPr kumimoji="0" lang="sv-SE" sz="6000" b="0" i="0" u="none" strike="noStrike" kern="1200" cap="none" spc="0" normalizeH="0" baseline="0" noProof="0" dirty="0">
              <a:ln w="76200">
                <a:solidFill>
                  <a:prstClr val="white"/>
                </a:solidFill>
              </a:ln>
              <a:solidFill>
                <a:prstClr val="white"/>
              </a:solidFill>
              <a:effectLst/>
              <a:uLnTx/>
              <a:uFillTx/>
              <a:latin typeface="UTM Mother" panose="02040603050506020204" pitchFamily="18" charset="0"/>
              <a:ea typeface="+mn-ea"/>
              <a:cs typeface="Arial" panose="020B0604020202020204" pitchFamily="34" charset="0"/>
            </a:endParaRPr>
          </a:p>
        </p:txBody>
      </p:sp>
      <p:sp>
        <p:nvSpPr>
          <p:cNvPr id="4" name="Rectangle: Rounded Corners 7">
            <a:extLst>
              <a:ext uri="{FF2B5EF4-FFF2-40B4-BE49-F238E27FC236}">
                <a16:creationId xmlns:a16="http://schemas.microsoft.com/office/drawing/2014/main" id="{83D1CE9D-5554-5872-FFD3-64CCBE9D9AF6}"/>
              </a:ext>
            </a:extLst>
          </p:cNvPr>
          <p:cNvSpPr/>
          <p:nvPr/>
        </p:nvSpPr>
        <p:spPr>
          <a:xfrm>
            <a:off x="1248032" y="2776225"/>
            <a:ext cx="8091580" cy="2994380"/>
          </a:xfrm>
          <a:custGeom>
            <a:avLst/>
            <a:gdLst>
              <a:gd name="connsiteX0" fmla="*/ 0 w 8091580"/>
              <a:gd name="connsiteY0" fmla="*/ 297731 h 2994380"/>
              <a:gd name="connsiteX1" fmla="*/ 297731 w 8091580"/>
              <a:gd name="connsiteY1" fmla="*/ 0 h 2994380"/>
              <a:gd name="connsiteX2" fmla="*/ 7793849 w 8091580"/>
              <a:gd name="connsiteY2" fmla="*/ 0 h 2994380"/>
              <a:gd name="connsiteX3" fmla="*/ 8091580 w 8091580"/>
              <a:gd name="connsiteY3" fmla="*/ 297731 h 2994380"/>
              <a:gd name="connsiteX4" fmla="*/ 8091580 w 8091580"/>
              <a:gd name="connsiteY4" fmla="*/ 2696649 h 2994380"/>
              <a:gd name="connsiteX5" fmla="*/ 7793849 w 8091580"/>
              <a:gd name="connsiteY5" fmla="*/ 2994380 h 2994380"/>
              <a:gd name="connsiteX6" fmla="*/ 297731 w 8091580"/>
              <a:gd name="connsiteY6" fmla="*/ 2994380 h 2994380"/>
              <a:gd name="connsiteX7" fmla="*/ 0 w 8091580"/>
              <a:gd name="connsiteY7" fmla="*/ 2696649 h 2994380"/>
              <a:gd name="connsiteX8" fmla="*/ 0 w 8091580"/>
              <a:gd name="connsiteY8" fmla="*/ 297731 h 299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1580" h="2994380" fill="none" extrusionOk="0">
                <a:moveTo>
                  <a:pt x="0" y="297731"/>
                </a:moveTo>
                <a:cubicBezTo>
                  <a:pt x="-26484" y="129015"/>
                  <a:pt x="157430" y="19735"/>
                  <a:pt x="297731" y="0"/>
                </a:cubicBezTo>
                <a:cubicBezTo>
                  <a:pt x="1304355" y="130954"/>
                  <a:pt x="5381844" y="43574"/>
                  <a:pt x="7793849" y="0"/>
                </a:cubicBezTo>
                <a:cubicBezTo>
                  <a:pt x="7969128" y="16708"/>
                  <a:pt x="8104804" y="149498"/>
                  <a:pt x="8091580" y="297731"/>
                </a:cubicBezTo>
                <a:cubicBezTo>
                  <a:pt x="7941141" y="1293341"/>
                  <a:pt x="8177459" y="2326912"/>
                  <a:pt x="8091580" y="2696649"/>
                </a:cubicBezTo>
                <a:cubicBezTo>
                  <a:pt x="8065958" y="2865288"/>
                  <a:pt x="7947775" y="2987131"/>
                  <a:pt x="7793849" y="2994380"/>
                </a:cubicBezTo>
                <a:cubicBezTo>
                  <a:pt x="5127604" y="3149577"/>
                  <a:pt x="2547712" y="3157400"/>
                  <a:pt x="297731" y="2994380"/>
                </a:cubicBezTo>
                <a:cubicBezTo>
                  <a:pt x="134712" y="2975273"/>
                  <a:pt x="-20227" y="2872892"/>
                  <a:pt x="0" y="2696649"/>
                </a:cubicBezTo>
                <a:cubicBezTo>
                  <a:pt x="64656" y="2139335"/>
                  <a:pt x="-17807" y="583473"/>
                  <a:pt x="0" y="297731"/>
                </a:cubicBezTo>
                <a:close/>
              </a:path>
              <a:path w="8091580" h="2994380" stroke="0" extrusionOk="0">
                <a:moveTo>
                  <a:pt x="0" y="297731"/>
                </a:moveTo>
                <a:cubicBezTo>
                  <a:pt x="-6961" y="129005"/>
                  <a:pt x="104576" y="10780"/>
                  <a:pt x="297731" y="0"/>
                </a:cubicBezTo>
                <a:cubicBezTo>
                  <a:pt x="2300400" y="132882"/>
                  <a:pt x="5565104" y="-84951"/>
                  <a:pt x="7793849" y="0"/>
                </a:cubicBezTo>
                <a:cubicBezTo>
                  <a:pt x="7955212" y="2997"/>
                  <a:pt x="8085952" y="164405"/>
                  <a:pt x="8091580" y="297731"/>
                </a:cubicBezTo>
                <a:cubicBezTo>
                  <a:pt x="8111767" y="706597"/>
                  <a:pt x="8244060" y="1581022"/>
                  <a:pt x="8091580" y="2696649"/>
                </a:cubicBezTo>
                <a:cubicBezTo>
                  <a:pt x="8101710" y="2862283"/>
                  <a:pt x="7970823" y="2968570"/>
                  <a:pt x="7793849" y="2994380"/>
                </a:cubicBezTo>
                <a:cubicBezTo>
                  <a:pt x="6544227" y="3082019"/>
                  <a:pt x="1908450" y="2921701"/>
                  <a:pt x="297731" y="2994380"/>
                </a:cubicBezTo>
                <a:cubicBezTo>
                  <a:pt x="131928" y="2981302"/>
                  <a:pt x="-8777" y="2873278"/>
                  <a:pt x="0" y="2696649"/>
                </a:cubicBezTo>
                <a:cubicBezTo>
                  <a:pt x="-38581" y="2448060"/>
                  <a:pt x="63341" y="1221028"/>
                  <a:pt x="0" y="297731"/>
                </a:cubicBezTo>
                <a:close/>
              </a:path>
            </a:pathLst>
          </a:custGeom>
          <a:solidFill>
            <a:schemeClr val="bg1">
              <a:alpha val="80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Hộp Văn bản 7">
            <a:extLst>
              <a:ext uri="{FF2B5EF4-FFF2-40B4-BE49-F238E27FC236}">
                <a16:creationId xmlns:a16="http://schemas.microsoft.com/office/drawing/2014/main" id="{12F3ABE8-25A1-E598-EF34-524C7F48B814}"/>
              </a:ext>
            </a:extLst>
          </p:cNvPr>
          <p:cNvSpPr txBox="1"/>
          <p:nvPr/>
        </p:nvSpPr>
        <p:spPr>
          <a:xfrm>
            <a:off x="1968501" y="3238500"/>
            <a:ext cx="7398774" cy="2123658"/>
          </a:xfrm>
          <a:prstGeom prst="rect">
            <a:avLst/>
          </a:prstGeom>
          <a:noFill/>
        </p:spPr>
        <p:txBody>
          <a:bodyPr wrap="square" rtlCol="0">
            <a:spAutoFit/>
          </a:bodyPr>
          <a:lstStyle/>
          <a:p>
            <a:pPr algn="ctr"/>
            <a:r>
              <a:rPr lang="vi-VN" sz="4400" dirty="0">
                <a:latin typeface="Calibri" panose="020F0502020204030204" pitchFamily="34" charset="0"/>
                <a:cs typeface="Calibri" panose="020F0502020204030204" pitchFamily="34" charset="0"/>
              </a:rPr>
              <a:t>Củng cố được những hiểu biết về biện pháp điệp từ, điệp ngữ, khơi gợi sự hứng thú của HS</a:t>
            </a:r>
          </a:p>
        </p:txBody>
      </p:sp>
      <p:pic>
        <p:nvPicPr>
          <p:cNvPr id="11" name="Hình ảnh 10" descr="Ảnh có chứa mặt cười, biểu tượng cảm xúc, cười, màu vàng&#10;&#10;Mô tả được tạo tự động">
            <a:extLst>
              <a:ext uri="{FF2B5EF4-FFF2-40B4-BE49-F238E27FC236}">
                <a16:creationId xmlns:a16="http://schemas.microsoft.com/office/drawing/2014/main" id="{668309D1-3761-5C68-C7CD-7CB3B104E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69" y="2992122"/>
            <a:ext cx="2165158" cy="1319393"/>
          </a:xfrm>
          <a:prstGeom prst="rect">
            <a:avLst/>
          </a:prstGeom>
        </p:spPr>
      </p:pic>
      <p:pic>
        <p:nvPicPr>
          <p:cNvPr id="5" name="Picture 4">
            <a:extLst>
              <a:ext uri="{FF2B5EF4-FFF2-40B4-BE49-F238E27FC236}">
                <a16:creationId xmlns:a16="http://schemas.microsoft.com/office/drawing/2014/main" id="{F9894F33-7B97-8BA1-5A73-4153A8ECFE1C}"/>
              </a:ext>
            </a:extLst>
          </p:cNvPr>
          <p:cNvPicPr>
            <a:picLocks noChangeAspect="1"/>
          </p:cNvPicPr>
          <p:nvPr/>
        </p:nvPicPr>
        <p:blipFill>
          <a:blip r:embed="rId4"/>
          <a:stretch>
            <a:fillRect/>
          </a:stretch>
        </p:blipFill>
        <p:spPr>
          <a:xfrm>
            <a:off x="2154122" y="1561830"/>
            <a:ext cx="6931753" cy="1603387"/>
          </a:xfrm>
          <a:prstGeom prst="rect">
            <a:avLst/>
          </a:prstGeom>
        </p:spPr>
      </p:pic>
    </p:spTree>
    <p:extLst>
      <p:ext uri="{BB962C8B-B14F-4D97-AF65-F5344CB8AC3E}">
        <p14:creationId xmlns:p14="http://schemas.microsoft.com/office/powerpoint/2010/main" val="3038493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578429"/>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989548" cy="1569660"/>
          </a:xfrm>
          <a:prstGeom prst="rect">
            <a:avLst/>
          </a:prstGeom>
          <a:noFill/>
        </p:spPr>
        <p:txBody>
          <a:bodyPr wrap="square">
            <a:spAutoFit/>
          </a:bodyPr>
          <a:lstStyle/>
          <a:p>
            <a:pPr lvl="0"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1. </a:t>
            </a:r>
            <a:r>
              <a:rPr lang="vi-VN" altLang="en-US" sz="3200" b="1" dirty="0">
                <a:solidFill>
                  <a:srgbClr val="002060"/>
                </a:solidFill>
                <a:latin typeface="Calibri" panose="020F0502020204030204" pitchFamily="34" charset="0"/>
                <a:cs typeface="Calibri" panose="020F0502020204030204" pitchFamily="34" charset="0"/>
              </a:rPr>
              <a:t>Xác định điệp từ, điệp ngữ trong những câu thơ, đoạn văn ở cột A. Chọn câu, đoạn phù hợp với ý nêu tác dụng của biện pháp đó ở cột B.</a:t>
            </a:r>
            <a:endParaRPr kumimoji="0" lang="en-US" altLang="en-US" sz="3200" b="0" i="0" u="none" strike="noStrike" cap="none" normalizeH="0" baseline="0" dirty="0">
              <a:ln>
                <a:noFill/>
              </a:ln>
              <a:solidFill>
                <a:srgbClr val="002060"/>
              </a:solidFill>
              <a:effectLst/>
              <a:latin typeface="Calibri" panose="020F0502020204030204" pitchFamily="34" charset="0"/>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9613">
            <a:off x="-357462" y="116098"/>
            <a:ext cx="2061044" cy="1610524"/>
          </a:xfrm>
          <a:prstGeom prst="rect">
            <a:avLst/>
          </a:prstGeom>
        </p:spPr>
      </p:pic>
      <p:pic>
        <p:nvPicPr>
          <p:cNvPr id="10" name="Picture 9">
            <a:extLst>
              <a:ext uri="{FF2B5EF4-FFF2-40B4-BE49-F238E27FC236}">
                <a16:creationId xmlns:a16="http://schemas.microsoft.com/office/drawing/2014/main" id="{EDD630DD-4AFF-32C6-333B-1DADF0173A1C}"/>
              </a:ext>
            </a:extLst>
          </p:cNvPr>
          <p:cNvPicPr>
            <a:picLocks noChangeAspect="1"/>
          </p:cNvPicPr>
          <p:nvPr/>
        </p:nvPicPr>
        <p:blipFill>
          <a:blip r:embed="rId4"/>
          <a:stretch>
            <a:fillRect/>
          </a:stretch>
        </p:blipFill>
        <p:spPr>
          <a:xfrm>
            <a:off x="1077686" y="1976718"/>
            <a:ext cx="3810000" cy="4441604"/>
          </a:xfrm>
          <a:prstGeom prst="rect">
            <a:avLst/>
          </a:prstGeom>
        </p:spPr>
      </p:pic>
      <p:pic>
        <p:nvPicPr>
          <p:cNvPr id="12" name="Picture 11">
            <a:extLst>
              <a:ext uri="{FF2B5EF4-FFF2-40B4-BE49-F238E27FC236}">
                <a16:creationId xmlns:a16="http://schemas.microsoft.com/office/drawing/2014/main" id="{5F0A43FC-28FE-0B31-3305-8D38BE43D5CF}"/>
              </a:ext>
            </a:extLst>
          </p:cNvPr>
          <p:cNvPicPr>
            <a:picLocks noChangeAspect="1"/>
          </p:cNvPicPr>
          <p:nvPr/>
        </p:nvPicPr>
        <p:blipFill>
          <a:blip r:embed="rId5"/>
          <a:stretch>
            <a:fillRect/>
          </a:stretch>
        </p:blipFill>
        <p:spPr>
          <a:xfrm>
            <a:off x="7428718" y="1937657"/>
            <a:ext cx="2543277" cy="4583566"/>
          </a:xfrm>
          <a:prstGeom prst="rect">
            <a:avLst/>
          </a:prstGeom>
        </p:spPr>
      </p:pic>
    </p:spTree>
    <p:extLst>
      <p:ext uri="{BB962C8B-B14F-4D97-AF65-F5344CB8AC3E}">
        <p14:creationId xmlns:p14="http://schemas.microsoft.com/office/powerpoint/2010/main" val="2385242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322117"/>
            <a:ext cx="11702211" cy="6203540"/>
          </a:xfrm>
          <a:custGeom>
            <a:avLst/>
            <a:gdLst>
              <a:gd name="connsiteX0" fmla="*/ 0 w 11702211"/>
              <a:gd name="connsiteY0" fmla="*/ 616818 h 6203540"/>
              <a:gd name="connsiteX1" fmla="*/ 616818 w 11702211"/>
              <a:gd name="connsiteY1" fmla="*/ 0 h 6203540"/>
              <a:gd name="connsiteX2" fmla="*/ 11085393 w 11702211"/>
              <a:gd name="connsiteY2" fmla="*/ 0 h 6203540"/>
              <a:gd name="connsiteX3" fmla="*/ 11702211 w 11702211"/>
              <a:gd name="connsiteY3" fmla="*/ 616818 h 6203540"/>
              <a:gd name="connsiteX4" fmla="*/ 11702211 w 11702211"/>
              <a:gd name="connsiteY4" fmla="*/ 5586722 h 6203540"/>
              <a:gd name="connsiteX5" fmla="*/ 11085393 w 11702211"/>
              <a:gd name="connsiteY5" fmla="*/ 6203540 h 6203540"/>
              <a:gd name="connsiteX6" fmla="*/ 616818 w 11702211"/>
              <a:gd name="connsiteY6" fmla="*/ 6203540 h 6203540"/>
              <a:gd name="connsiteX7" fmla="*/ 0 w 11702211"/>
              <a:gd name="connsiteY7" fmla="*/ 5586722 h 6203540"/>
              <a:gd name="connsiteX8" fmla="*/ 0 w 11702211"/>
              <a:gd name="connsiteY8" fmla="*/ 616818 h 620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203540" fill="none" extrusionOk="0">
                <a:moveTo>
                  <a:pt x="0" y="616818"/>
                </a:moveTo>
                <a:cubicBezTo>
                  <a:pt x="-26224" y="271917"/>
                  <a:pt x="308979" y="26840"/>
                  <a:pt x="616818" y="0"/>
                </a:cubicBezTo>
                <a:cubicBezTo>
                  <a:pt x="5143597" y="130954"/>
                  <a:pt x="7002374" y="43574"/>
                  <a:pt x="11085393" y="0"/>
                </a:cubicBezTo>
                <a:cubicBezTo>
                  <a:pt x="11455109" y="44758"/>
                  <a:pt x="11731718" y="312303"/>
                  <a:pt x="11702211" y="616818"/>
                </a:cubicBezTo>
                <a:cubicBezTo>
                  <a:pt x="11551772" y="2928461"/>
                  <a:pt x="11788090" y="4922702"/>
                  <a:pt x="11702211" y="5586722"/>
                </a:cubicBezTo>
                <a:cubicBezTo>
                  <a:pt x="11667927" y="5933011"/>
                  <a:pt x="11376817" y="6169569"/>
                  <a:pt x="11085393" y="6203540"/>
                </a:cubicBezTo>
                <a:cubicBezTo>
                  <a:pt x="6727380" y="6358737"/>
                  <a:pt x="5740022" y="6366560"/>
                  <a:pt x="616818" y="6203540"/>
                </a:cubicBezTo>
                <a:cubicBezTo>
                  <a:pt x="280384" y="6146385"/>
                  <a:pt x="-16840" y="5937214"/>
                  <a:pt x="0" y="5586722"/>
                </a:cubicBezTo>
                <a:cubicBezTo>
                  <a:pt x="64656" y="3876467"/>
                  <a:pt x="-17807" y="2094983"/>
                  <a:pt x="0" y="616818"/>
                </a:cubicBezTo>
                <a:close/>
              </a:path>
              <a:path w="11702211" h="6203540" stroke="0" extrusionOk="0">
                <a:moveTo>
                  <a:pt x="0" y="616818"/>
                </a:moveTo>
                <a:cubicBezTo>
                  <a:pt x="-54916" y="242286"/>
                  <a:pt x="262996" y="4940"/>
                  <a:pt x="616818" y="0"/>
                </a:cubicBezTo>
                <a:cubicBezTo>
                  <a:pt x="5331067" y="132882"/>
                  <a:pt x="7517365" y="-84951"/>
                  <a:pt x="11085393" y="0"/>
                </a:cubicBezTo>
                <a:cubicBezTo>
                  <a:pt x="11412327" y="13403"/>
                  <a:pt x="11700073" y="287977"/>
                  <a:pt x="11702211" y="616818"/>
                </a:cubicBezTo>
                <a:cubicBezTo>
                  <a:pt x="11722398" y="1487812"/>
                  <a:pt x="11854691" y="3978929"/>
                  <a:pt x="11702211" y="5586722"/>
                </a:cubicBezTo>
                <a:cubicBezTo>
                  <a:pt x="11747824" y="5932792"/>
                  <a:pt x="11446412" y="6161639"/>
                  <a:pt x="11085393" y="6203540"/>
                </a:cubicBezTo>
                <a:cubicBezTo>
                  <a:pt x="7900622" y="6291179"/>
                  <a:pt x="5558683" y="6130861"/>
                  <a:pt x="616818" y="6203540"/>
                </a:cubicBezTo>
                <a:cubicBezTo>
                  <a:pt x="274952" y="6192031"/>
                  <a:pt x="-23127" y="5959521"/>
                  <a:pt x="0" y="5586722"/>
                </a:cubicBezTo>
                <a:cubicBezTo>
                  <a:pt x="-38581" y="4788035"/>
                  <a:pt x="63341" y="1266346"/>
                  <a:pt x="0" y="616818"/>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pic>
        <p:nvPicPr>
          <p:cNvPr id="10" name="Hình ảnh 9" descr="Ảnh có chứa Hoạt hình, Phim hoạt hình, hoạt hình Nhật Bản, phim hoạt hình&#10;&#10;Mô tả được tạo tự động">
            <a:extLst>
              <a:ext uri="{FF2B5EF4-FFF2-40B4-BE49-F238E27FC236}">
                <a16:creationId xmlns:a16="http://schemas.microsoft.com/office/drawing/2014/main" id="{91859366-6CB8-FCEC-CA7A-EB5CDF405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99" y="964398"/>
            <a:ext cx="7099375" cy="7099375"/>
          </a:xfrm>
          <a:prstGeom prst="rect">
            <a:avLst/>
          </a:prstGeom>
        </p:spPr>
      </p:pic>
      <p:pic>
        <p:nvPicPr>
          <p:cNvPr id="3" name="Picture 2">
            <a:extLst>
              <a:ext uri="{FF2B5EF4-FFF2-40B4-BE49-F238E27FC236}">
                <a16:creationId xmlns:a16="http://schemas.microsoft.com/office/drawing/2014/main" id="{EBB2CC36-51A3-43B1-E99F-6CF3447AA8F9}"/>
              </a:ext>
            </a:extLst>
          </p:cNvPr>
          <p:cNvPicPr>
            <a:picLocks noChangeAspect="1"/>
          </p:cNvPicPr>
          <p:nvPr/>
        </p:nvPicPr>
        <p:blipFill>
          <a:blip r:embed="rId4"/>
          <a:stretch>
            <a:fillRect/>
          </a:stretch>
        </p:blipFill>
        <p:spPr>
          <a:xfrm>
            <a:off x="2183350" y="829389"/>
            <a:ext cx="7498730" cy="2347163"/>
          </a:xfrm>
          <a:prstGeom prst="rect">
            <a:avLst/>
          </a:prstGeom>
        </p:spPr>
      </p:pic>
    </p:spTree>
    <p:extLst>
      <p:ext uri="{BB962C8B-B14F-4D97-AF65-F5344CB8AC3E}">
        <p14:creationId xmlns:p14="http://schemas.microsoft.com/office/powerpoint/2010/main" val="2090292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Arrow: Right 7">
            <a:extLst>
              <a:ext uri="{FF2B5EF4-FFF2-40B4-BE49-F238E27FC236}">
                <a16:creationId xmlns:a16="http://schemas.microsoft.com/office/drawing/2014/main" id="{BB3B00EF-E984-6B7F-98EA-E3E47CBF3469}"/>
              </a:ext>
            </a:extLst>
          </p:cNvPr>
          <p:cNvSpPr/>
          <p:nvPr/>
        </p:nvSpPr>
        <p:spPr>
          <a:xfrm>
            <a:off x="539058" y="312351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813E66A-2FEF-CF5A-EDF8-C32D851C6D80}"/>
              </a:ext>
            </a:extLst>
          </p:cNvPr>
          <p:cNvGrpSpPr/>
          <p:nvPr/>
        </p:nvGrpSpPr>
        <p:grpSpPr>
          <a:xfrm>
            <a:off x="1472313" y="2979269"/>
            <a:ext cx="10074666" cy="2550674"/>
            <a:chOff x="-343206" y="1878828"/>
            <a:chExt cx="12036093" cy="1952903"/>
          </a:xfrm>
        </p:grpSpPr>
        <p:sp>
          <p:nvSpPr>
            <p:cNvPr id="10"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952903"/>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Hộp Văn bản 14">
              <a:extLst>
                <a:ext uri="{FF2B5EF4-FFF2-40B4-BE49-F238E27FC236}">
                  <a16:creationId xmlns:a16="http://schemas.microsoft.com/office/drawing/2014/main" id="{047ACC10-4489-EEF5-3852-9FA3DF38AED2}"/>
                </a:ext>
              </a:extLst>
            </p:cNvPr>
            <p:cNvSpPr txBox="1"/>
            <p:nvPr/>
          </p:nvSpPr>
          <p:spPr>
            <a:xfrm>
              <a:off x="-179536" y="2106843"/>
              <a:ext cx="11784690" cy="14845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Lặp lại từ “ngủ yên”, là lời ru ngọt ngào của cò mẹ, qua đó nhấn mạnh tình yêu thương của cò mẹ đối với con.</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6" name="Picture 15">
            <a:extLst>
              <a:ext uri="{FF2B5EF4-FFF2-40B4-BE49-F238E27FC236}">
                <a16:creationId xmlns:a16="http://schemas.microsoft.com/office/drawing/2014/main" id="{DD1E51AB-C13B-8728-A439-BBCAE88F5BF4}"/>
              </a:ext>
            </a:extLst>
          </p:cNvPr>
          <p:cNvPicPr>
            <a:picLocks noChangeAspect="1"/>
          </p:cNvPicPr>
          <p:nvPr/>
        </p:nvPicPr>
        <p:blipFill>
          <a:blip r:embed="rId3"/>
          <a:stretch>
            <a:fillRect/>
          </a:stretch>
        </p:blipFill>
        <p:spPr>
          <a:xfrm>
            <a:off x="2926216" y="318407"/>
            <a:ext cx="6054499" cy="1928867"/>
          </a:xfrm>
          <a:prstGeom prst="rect">
            <a:avLst/>
          </a:prstGeom>
        </p:spPr>
      </p:pic>
      <p:cxnSp>
        <p:nvCxnSpPr>
          <p:cNvPr id="18" name="Straight Connector 17">
            <a:extLst>
              <a:ext uri="{FF2B5EF4-FFF2-40B4-BE49-F238E27FC236}">
                <a16:creationId xmlns:a16="http://schemas.microsoft.com/office/drawing/2014/main" id="{47F4C1F3-44F4-E9F0-0DDC-522B8CFE1661}"/>
              </a:ext>
            </a:extLst>
          </p:cNvPr>
          <p:cNvCxnSpPr/>
          <p:nvPr/>
        </p:nvCxnSpPr>
        <p:spPr>
          <a:xfrm>
            <a:off x="3777343" y="1219200"/>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50DFE45-EEA1-48C7-63F9-65C5FA950BB9}"/>
              </a:ext>
            </a:extLst>
          </p:cNvPr>
          <p:cNvCxnSpPr/>
          <p:nvPr/>
        </p:nvCxnSpPr>
        <p:spPr>
          <a:xfrm>
            <a:off x="4974772" y="1208314"/>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752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6C2A3D91-594F-1F18-5DC5-1C20F98FD3AF}"/>
              </a:ext>
            </a:extLst>
          </p:cNvPr>
          <p:cNvPicPr>
            <a:picLocks noChangeAspect="1"/>
          </p:cNvPicPr>
          <p:nvPr/>
        </p:nvPicPr>
        <p:blipFill>
          <a:blip r:embed="rId3"/>
          <a:stretch>
            <a:fillRect/>
          </a:stretch>
        </p:blipFill>
        <p:spPr>
          <a:xfrm>
            <a:off x="3011260" y="344940"/>
            <a:ext cx="6037607" cy="2234974"/>
          </a:xfrm>
          <a:prstGeom prst="rect">
            <a:avLst/>
          </a:prstGeom>
        </p:spPr>
      </p:pic>
      <p:cxnSp>
        <p:nvCxnSpPr>
          <p:cNvPr id="4" name="Straight Connector 3">
            <a:extLst>
              <a:ext uri="{FF2B5EF4-FFF2-40B4-BE49-F238E27FC236}">
                <a16:creationId xmlns:a16="http://schemas.microsoft.com/office/drawing/2014/main" id="{36BD6840-5F52-6997-800E-2E6D15C8432C}"/>
              </a:ext>
            </a:extLst>
          </p:cNvPr>
          <p:cNvCxnSpPr/>
          <p:nvPr/>
        </p:nvCxnSpPr>
        <p:spPr>
          <a:xfrm>
            <a:off x="3853543" y="1219200"/>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EC9385EB-AC99-BCF7-FF78-8306C2914EAF}"/>
              </a:ext>
            </a:extLst>
          </p:cNvPr>
          <p:cNvCxnSpPr>
            <a:cxnSpLocks/>
          </p:cNvCxnSpPr>
          <p:nvPr/>
        </p:nvCxnSpPr>
        <p:spPr>
          <a:xfrm>
            <a:off x="4974772" y="1208314"/>
            <a:ext cx="141514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C89965F-B869-2097-D048-CE33CACB5062}"/>
              </a:ext>
            </a:extLst>
          </p:cNvPr>
          <p:cNvCxnSpPr>
            <a:cxnSpLocks/>
          </p:cNvCxnSpPr>
          <p:nvPr/>
        </p:nvCxnSpPr>
        <p:spPr>
          <a:xfrm>
            <a:off x="7598229" y="1219199"/>
            <a:ext cx="109945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Arrow: Right 14">
            <a:extLst>
              <a:ext uri="{FF2B5EF4-FFF2-40B4-BE49-F238E27FC236}">
                <a16:creationId xmlns:a16="http://schemas.microsoft.com/office/drawing/2014/main" id="{BB3B00EF-E984-6B7F-98EA-E3E47CBF3469}"/>
              </a:ext>
            </a:extLst>
          </p:cNvPr>
          <p:cNvSpPr/>
          <p:nvPr/>
        </p:nvSpPr>
        <p:spPr>
          <a:xfrm>
            <a:off x="539058" y="312351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2813E66A-2FEF-CF5A-EDF8-C32D851C6D80}"/>
              </a:ext>
            </a:extLst>
          </p:cNvPr>
          <p:cNvGrpSpPr/>
          <p:nvPr/>
        </p:nvGrpSpPr>
        <p:grpSpPr>
          <a:xfrm>
            <a:off x="1472313" y="2979269"/>
            <a:ext cx="10074666" cy="2550674"/>
            <a:chOff x="-343206" y="1878828"/>
            <a:chExt cx="12036093" cy="1952903"/>
          </a:xfrm>
        </p:grpSpPr>
        <p:sp>
          <p:nvSpPr>
            <p:cNvPr id="20"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952903"/>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1" name="Hộp Văn bản 14">
              <a:extLst>
                <a:ext uri="{FF2B5EF4-FFF2-40B4-BE49-F238E27FC236}">
                  <a16:creationId xmlns:a16="http://schemas.microsoft.com/office/drawing/2014/main" id="{047ACC10-4489-EEF5-3852-9FA3DF38AED2}"/>
                </a:ext>
              </a:extLst>
            </p:cNvPr>
            <p:cNvSpPr txBox="1"/>
            <p:nvPr/>
          </p:nvSpPr>
          <p:spPr>
            <a:xfrm>
              <a:off x="-192541" y="2040166"/>
              <a:ext cx="11784690" cy="14845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Lặp lại các từ “lá xanh, bông trắng, nhị vàng”, nhằm làm nổi bật các bộ phận của hoa sen, từ đó nhấn mạnh vẻ đẹp bình dị của loài hoa</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923852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348</TotalTime>
  <Words>565</Words>
  <Application>Microsoft Office PowerPoint</Application>
  <PresentationFormat>Widescreen</PresentationFormat>
  <Paragraphs>32</Paragraphs>
  <Slides>17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vt:lpstr>
      <vt:lpstr>Arial</vt:lpstr>
      <vt:lpstr>Calibri</vt:lpstr>
      <vt:lpstr>Cambria</vt:lpstr>
      <vt:lpstr>UTM Cookies</vt:lpstr>
      <vt:lpstr>UTM Mother</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 0354473852</dc:creator>
  <cp:lastModifiedBy>An Thach</cp:lastModifiedBy>
  <cp:revision>23</cp:revision>
  <dcterms:created xsi:type="dcterms:W3CDTF">2023-07-25T03:55:09Z</dcterms:created>
  <dcterms:modified xsi:type="dcterms:W3CDTF">2024-12-25T13:53:38Z</dcterms:modified>
</cp:coreProperties>
</file>