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9" r:id="rId2"/>
  </p:sldMasterIdLst>
  <p:notesMasterIdLst>
    <p:notesMasterId r:id="rId26"/>
  </p:notesMasterIdLst>
  <p:sldIdLst>
    <p:sldId id="266" r:id="rId3"/>
    <p:sldId id="344" r:id="rId4"/>
    <p:sldId id="342" r:id="rId5"/>
    <p:sldId id="343" r:id="rId6"/>
    <p:sldId id="350" r:id="rId7"/>
    <p:sldId id="272" r:id="rId8"/>
    <p:sldId id="345" r:id="rId9"/>
    <p:sldId id="346" r:id="rId10"/>
    <p:sldId id="348" r:id="rId11"/>
    <p:sldId id="349" r:id="rId12"/>
    <p:sldId id="347" r:id="rId13"/>
    <p:sldId id="352" r:id="rId14"/>
    <p:sldId id="353" r:id="rId15"/>
    <p:sldId id="309" r:id="rId16"/>
    <p:sldId id="310" r:id="rId17"/>
    <p:sldId id="355" r:id="rId18"/>
    <p:sldId id="356" r:id="rId19"/>
    <p:sldId id="357" r:id="rId20"/>
    <p:sldId id="359" r:id="rId21"/>
    <p:sldId id="318" r:id="rId22"/>
    <p:sldId id="319" r:id="rId23"/>
    <p:sldId id="321" r:id="rId24"/>
    <p:sldId id="339" r:id="rId25"/>
  </p:sldIdLst>
  <p:sldSz cx="12192000" cy="6858000"/>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1BBE"/>
    <a:srgbClr val="3D443D"/>
    <a:srgbClr val="32342F"/>
    <a:srgbClr val="FFEAC3"/>
    <a:srgbClr val="FEEBC3"/>
    <a:srgbClr val="ACE0BC"/>
    <a:srgbClr val="ACDEBB"/>
    <a:srgbClr val="F1D394"/>
    <a:srgbClr val="EFD193"/>
    <a:srgbClr val="FBE8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99" autoAdjust="0"/>
    <p:restoredTop sz="94660"/>
  </p:normalViewPr>
  <p:slideViewPr>
    <p:cSldViewPr snapToGrid="0">
      <p:cViewPr varScale="1">
        <p:scale>
          <a:sx n="70" d="100"/>
          <a:sy n="70" d="100"/>
        </p:scale>
        <p:origin x="960" y="58"/>
      </p:cViewPr>
      <p:guideLst>
        <p:guide orient="horz" pos="2160"/>
        <p:guide pos="384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2024/12/25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1</a:t>
            </a:fld>
            <a:endParaRPr lang="zh-CN" altLang="en-US"/>
          </a:p>
        </p:txBody>
      </p:sp>
    </p:spTree>
    <p:extLst>
      <p:ext uri="{BB962C8B-B14F-4D97-AF65-F5344CB8AC3E}">
        <p14:creationId xmlns:p14="http://schemas.microsoft.com/office/powerpoint/2010/main" val="344743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425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4104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62656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23</a:t>
            </a:fld>
            <a:endParaRPr lang="zh-CN" altLang="en-US"/>
          </a:p>
        </p:txBody>
      </p:sp>
    </p:spTree>
    <p:extLst>
      <p:ext uri="{BB962C8B-B14F-4D97-AF65-F5344CB8AC3E}">
        <p14:creationId xmlns:p14="http://schemas.microsoft.com/office/powerpoint/2010/main" val="4256635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976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Tranh làng Hồ</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đã giới thiệu về tranh Đông Hồ – một dòng tranh dân gian độc đáo với kĩ thuật pha màu rất đặc biệt và tác giả cũng thể hiện tình cảm của mình với những nghệ sĩ dân gian làng Hồ. Chúng ta hãy đi tìm hiểu điểm đặc biệt của tranh Đông Hồ nhé!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A8C8EFA-96ED-4A18-B46D-8BDC030E3AF6}" type="slidenum">
              <a:rPr lang="zh-CN" altLang="en-US" smtClean="0"/>
              <a:t>3</a:t>
            </a:fld>
            <a:endParaRPr lang="zh-CN" altLang="en-US"/>
          </a:p>
        </p:txBody>
      </p:sp>
    </p:spTree>
    <p:extLst>
      <p:ext uri="{BB962C8B-B14F-4D97-AF65-F5344CB8AC3E}">
        <p14:creationId xmlns:p14="http://schemas.microsoft.com/office/powerpoint/2010/main" val="214679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1211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7686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BCF87-0EDD-4AEF-B9F6-DB6067A69903}" type="slidenum">
              <a:rPr lang="zh-CN" altLang="en-US" smtClean="0"/>
              <a:t>6</a:t>
            </a:fld>
            <a:endParaRPr lang="zh-CN" altLang="en-US"/>
          </a:p>
        </p:txBody>
      </p:sp>
    </p:spTree>
    <p:extLst>
      <p:ext uri="{BB962C8B-B14F-4D97-AF65-F5344CB8AC3E}">
        <p14:creationId xmlns:p14="http://schemas.microsoft.com/office/powerpoint/2010/main" val="3172486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37348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851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D7BCF87-0EDD-4AEF-B9F6-DB6067A6990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6878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6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4004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6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05268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5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15605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5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27572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5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0732214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5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411755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5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600265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5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55856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5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042452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5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0927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65645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5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00638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5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26350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4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78392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4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296017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4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07182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4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336890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4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116813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4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034724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4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07513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4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8397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2401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4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72263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4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127781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3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15194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3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70973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3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69145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3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962633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38653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3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65819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3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5357032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3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68777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3181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3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169532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3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02923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2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952387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2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412728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2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791603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2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4191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2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2901006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2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9245985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2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7562485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2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19387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3822339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260682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534468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2891402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442464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45967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7250237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79572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23786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40705924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093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6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707477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0725789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6783103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pic>
        <p:nvPicPr>
          <p:cNvPr id="5" name="Picture 4" descr="A round pink label with white text and a black background&#10;&#10;Description automatically generated">
            <a:extLst>
              <a:ext uri="{FF2B5EF4-FFF2-40B4-BE49-F238E27FC236}">
                <a16:creationId xmlns:a16="http://schemas.microsoft.com/office/drawing/2014/main" id="{EA4F7737-7009-88E7-2865-0FF16F6757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604188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494529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0356956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105155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8182135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362029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290327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918297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6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9073575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2584025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1DB05-3027-8328-419D-B5F08A9FC06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F3887-2861-FC78-1663-5A3EFCDAF2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C9494-29D6-17F3-E8BC-94E17CD8B651}"/>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60A17955-5C92-B260-6D63-2D4146050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A66FD-01AC-A87C-5697-4D4D90631E9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7C0EAF2-25E6-2123-BFCE-BF1D43FC94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4007531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AA0C-97D1-D237-B602-81FCB4A461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90553C-92BB-C97A-30F3-77946A047F7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EE29F-168D-FA3E-3288-CF3202104F30}"/>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E13FD66C-B923-9721-C23D-3774EDCF19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887658-EE14-D91A-AA90-DD0070422168}"/>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9875891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A13-8DAF-D43B-6018-E023115EF2D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416D58-B325-D281-DE95-05F411E5260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ECA63F-334D-AAF4-23B3-20F4910794B8}"/>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09F73F7B-25EA-8E55-B3FD-266E1FE822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51E69F4-E609-2E78-15D3-F52FA05A6EF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750107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B833F-E02D-2547-DA53-0F07370C1B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E3347-626E-252E-5C40-F3687DA8F5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AD74F4-FC1E-DD50-942B-DFC188AEBDC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A89CA3-4B2E-5CE6-1771-614756E5C429}"/>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6" name="Footer Placeholder 5">
            <a:extLst>
              <a:ext uri="{FF2B5EF4-FFF2-40B4-BE49-F238E27FC236}">
                <a16:creationId xmlns:a16="http://schemas.microsoft.com/office/drawing/2014/main" id="{7145FEA3-96B0-1F28-261C-D1565AA5EF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2503B4-FEAB-9859-797C-3C9B3E56DB04}"/>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5251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F51D-30CE-5AB8-77B4-A9298345EDE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84F20C1-7E75-10DF-D281-060EB982A7A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425896-3722-CEDE-5036-D3F0A481F16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9EAF89-B3C8-D089-017A-005D2668E78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8BE27-F747-CD85-0928-4B512274FB2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4FBB6-DAE7-58E2-C762-188BC28ABC2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8" name="Footer Placeholder 7">
            <a:extLst>
              <a:ext uri="{FF2B5EF4-FFF2-40B4-BE49-F238E27FC236}">
                <a16:creationId xmlns:a16="http://schemas.microsoft.com/office/drawing/2014/main" id="{F0BA5EA1-9975-BCC3-1369-DA5A29FF10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1CECFFE-3B13-1CDC-5071-0BCF9BB446C7}"/>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283220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DB4B9-7CFD-DA84-0A2F-522128CF80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345E36-FE5E-77D2-A3AB-979AF2992EF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4" name="Footer Placeholder 3">
            <a:extLst>
              <a:ext uri="{FF2B5EF4-FFF2-40B4-BE49-F238E27FC236}">
                <a16:creationId xmlns:a16="http://schemas.microsoft.com/office/drawing/2014/main" id="{03C12DB5-0D04-5723-7730-415F163176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8BD8091-3271-0262-9B26-69FBC1BF4551}"/>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37574861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441707-CD44-1654-A793-EAD62F91CBCA}"/>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3" name="Footer Placeholder 2">
            <a:extLst>
              <a:ext uri="{FF2B5EF4-FFF2-40B4-BE49-F238E27FC236}">
                <a16:creationId xmlns:a16="http://schemas.microsoft.com/office/drawing/2014/main" id="{9A3353A3-4681-E3E5-4D50-6756518D45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33ED1A4-17CB-5544-2A2F-8B3B0D4CE029}"/>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5338690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D1B6-616A-29E3-6C85-3286DE284E0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9AD3E-BC40-EBD6-799D-EF492BD1624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65EEC5-FDA7-B379-AE3D-3F1A808430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4FFC99-DF7D-D061-2B02-7AFB113061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6" name="Footer Placeholder 5">
            <a:extLst>
              <a:ext uri="{FF2B5EF4-FFF2-40B4-BE49-F238E27FC236}">
                <a16:creationId xmlns:a16="http://schemas.microsoft.com/office/drawing/2014/main" id="{60025811-681A-19A0-30CE-9FA5FC692D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F043A72-5748-F7CC-DCC2-294C63FDA956}"/>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0605146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465C-9CD8-DC1A-0D14-2E22D83E848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429BC-EB69-318D-7644-83F6FC42772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2417F-B3AB-914B-4045-71844B829E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74BD5-9BDA-B78F-14B0-285DECFE232B}"/>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6" name="Footer Placeholder 5">
            <a:extLst>
              <a:ext uri="{FF2B5EF4-FFF2-40B4-BE49-F238E27FC236}">
                <a16:creationId xmlns:a16="http://schemas.microsoft.com/office/drawing/2014/main" id="{2FFDD461-D23B-2A72-B463-67E84E1AD6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430D26B-D609-AA2F-7023-583E4F9284E2}"/>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486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6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11915213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9F8C-AD43-8C90-7413-5B37076AC9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B7EB9-1D6E-9076-EDDF-DB8ACB5B06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A86F4-D960-659F-A17A-80481F6AC8AC}"/>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C9C5C39A-66A0-FF37-E929-44145679AA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3820D-C393-4F8B-311C-C081CC3BFF3E}"/>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1239052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C42770-0FC9-D66D-AC43-CA6CDEED988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3BB6A-F14C-8AD8-54C9-38B114DA785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7376C-65C5-1693-BE9C-FCCFE0E487DD}"/>
              </a:ext>
            </a:extLst>
          </p:cNvPr>
          <p:cNvSpPr>
            <a:spLocks noGrp="1"/>
          </p:cNvSpPr>
          <p:nvPr>
            <p:ph type="dt" sz="half" idx="10"/>
          </p:nvPr>
        </p:nvSpPr>
        <p:spPr>
          <a:xfrm>
            <a:off x="838200" y="6356350"/>
            <a:ext cx="2743200" cy="365125"/>
          </a:xfrm>
          <a:prstGeom prst="rect">
            <a:avLst/>
          </a:prstGeom>
        </p:spPr>
        <p:txBody>
          <a:bodyPr/>
          <a:lstStyle/>
          <a:p>
            <a:fld id="{F2035014-B613-460D-AA97-10329D03DF37}" type="datetimeFigureOut">
              <a:rPr lang="en-US" smtClean="0"/>
              <a:t>12/25/2024</a:t>
            </a:fld>
            <a:endParaRPr lang="en-US"/>
          </a:p>
        </p:txBody>
      </p:sp>
      <p:sp>
        <p:nvSpPr>
          <p:cNvPr id="5" name="Footer Placeholder 4">
            <a:extLst>
              <a:ext uri="{FF2B5EF4-FFF2-40B4-BE49-F238E27FC236}">
                <a16:creationId xmlns:a16="http://schemas.microsoft.com/office/drawing/2014/main" id="{4D97D3F6-67A9-B917-6887-9B3CBF1856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85C40-78A2-26F4-4FE9-98A40381940F}"/>
              </a:ext>
            </a:extLst>
          </p:cNvPr>
          <p:cNvSpPr>
            <a:spLocks noGrp="1"/>
          </p:cNvSpPr>
          <p:nvPr>
            <p:ph type="sldNum" sz="quarter" idx="12"/>
          </p:nvPr>
        </p:nvSpPr>
        <p:spPr>
          <a:xfrm>
            <a:off x="8610600" y="6356350"/>
            <a:ext cx="2743200" cy="365125"/>
          </a:xfrm>
          <a:prstGeom prst="rect">
            <a:avLst/>
          </a:prstGeom>
        </p:spPr>
        <p:txBody>
          <a:bodyPr/>
          <a:lstStyle/>
          <a:p>
            <a:fld id="{01AAB1F1-65CF-4492-B5D1-87C6FD26DAA3}" type="slidenum">
              <a:rPr lang="en-US" smtClean="0"/>
              <a:t>‹#›</a:t>
            </a:fld>
            <a:endParaRPr lang="en-US"/>
          </a:p>
        </p:txBody>
      </p:sp>
    </p:spTree>
    <p:extLst>
      <p:ext uri="{BB962C8B-B14F-4D97-AF65-F5344CB8AC3E}">
        <p14:creationId xmlns:p14="http://schemas.microsoft.com/office/powerpoint/2010/main" val="672904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6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08A270B-D1BD-478A-B1C1-A6CAD593402B}"/>
              </a:ext>
            </a:extLst>
          </p:cNvPr>
          <p:cNvSpPr>
            <a:spLocks noGrp="1"/>
          </p:cNvSpPr>
          <p:nvPr>
            <p:ph type="dt" sz="half" idx="10"/>
          </p:nvPr>
        </p:nvSpPr>
        <p:spPr/>
        <p:txBody>
          <a:bodyPr/>
          <a:lstStyle/>
          <a:p>
            <a:fld id="{585E61A9-ED7E-4493-9362-78730BAD6277}" type="datetimeFigureOut">
              <a:rPr lang="zh-CN" altLang="en-US" smtClean="0"/>
              <a:t>2024/12/25</a:t>
            </a:fld>
            <a:endParaRPr lang="zh-CN" altLang="en-US"/>
          </a:p>
        </p:txBody>
      </p:sp>
      <p:sp>
        <p:nvSpPr>
          <p:cNvPr id="3" name="页脚占位符 2">
            <a:extLst>
              <a:ext uri="{FF2B5EF4-FFF2-40B4-BE49-F238E27FC236}">
                <a16:creationId xmlns:a16="http://schemas.microsoft.com/office/drawing/2014/main" id="{1BFA3265-4087-4039-A550-A6F2B82EE55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2C113D0-2C10-4952-89CF-0B63C03EE16F}"/>
              </a:ext>
            </a:extLst>
          </p:cNvPr>
          <p:cNvSpPr>
            <a:spLocks noGrp="1"/>
          </p:cNvSpPr>
          <p:nvPr>
            <p:ph type="sldNum" sz="quarter" idx="12"/>
          </p:nvPr>
        </p:nvSpPr>
        <p:spPr/>
        <p:txBody>
          <a:bodyPr/>
          <a:lstStyle/>
          <a:p>
            <a:fld id="{81C88555-58E8-45F6-B305-3913EBEC07C5}" type="slidenum">
              <a:rPr lang="zh-CN" altLang="en-US" smtClean="0"/>
              <a:t>‹#›</a:t>
            </a:fld>
            <a:endParaRPr lang="zh-CN" altLang="en-US"/>
          </a:p>
        </p:txBody>
      </p:sp>
    </p:spTree>
    <p:extLst>
      <p:ext uri="{BB962C8B-B14F-4D97-AF65-F5344CB8AC3E}">
        <p14:creationId xmlns:p14="http://schemas.microsoft.com/office/powerpoint/2010/main" val="35714815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jp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2.pn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2">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34F8585-3DD6-959A-AA3F-485C8091C592}"/>
              </a:ext>
            </a:extLst>
          </p:cNvPr>
          <p:cNvPicPr>
            <a:picLocks noChangeAspect="1"/>
          </p:cNvPicPr>
          <p:nvPr userDrawn="1"/>
        </p:nvPicPr>
        <p:blipFill>
          <a:blip r:embed="rId73"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89" r:id="rId2"/>
    <p:sldLayoutId id="2147483687" r:id="rId3"/>
    <p:sldLayoutId id="2147483658" r:id="rId4"/>
    <p:sldLayoutId id="2147483650" r:id="rId5"/>
    <p:sldLayoutId id="2147483718" r:id="rId6"/>
    <p:sldLayoutId id="2147483717" r:id="rId7"/>
    <p:sldLayoutId id="2147483716" r:id="rId8"/>
    <p:sldLayoutId id="2147483715" r:id="rId9"/>
    <p:sldLayoutId id="2147483714" r:id="rId10"/>
    <p:sldLayoutId id="2147483713" r:id="rId11"/>
    <p:sldLayoutId id="2147483712" r:id="rId12"/>
    <p:sldLayoutId id="2147483711" r:id="rId13"/>
    <p:sldLayoutId id="2147483710" r:id="rId14"/>
    <p:sldLayoutId id="2147483709" r:id="rId15"/>
    <p:sldLayoutId id="2147483708" r:id="rId16"/>
    <p:sldLayoutId id="2147483707" r:id="rId17"/>
    <p:sldLayoutId id="2147483706" r:id="rId18"/>
    <p:sldLayoutId id="2147483705" r:id="rId19"/>
    <p:sldLayoutId id="2147483704" r:id="rId20"/>
    <p:sldLayoutId id="2147483703" r:id="rId21"/>
    <p:sldLayoutId id="2147483702" r:id="rId22"/>
    <p:sldLayoutId id="2147483701" r:id="rId23"/>
    <p:sldLayoutId id="2147483700" r:id="rId24"/>
    <p:sldLayoutId id="2147483699" r:id="rId25"/>
    <p:sldLayoutId id="2147483698" r:id="rId26"/>
    <p:sldLayoutId id="2147483697" r:id="rId27"/>
    <p:sldLayoutId id="2147483696" r:id="rId28"/>
    <p:sldLayoutId id="2147483695" r:id="rId29"/>
    <p:sldLayoutId id="2147483694" r:id="rId30"/>
    <p:sldLayoutId id="2147483693" r:id="rId31"/>
    <p:sldLayoutId id="2147483692" r:id="rId32"/>
    <p:sldLayoutId id="2147483691" r:id="rId33"/>
    <p:sldLayoutId id="2147483690" r:id="rId34"/>
    <p:sldLayoutId id="2147483688" r:id="rId35"/>
    <p:sldLayoutId id="2147483686" r:id="rId36"/>
    <p:sldLayoutId id="2147483685" r:id="rId37"/>
    <p:sldLayoutId id="2147483684" r:id="rId38"/>
    <p:sldLayoutId id="2147483683" r:id="rId39"/>
    <p:sldLayoutId id="2147483682" r:id="rId40"/>
    <p:sldLayoutId id="2147483681" r:id="rId41"/>
    <p:sldLayoutId id="2147483680" r:id="rId42"/>
    <p:sldLayoutId id="2147483679" r:id="rId43"/>
    <p:sldLayoutId id="2147483678" r:id="rId44"/>
    <p:sldLayoutId id="2147483677" r:id="rId45"/>
    <p:sldLayoutId id="2147483676" r:id="rId46"/>
    <p:sldLayoutId id="2147483675" r:id="rId47"/>
    <p:sldLayoutId id="2147483674" r:id="rId48"/>
    <p:sldLayoutId id="2147483673" r:id="rId49"/>
    <p:sldLayoutId id="2147483672" r:id="rId50"/>
    <p:sldLayoutId id="2147483671" r:id="rId51"/>
    <p:sldLayoutId id="2147483670" r:id="rId52"/>
    <p:sldLayoutId id="2147483669" r:id="rId53"/>
    <p:sldLayoutId id="2147483668" r:id="rId54"/>
    <p:sldLayoutId id="2147483667" r:id="rId55"/>
    <p:sldLayoutId id="2147483666" r:id="rId56"/>
    <p:sldLayoutId id="2147483665" r:id="rId57"/>
    <p:sldLayoutId id="2147483664" r:id="rId58"/>
    <p:sldLayoutId id="2147483663" r:id="rId59"/>
    <p:sldLayoutId id="2147483662" r:id="rId60"/>
    <p:sldLayoutId id="2147483661" r:id="rId61"/>
    <p:sldLayoutId id="2147483660" r:id="rId62"/>
    <p:sldLayoutId id="2147483659" r:id="rId63"/>
    <p:sldLayoutId id="2147483657" r:id="rId64"/>
    <p:sldLayoutId id="2147483656" r:id="rId65"/>
    <p:sldLayoutId id="2147483655" r:id="rId66"/>
    <p:sldLayoutId id="2147483654" r:id="rId67"/>
    <p:sldLayoutId id="2147483653" r:id="rId68"/>
    <p:sldLayoutId id="2147483652" r:id="rId69"/>
    <p:sldLayoutId id="2147483651" r:id="rId70"/>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round pink label with white text and a black background&#10;&#10;Description automatically generated">
            <a:extLst>
              <a:ext uri="{FF2B5EF4-FFF2-40B4-BE49-F238E27FC236}">
                <a16:creationId xmlns:a16="http://schemas.microsoft.com/office/drawing/2014/main" id="{820D4B8D-F160-C768-07CD-23BCE4AE092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467373621"/>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audio" Target="../media/audio2.wav"/><Relationship Id="rId3" Type="http://schemas.openxmlformats.org/officeDocument/2006/relationships/audio" Target="../media/audio3.wav"/><Relationship Id="rId7" Type="http://schemas.openxmlformats.org/officeDocument/2006/relationships/image" Target="../media/image21.png"/><Relationship Id="rId12"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18" Type="http://schemas.openxmlformats.org/officeDocument/2006/relationships/audio" Target="../media/audio3.wav"/><Relationship Id="rId3" Type="http://schemas.openxmlformats.org/officeDocument/2006/relationships/image" Target="../media/image19.png"/><Relationship Id="rId7"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77.xml"/><Relationship Id="rId6" Type="http://schemas.openxmlformats.org/officeDocument/2006/relationships/image" Target="../media/image26.gif"/><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g"/><Relationship Id="rId7"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gif"/><Relationship Id="rId9"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audio" Target="../media/audio1.wav"/><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32.jpeg"/><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7.png"/><Relationship Id="rId5" Type="http://schemas.microsoft.com/office/2007/relationships/hdphoto" Target="../media/hdphoto1.wdp"/><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52FAD23E-A4F0-43D8-B24F-D65B1237B5FC}"/>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PHÁT TRIỂN NĂNG LỰC THẨM MỸ BẰNG TOÁN HỌC - POMath">
            <a:extLst>
              <a:ext uri="{FF2B5EF4-FFF2-40B4-BE49-F238E27FC236}">
                <a16:creationId xmlns:a16="http://schemas.microsoft.com/office/drawing/2014/main" id="{B78E1BE1-AEFB-99CA-8FC4-13364627B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4100" y="2416287"/>
            <a:ext cx="7956749" cy="44522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BE46CBA-4127-7635-93B1-808A1B2E0CA3}"/>
              </a:ext>
            </a:extLst>
          </p:cNvPr>
          <p:cNvPicPr>
            <a:picLocks noChangeAspect="1"/>
          </p:cNvPicPr>
          <p:nvPr/>
        </p:nvPicPr>
        <p:blipFill>
          <a:blip r:embed="rId4"/>
          <a:stretch>
            <a:fillRect/>
          </a:stretch>
        </p:blipFill>
        <p:spPr>
          <a:xfrm>
            <a:off x="955575" y="762001"/>
            <a:ext cx="10961558" cy="3164098"/>
          </a:xfrm>
          <a:prstGeom prst="rect">
            <a:avLst/>
          </a:prstGeom>
        </p:spPr>
      </p:pic>
    </p:spTree>
    <p:extLst>
      <p:ext uri="{BB962C8B-B14F-4D97-AF65-F5344CB8AC3E}">
        <p14:creationId xmlns:p14="http://schemas.microsoft.com/office/powerpoint/2010/main" val="2388168011"/>
      </p:ext>
    </p:extLst>
  </p:cSld>
  <p:clrMapOvr>
    <a:masterClrMapping/>
  </p:clrMapOvr>
  <p:transition spd="slow" advClick="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Phải yêu mến cuộc đời trồng trọt,</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chăn nuôi lắm mới khắc được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những tranh lợn ráy có những khoáy âm dương rất có duyên,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mới vẽ được những đàn gà con tưng bừng</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như ca múa bên gà mái mẹ</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id="{9F7C2C1F-F850-77FE-6D53-4C316210F965}"/>
              </a:ext>
            </a:extLst>
          </p:cNvPr>
          <p:cNvPicPr>
            <a:picLocks noChangeAspect="1"/>
          </p:cNvPicPr>
          <p:nvPr/>
        </p:nvPicPr>
        <p:blipFill>
          <a:blip r:embed="rId4"/>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id="{A9405634-FC76-2CB5-0140-0476C14A4818}"/>
              </a:ext>
            </a:extLst>
          </p:cNvPr>
          <p:cNvSpPr txBox="1"/>
          <p:nvPr/>
        </p:nvSpPr>
        <p:spPr>
          <a:xfrm>
            <a:off x="990919" y="4134591"/>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Màu đen không pha bằng thuốc</a:t>
            </a:r>
            <a:r>
              <a:rPr lang="vi-VN" sz="3200" b="1" dirty="0">
                <a:solidFill>
                  <a:srgbClr val="FF0000"/>
                </a:solidFill>
                <a:latin typeface="Calibri" panose="020F0502020204030204"/>
                <a:ea typeface="Roboto" panose="02000000000000000000" pitchFamily="2" charset="0"/>
              </a:rPr>
              <a:t>/ </a:t>
            </a:r>
            <a:r>
              <a:rPr lang="vi-VN" sz="3200" b="1" dirty="0">
                <a:solidFill>
                  <a:prstClr val="black"/>
                </a:solidFill>
                <a:latin typeface="Calibri" panose="020F0502020204030204"/>
                <a:ea typeface="Roboto" panose="02000000000000000000" pitchFamily="2" charset="0"/>
              </a:rPr>
              <a:t>mà luyện bằng bột than của những chất liệu gợi nhắc thiết tha đến đồng quê đất nước: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chất rơm bếp,</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than của cói chiếu</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và than của lá tre mùa thu rụng lá</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293949107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C1E86481-DE21-EB2F-B103-7CF74F35923B}"/>
              </a:ext>
            </a:extLst>
          </p:cNvPr>
          <p:cNvGrpSpPr/>
          <p:nvPr/>
        </p:nvGrpSpPr>
        <p:grpSpPr>
          <a:xfrm>
            <a:off x="980146" y="2057809"/>
            <a:ext cx="10089994" cy="994726"/>
            <a:chOff x="892967" y="1911054"/>
            <a:chExt cx="10089994" cy="994726"/>
          </a:xfrm>
        </p:grpSpPr>
        <p:sp>
          <p:nvSpPr>
            <p:cNvPr id="4" name="Rectangle: Rounded Corners 3">
              <a:extLst>
                <a:ext uri="{FF2B5EF4-FFF2-40B4-BE49-F238E27FC236}">
                  <a16:creationId xmlns:a16="http://schemas.microsoft.com/office/drawing/2014/main" id="{076E6566-0A65-8560-B984-6C5A306C79E1}"/>
                </a:ext>
              </a:extLst>
            </p:cNvPr>
            <p:cNvSpPr/>
            <p:nvPr/>
          </p:nvSpPr>
          <p:spPr>
            <a:xfrm>
              <a:off x="892967" y="2103140"/>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5F36B23-B235-29C9-16E3-CA331297C571}"/>
                </a:ext>
              </a:extLst>
            </p:cNvPr>
            <p:cNvSpPr txBox="1"/>
            <p:nvPr/>
          </p:nvSpPr>
          <p:spPr>
            <a:xfrm>
              <a:off x="1198153" y="1911054"/>
              <a:ext cx="9622153" cy="901465"/>
            </a:xfrm>
            <a:prstGeom prst="rect">
              <a:avLst/>
            </a:prstGeom>
            <a:noFill/>
          </p:spPr>
          <p:txBody>
            <a:bodyPr wrap="square">
              <a:spAutoFit/>
            </a:bodyPr>
            <a:lstStyle/>
            <a:p>
              <a:pPr marL="0" marR="0" algn="just">
                <a:lnSpc>
                  <a:spcPct val="150000"/>
                </a:lnSpc>
                <a:spcBef>
                  <a:spcPts val="0"/>
                </a:spcBef>
                <a:spcAft>
                  <a:spcPts val="0"/>
                </a:spcAft>
              </a:pP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1: từ đầu đến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hóm</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hỉnh</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và</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tươi</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vui</a:t>
              </a: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69C31CBE-430C-96EF-30E7-C609AF0780E8}"/>
              </a:ext>
            </a:extLst>
          </p:cNvPr>
          <p:cNvGrpSpPr/>
          <p:nvPr/>
        </p:nvGrpSpPr>
        <p:grpSpPr>
          <a:xfrm>
            <a:off x="929543" y="3165931"/>
            <a:ext cx="10212971" cy="1002745"/>
            <a:chOff x="892967" y="3019176"/>
            <a:chExt cx="10212971" cy="1002745"/>
          </a:xfrm>
        </p:grpSpPr>
        <p:sp>
          <p:nvSpPr>
            <p:cNvPr id="13" name="Rectangle: Rounded Corners 12">
              <a:extLst>
                <a:ext uri="{FF2B5EF4-FFF2-40B4-BE49-F238E27FC236}">
                  <a16:creationId xmlns:a16="http://schemas.microsoft.com/office/drawing/2014/main" id="{2E95CFDE-897A-92FF-84AF-1A8574FC0C26}"/>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35B5074-151A-4A63-D54C-C82D54ECECF8}"/>
                </a:ext>
              </a:extLst>
            </p:cNvPr>
            <p:cNvSpPr txBox="1"/>
            <p:nvPr/>
          </p:nvSpPr>
          <p:spPr>
            <a:xfrm>
              <a:off x="1105220" y="3019176"/>
              <a:ext cx="10000718" cy="901465"/>
            </a:xfrm>
            <a:prstGeom prst="rect">
              <a:avLst/>
            </a:prstGeom>
            <a:noFill/>
          </p:spPr>
          <p:txBody>
            <a:bodyPr wrap="square">
              <a:spAutoFit/>
            </a:bodyPr>
            <a:lstStyle/>
            <a:p>
              <a:pPr marL="0" marR="0" algn="just">
                <a:lnSpc>
                  <a:spcPct val="150000"/>
                </a:lnSpc>
                <a:spcBef>
                  <a:spcPts val="0"/>
                </a:spcBef>
                <a:spcAft>
                  <a:spcPts val="0"/>
                </a:spcAft>
              </a:pP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Đoạn 2: Tiếp theo đến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gà</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mái</a:t>
              </a:r>
              <a:r>
                <a:rPr lang="en-US"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000" i="1"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mẹ</a:t>
              </a:r>
              <a:r>
                <a:rPr lang="vi-VN" sz="4000" i="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0B30216F-A591-C39A-691B-65BE6AE62607}"/>
              </a:ext>
            </a:extLst>
          </p:cNvPr>
          <p:cNvGrpSpPr/>
          <p:nvPr/>
        </p:nvGrpSpPr>
        <p:grpSpPr>
          <a:xfrm>
            <a:off x="715316" y="775654"/>
            <a:ext cx="10807300" cy="919401"/>
            <a:chOff x="715316" y="628899"/>
            <a:chExt cx="10807300" cy="919401"/>
          </a:xfrm>
        </p:grpSpPr>
        <p:sp>
          <p:nvSpPr>
            <p:cNvPr id="16" name="TextBox 15">
              <a:extLst>
                <a:ext uri="{FF2B5EF4-FFF2-40B4-BE49-F238E27FC236}">
                  <a16:creationId xmlns:a16="http://schemas.microsoft.com/office/drawing/2014/main" id="{AE234119-9A3A-FDE3-56DA-D4363DAF70FA}"/>
                </a:ext>
              </a:extLst>
            </p:cNvPr>
            <p:cNvSpPr txBox="1"/>
            <p:nvPr/>
          </p:nvSpPr>
          <p:spPr>
            <a:xfrm>
              <a:off x="1105540" y="628899"/>
              <a:ext cx="10417076" cy="919401"/>
            </a:xfrm>
            <a:prstGeom prst="roundRect">
              <a:avLst/>
            </a:prstGeom>
            <a:solidFill>
              <a:srgbClr val="F8D0DB"/>
            </a:solidFill>
            <a:ln w="38100">
              <a:solidFill>
                <a:srgbClr val="FF6563"/>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Calibri" panose="020F0502020204030204"/>
                  <a:ea typeface="Roboto" panose="02000000000000000000" pitchFamily="2" charset="0"/>
                  <a:cs typeface="+mn-cs"/>
                </a:rPr>
                <a:t>   Bài tập đọc được chia làm mấy đoạn?</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7" name="Picture 16" descr="A question mark in a speech bubble&#10;&#10;Description automatically generated">
              <a:extLst>
                <a:ext uri="{FF2B5EF4-FFF2-40B4-BE49-F238E27FC236}">
                  <a16:creationId xmlns:a16="http://schemas.microsoft.com/office/drawing/2014/main" id="{D5BA1089-D8CA-88A1-18BD-E8B1CFE4A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16" y="727878"/>
              <a:ext cx="797968" cy="797968"/>
            </a:xfrm>
            <a:prstGeom prst="rect">
              <a:avLst/>
            </a:prstGeom>
          </p:spPr>
        </p:pic>
      </p:grpSp>
      <p:grpSp>
        <p:nvGrpSpPr>
          <p:cNvPr id="18" name="Group 17">
            <a:extLst>
              <a:ext uri="{FF2B5EF4-FFF2-40B4-BE49-F238E27FC236}">
                <a16:creationId xmlns:a16="http://schemas.microsoft.com/office/drawing/2014/main" id="{28D830CB-FFE1-CBDB-AA9B-D7A4623187F9}"/>
              </a:ext>
            </a:extLst>
          </p:cNvPr>
          <p:cNvGrpSpPr/>
          <p:nvPr/>
        </p:nvGrpSpPr>
        <p:grpSpPr>
          <a:xfrm>
            <a:off x="878940" y="4555134"/>
            <a:ext cx="10191200" cy="802640"/>
            <a:chOff x="892967" y="3219281"/>
            <a:chExt cx="10191200" cy="802640"/>
          </a:xfrm>
        </p:grpSpPr>
        <p:sp>
          <p:nvSpPr>
            <p:cNvPr id="19" name="Rectangle: Rounded Corners 18">
              <a:extLst>
                <a:ext uri="{FF2B5EF4-FFF2-40B4-BE49-F238E27FC236}">
                  <a16:creationId xmlns:a16="http://schemas.microsoft.com/office/drawing/2014/main" id="{9A93DD7D-9F2D-3E55-F685-6C47B84406BA}"/>
                </a:ext>
              </a:extLst>
            </p:cNvPr>
            <p:cNvSpPr/>
            <p:nvPr/>
          </p:nvSpPr>
          <p:spPr>
            <a:xfrm>
              <a:off x="892967" y="3219281"/>
              <a:ext cx="10089994" cy="802640"/>
            </a:xfrm>
            <a:prstGeom prst="roundRect">
              <a:avLst>
                <a:gd name="adj" fmla="val 50000"/>
              </a:avLst>
            </a:prstGeom>
            <a:solidFill>
              <a:srgbClr val="FFFFCC"/>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134505C8-07F2-259E-680F-DCC8C48086A9}"/>
                </a:ext>
              </a:extLst>
            </p:cNvPr>
            <p:cNvSpPr txBox="1"/>
            <p:nvPr/>
          </p:nvSpPr>
          <p:spPr>
            <a:xfrm>
              <a:off x="1083449" y="3302205"/>
              <a:ext cx="1000071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Đoạn</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3: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Còn</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0"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lại</a:t>
              </a:r>
              <a:r>
                <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a:t>
              </a:r>
              <a:endParaRPr kumimoji="0" lang="en-US" sz="4000" b="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97803862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
            <a:extLst>
              <a:ext uri="{FF2B5EF4-FFF2-40B4-BE49-F238E27FC236}">
                <a16:creationId xmlns:a16="http://schemas.microsoft.com/office/drawing/2014/main" id="{1657AC08-08F5-4D1A-9211-9A9D8591B9EA}"/>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B513AB05-27D1-4602-AC07-EBF2AA8099B9}"/>
              </a:ext>
            </a:extLst>
          </p:cNvPr>
          <p:cNvGrpSpPr/>
          <p:nvPr/>
        </p:nvGrpSpPr>
        <p:grpSpPr>
          <a:xfrm>
            <a:off x="6123146" y="3656123"/>
            <a:ext cx="5561110" cy="2709729"/>
            <a:chOff x="6096000" y="3244032"/>
            <a:chExt cx="5561110" cy="2709729"/>
          </a:xfrm>
        </p:grpSpPr>
        <p:sp>
          <p:nvSpPr>
            <p:cNvPr id="12" name="Rectangle: Rounded Corners 11">
              <a:extLst>
                <a:ext uri="{FF2B5EF4-FFF2-40B4-BE49-F238E27FC236}">
                  <a16:creationId xmlns:a16="http://schemas.microsoft.com/office/drawing/2014/main" id="{5A06B1AF-D34F-4DDC-A546-76F4F90EDAA3}"/>
                </a:ext>
              </a:extLst>
            </p:cNvPr>
            <p:cNvSpPr/>
            <p:nvPr/>
          </p:nvSpPr>
          <p:spPr>
            <a:xfrm>
              <a:off x="6096000"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 Đọc đúng.</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2. Đọc to, rõ.</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3. Ngắt, nghỉ đúng chỗ.</a:t>
              </a:r>
              <a:endParaRPr kumimoji="0" lang="vi-VN" sz="32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B3B63C99-BB7C-42FC-8E2F-18390F07D948}"/>
                </a:ext>
              </a:extLst>
            </p:cNvPr>
            <p:cNvGrpSpPr/>
            <p:nvPr/>
          </p:nvGrpSpPr>
          <p:grpSpPr>
            <a:xfrm>
              <a:off x="8361444" y="4116552"/>
              <a:ext cx="1583311" cy="469963"/>
              <a:chOff x="3190408" y="4309039"/>
              <a:chExt cx="1583311" cy="469963"/>
            </a:xfrm>
          </p:grpSpPr>
          <p:pic>
            <p:nvPicPr>
              <p:cNvPr id="23" name="Picture 22">
                <a:extLst>
                  <a:ext uri="{FF2B5EF4-FFF2-40B4-BE49-F238E27FC236}">
                    <a16:creationId xmlns:a16="http://schemas.microsoft.com/office/drawing/2014/main" id="{9EA9A807-D805-4C60-BAC7-7A9BE38C0B9F}"/>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4" name="Picture 23">
                <a:extLst>
                  <a:ext uri="{FF2B5EF4-FFF2-40B4-BE49-F238E27FC236}">
                    <a16:creationId xmlns:a16="http://schemas.microsoft.com/office/drawing/2014/main" id="{C882AD6A-7AE4-44C9-83D1-88227051E33A}"/>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5" name="Picture 24">
                <a:extLst>
                  <a:ext uri="{FF2B5EF4-FFF2-40B4-BE49-F238E27FC236}">
                    <a16:creationId xmlns:a16="http://schemas.microsoft.com/office/drawing/2014/main" id="{D99592CB-9ACE-416A-AC7D-EED0E03F515B}"/>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14" name="Group 13">
              <a:extLst>
                <a:ext uri="{FF2B5EF4-FFF2-40B4-BE49-F238E27FC236}">
                  <a16:creationId xmlns:a16="http://schemas.microsoft.com/office/drawing/2014/main" id="{36B0E720-9B4E-4F29-B31B-01446C7F9FCE}"/>
                </a:ext>
              </a:extLst>
            </p:cNvPr>
            <p:cNvGrpSpPr/>
            <p:nvPr/>
          </p:nvGrpSpPr>
          <p:grpSpPr>
            <a:xfrm>
              <a:off x="8468135" y="4692277"/>
              <a:ext cx="1583311" cy="469963"/>
              <a:chOff x="3190408" y="4309039"/>
              <a:chExt cx="1583311" cy="469963"/>
            </a:xfrm>
          </p:grpSpPr>
          <p:pic>
            <p:nvPicPr>
              <p:cNvPr id="20" name="Picture 19">
                <a:extLst>
                  <a:ext uri="{FF2B5EF4-FFF2-40B4-BE49-F238E27FC236}">
                    <a16:creationId xmlns:a16="http://schemas.microsoft.com/office/drawing/2014/main" id="{0B198AC8-9B61-4707-A402-DE7B1D5956C8}"/>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21" name="Picture 20">
                <a:extLst>
                  <a:ext uri="{FF2B5EF4-FFF2-40B4-BE49-F238E27FC236}">
                    <a16:creationId xmlns:a16="http://schemas.microsoft.com/office/drawing/2014/main" id="{D3824F82-A30E-4E4C-BF66-E97A0E510945}"/>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22" name="Picture 21">
                <a:extLst>
                  <a:ext uri="{FF2B5EF4-FFF2-40B4-BE49-F238E27FC236}">
                    <a16:creationId xmlns:a16="http://schemas.microsoft.com/office/drawing/2014/main" id="{40E95EE3-C914-4316-ADD7-B0F17503DD8A}"/>
                  </a:ext>
                </a:extLst>
              </p:cNvPr>
              <p:cNvPicPr>
                <a:picLocks noChangeAspect="1"/>
              </p:cNvPicPr>
              <p:nvPr/>
            </p:nvPicPr>
            <p:blipFill>
              <a:blip r:embed="rId7"/>
              <a:stretch>
                <a:fillRect/>
              </a:stretch>
            </p:blipFill>
            <p:spPr>
              <a:xfrm>
                <a:off x="4303756" y="4309039"/>
                <a:ext cx="469963" cy="469963"/>
              </a:xfrm>
              <a:prstGeom prst="rect">
                <a:avLst/>
              </a:prstGeom>
            </p:spPr>
          </p:pic>
        </p:grpSp>
        <p:grpSp>
          <p:nvGrpSpPr>
            <p:cNvPr id="15" name="Group 14">
              <a:extLst>
                <a:ext uri="{FF2B5EF4-FFF2-40B4-BE49-F238E27FC236}">
                  <a16:creationId xmlns:a16="http://schemas.microsoft.com/office/drawing/2014/main" id="{6FA29395-F980-4C11-9211-12B58BB2A889}"/>
                </a:ext>
              </a:extLst>
            </p:cNvPr>
            <p:cNvGrpSpPr/>
            <p:nvPr/>
          </p:nvGrpSpPr>
          <p:grpSpPr>
            <a:xfrm>
              <a:off x="9992519" y="5278162"/>
              <a:ext cx="1583311" cy="469963"/>
              <a:chOff x="3190408" y="4309039"/>
              <a:chExt cx="1583311" cy="469963"/>
            </a:xfrm>
          </p:grpSpPr>
          <p:pic>
            <p:nvPicPr>
              <p:cNvPr id="17" name="Picture 16">
                <a:extLst>
                  <a:ext uri="{FF2B5EF4-FFF2-40B4-BE49-F238E27FC236}">
                    <a16:creationId xmlns:a16="http://schemas.microsoft.com/office/drawing/2014/main" id="{34B85528-31D3-40D5-A3C0-2DB87A56A576}"/>
                  </a:ext>
                </a:extLst>
              </p:cNvPr>
              <p:cNvPicPr>
                <a:picLocks noChangeAspect="1"/>
              </p:cNvPicPr>
              <p:nvPr/>
            </p:nvPicPr>
            <p:blipFill>
              <a:blip r:embed="rId5"/>
              <a:stretch>
                <a:fillRect/>
              </a:stretch>
            </p:blipFill>
            <p:spPr>
              <a:xfrm>
                <a:off x="3747082" y="4309039"/>
                <a:ext cx="469963" cy="469963"/>
              </a:xfrm>
              <a:prstGeom prst="rect">
                <a:avLst/>
              </a:prstGeom>
            </p:spPr>
          </p:pic>
          <p:pic>
            <p:nvPicPr>
              <p:cNvPr id="18" name="Picture 17">
                <a:extLst>
                  <a:ext uri="{FF2B5EF4-FFF2-40B4-BE49-F238E27FC236}">
                    <a16:creationId xmlns:a16="http://schemas.microsoft.com/office/drawing/2014/main" id="{63DA84CF-4197-47E5-B727-2E004F885852}"/>
                  </a:ext>
                </a:extLst>
              </p:cNvPr>
              <p:cNvPicPr>
                <a:picLocks noChangeAspect="1"/>
              </p:cNvPicPr>
              <p:nvPr/>
            </p:nvPicPr>
            <p:blipFill>
              <a:blip r:embed="rId6"/>
              <a:stretch>
                <a:fillRect/>
              </a:stretch>
            </p:blipFill>
            <p:spPr>
              <a:xfrm>
                <a:off x="3190408" y="4309039"/>
                <a:ext cx="469963" cy="469963"/>
              </a:xfrm>
              <a:prstGeom prst="rect">
                <a:avLst/>
              </a:prstGeom>
            </p:spPr>
          </p:pic>
          <p:pic>
            <p:nvPicPr>
              <p:cNvPr id="19" name="Picture 18">
                <a:extLst>
                  <a:ext uri="{FF2B5EF4-FFF2-40B4-BE49-F238E27FC236}">
                    <a16:creationId xmlns:a16="http://schemas.microsoft.com/office/drawing/2014/main" id="{E8FDA72B-53D9-4239-8534-0F3FEE438A18}"/>
                  </a:ext>
                </a:extLst>
              </p:cNvPr>
              <p:cNvPicPr>
                <a:picLocks noChangeAspect="1"/>
              </p:cNvPicPr>
              <p:nvPr/>
            </p:nvPicPr>
            <p:blipFill>
              <a:blip r:embed="rId7"/>
              <a:stretch>
                <a:fillRect/>
              </a:stretch>
            </p:blipFill>
            <p:spPr>
              <a:xfrm>
                <a:off x="4303756" y="4309039"/>
                <a:ext cx="469963" cy="469963"/>
              </a:xfrm>
              <a:prstGeom prst="rect">
                <a:avLst/>
              </a:prstGeom>
            </p:spPr>
          </p:pic>
        </p:grpSp>
        <p:sp>
          <p:nvSpPr>
            <p:cNvPr id="16" name="Rectangle: Rounded Corners 15">
              <a:extLst>
                <a:ext uri="{FF2B5EF4-FFF2-40B4-BE49-F238E27FC236}">
                  <a16:creationId xmlns:a16="http://schemas.microsoft.com/office/drawing/2014/main" id="{B95E9BE7-E8F4-414A-A2E4-532987D2F062}"/>
                </a:ext>
              </a:extLst>
            </p:cNvPr>
            <p:cNvSpPr/>
            <p:nvPr/>
          </p:nvSpPr>
          <p:spPr>
            <a:xfrm>
              <a:off x="6470488" y="3244032"/>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400" b="1" i="0" u="none" strike="noStrike" kern="1200" cap="none" spc="0" normalizeH="0" baseline="0" noProof="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chí đánh 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grpSp>
        <p:nvGrpSpPr>
          <p:cNvPr id="28" name="Group 27">
            <a:extLst>
              <a:ext uri="{FF2B5EF4-FFF2-40B4-BE49-F238E27FC236}">
                <a16:creationId xmlns:a16="http://schemas.microsoft.com/office/drawing/2014/main" id="{2D611757-0265-4940-AC33-324CC40B77E3}"/>
              </a:ext>
            </a:extLst>
          </p:cNvPr>
          <p:cNvGrpSpPr/>
          <p:nvPr/>
        </p:nvGrpSpPr>
        <p:grpSpPr>
          <a:xfrm>
            <a:off x="294598" y="3581319"/>
            <a:ext cx="5561110" cy="2784533"/>
            <a:chOff x="226098" y="3169228"/>
            <a:chExt cx="5561110" cy="2784533"/>
          </a:xfrm>
        </p:grpSpPr>
        <p:sp>
          <p:nvSpPr>
            <p:cNvPr id="29" name="Rectangle: Rounded Corners 28">
              <a:extLst>
                <a:ext uri="{FF2B5EF4-FFF2-40B4-BE49-F238E27FC236}">
                  <a16:creationId xmlns:a16="http://schemas.microsoft.com/office/drawing/2014/main" id="{A92557E3-9241-4689-AE6A-7B86358F6355}"/>
                </a:ext>
              </a:extLst>
            </p:cNvPr>
            <p:cNvSpPr/>
            <p:nvPr/>
          </p:nvSpPr>
          <p:spPr>
            <a:xfrm>
              <a:off x="226098" y="3789681"/>
              <a:ext cx="5561110" cy="2164080"/>
            </a:xfrm>
            <a:prstGeom prst="roundRect">
              <a:avLst/>
            </a:prstGeom>
            <a:solidFill>
              <a:schemeClr val="bg1">
                <a:alpha val="8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Phân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công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theo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đoạn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Tất</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cả</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thành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viên</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đều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Giải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nghĩa</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vi-VN" sz="3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30" name="Rectangle: Rounded Corners 29">
              <a:extLst>
                <a:ext uri="{FF2B5EF4-FFF2-40B4-BE49-F238E27FC236}">
                  <a16:creationId xmlns:a16="http://schemas.microsoft.com/office/drawing/2014/main" id="{CADC4C66-FF3C-4773-9A8F-A74D62844837}"/>
                </a:ext>
              </a:extLst>
            </p:cNvPr>
            <p:cNvSpPr/>
            <p:nvPr/>
          </p:nvSpPr>
          <p:spPr>
            <a:xfrm>
              <a:off x="1665655" y="3169228"/>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Yêu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Cầu</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A75FF11A-25B2-49F2-A9C2-A63D69049BDE}"/>
                </a:ext>
              </a:extLst>
            </p:cNvPr>
            <p:cNvPicPr>
              <a:picLocks noChangeAspect="1"/>
            </p:cNvPicPr>
            <p:nvPr/>
          </p:nvPicPr>
          <p:blipFill>
            <a:blip r:embed="rId8"/>
            <a:stretch>
              <a:fillRect/>
            </a:stretch>
          </p:blipFill>
          <p:spPr>
            <a:xfrm flipH="1">
              <a:off x="324528" y="3950336"/>
              <a:ext cx="609091" cy="609091"/>
            </a:xfrm>
            <a:prstGeom prst="rect">
              <a:avLst/>
            </a:prstGeom>
          </p:spPr>
        </p:pic>
        <p:pic>
          <p:nvPicPr>
            <p:cNvPr id="32" name="Picture 31">
              <a:extLst>
                <a:ext uri="{FF2B5EF4-FFF2-40B4-BE49-F238E27FC236}">
                  <a16:creationId xmlns:a16="http://schemas.microsoft.com/office/drawing/2014/main" id="{8ABB2D96-2FD4-4A90-955E-51F1C4105B0B}"/>
                </a:ext>
              </a:extLst>
            </p:cNvPr>
            <p:cNvPicPr>
              <a:picLocks noChangeAspect="1"/>
            </p:cNvPicPr>
            <p:nvPr/>
          </p:nvPicPr>
          <p:blipFill>
            <a:blip r:embed="rId8"/>
            <a:stretch>
              <a:fillRect/>
            </a:stretch>
          </p:blipFill>
          <p:spPr>
            <a:xfrm flipH="1">
              <a:off x="324528" y="4544021"/>
              <a:ext cx="609091" cy="609091"/>
            </a:xfrm>
            <a:prstGeom prst="rect">
              <a:avLst/>
            </a:prstGeom>
          </p:spPr>
        </p:pic>
        <p:pic>
          <p:nvPicPr>
            <p:cNvPr id="33" name="Picture 32">
              <a:extLst>
                <a:ext uri="{FF2B5EF4-FFF2-40B4-BE49-F238E27FC236}">
                  <a16:creationId xmlns:a16="http://schemas.microsoft.com/office/drawing/2014/main" id="{84F5389F-31EE-4A7F-92D3-50B596980B6B}"/>
                </a:ext>
              </a:extLst>
            </p:cNvPr>
            <p:cNvPicPr>
              <a:picLocks noChangeAspect="1"/>
            </p:cNvPicPr>
            <p:nvPr/>
          </p:nvPicPr>
          <p:blipFill>
            <a:blip r:embed="rId8"/>
            <a:stretch>
              <a:fillRect/>
            </a:stretch>
          </p:blipFill>
          <p:spPr>
            <a:xfrm flipH="1">
              <a:off x="324528" y="5242918"/>
              <a:ext cx="609091" cy="609091"/>
            </a:xfrm>
            <a:prstGeom prst="rect">
              <a:avLst/>
            </a:prstGeom>
          </p:spPr>
        </p:pic>
      </p:grpSp>
      <p:sp>
        <p:nvSpPr>
          <p:cNvPr id="35" name="Freeform 15">
            <a:extLst>
              <a:ext uri="{FF2B5EF4-FFF2-40B4-BE49-F238E27FC236}">
                <a16:creationId xmlns:a16="http://schemas.microsoft.com/office/drawing/2014/main" id="{82CBB726-484A-4AE2-871B-C3C927C9DF27}"/>
              </a:ext>
            </a:extLst>
          </p:cNvPr>
          <p:cNvSpPr/>
          <p:nvPr/>
        </p:nvSpPr>
        <p:spPr>
          <a:xfrm>
            <a:off x="548134" y="2195189"/>
            <a:ext cx="1757077" cy="1847124"/>
          </a:xfrm>
          <a:custGeom>
            <a:avLst/>
            <a:gdLst/>
            <a:ahLst/>
            <a:cxnLst/>
            <a:rect l="l" t="t" r="r" b="b"/>
            <a:pathLst>
              <a:path w="1757077" h="1847124">
                <a:moveTo>
                  <a:pt x="0" y="0"/>
                </a:moveTo>
                <a:lnTo>
                  <a:pt x="1757077" y="0"/>
                </a:lnTo>
                <a:lnTo>
                  <a:pt x="1757077" y="1847124"/>
                </a:lnTo>
                <a:lnTo>
                  <a:pt x="0" y="18471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968BA29-E349-5382-9883-74F3A16B67C3}"/>
              </a:ext>
            </a:extLst>
          </p:cNvPr>
          <p:cNvPicPr>
            <a:picLocks noChangeAspect="1"/>
          </p:cNvPicPr>
          <p:nvPr/>
        </p:nvPicPr>
        <p:blipFill>
          <a:blip r:embed="rId11"/>
          <a:stretch>
            <a:fillRect/>
          </a:stretch>
        </p:blipFill>
        <p:spPr>
          <a:xfrm>
            <a:off x="-173759" y="310488"/>
            <a:ext cx="12058933" cy="3212870"/>
          </a:xfrm>
          <a:prstGeom prst="rect">
            <a:avLst/>
          </a:prstGeom>
        </p:spPr>
      </p:pic>
    </p:spTree>
    <p:extLst>
      <p:ext uri="{BB962C8B-B14F-4D97-AF65-F5344CB8AC3E}">
        <p14:creationId xmlns:p14="http://schemas.microsoft.com/office/powerpoint/2010/main" val="1042409489"/>
      </p:ext>
    </p:extLst>
  </p:cSld>
  <p:clrMapOvr>
    <a:masterClrMapping/>
  </p:clrMapOvr>
  <p:transition spd="slow">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2" name="whoosh.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13" name="cashreg.wav"/>
                                            </p:tgtEl>
                                          </p:cMediaNode>
                                        </p:audio>
                                      </p:subTnLst>
                                    </p:cTn>
                                  </p:par>
                                </p:childTnLst>
                              </p:cTn>
                            </p:par>
                            <p:par>
                              <p:cTn id="22" fill="hold">
                                <p:stCondLst>
                                  <p:cond delay="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1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
            <a:extLst>
              <a:ext uri="{FF2B5EF4-FFF2-40B4-BE49-F238E27FC236}">
                <a16:creationId xmlns:a16="http://schemas.microsoft.com/office/drawing/2014/main" id="{BD35862F-7438-46A5-A28D-3CED1803DC9D}"/>
              </a:ext>
            </a:extLst>
          </p:cNvPr>
          <p:cNvSpPr/>
          <p:nvPr/>
        </p:nvSpPr>
        <p:spPr>
          <a:xfrm>
            <a:off x="0" y="-160361"/>
            <a:ext cx="12192000" cy="7178722"/>
          </a:xfrm>
          <a:custGeom>
            <a:avLst/>
            <a:gdLst/>
            <a:ahLst/>
            <a:cxnLst/>
            <a:rect l="l" t="t" r="r" b="b"/>
            <a:pathLst>
              <a:path w="4164259" h="2982650">
                <a:moveTo>
                  <a:pt x="0" y="0"/>
                </a:moveTo>
                <a:lnTo>
                  <a:pt x="4164259" y="0"/>
                </a:lnTo>
                <a:lnTo>
                  <a:pt x="4164259" y="2982650"/>
                </a:lnTo>
                <a:lnTo>
                  <a:pt x="0" y="2982650"/>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650A75AB-1BDC-4950-809B-DA349D231AC5}"/>
              </a:ext>
            </a:extLst>
          </p:cNvPr>
          <p:cNvGrpSpPr/>
          <p:nvPr/>
        </p:nvGrpSpPr>
        <p:grpSpPr>
          <a:xfrm>
            <a:off x="616128" y="2649240"/>
            <a:ext cx="7586625" cy="3682646"/>
            <a:chOff x="4841104" y="3804755"/>
            <a:chExt cx="5882697" cy="2855537"/>
          </a:xfrm>
        </p:grpSpPr>
        <p:grpSp>
          <p:nvGrpSpPr>
            <p:cNvPr id="10" name="Group 9">
              <a:extLst>
                <a:ext uri="{FF2B5EF4-FFF2-40B4-BE49-F238E27FC236}">
                  <a16:creationId xmlns:a16="http://schemas.microsoft.com/office/drawing/2014/main" id="{4B3A8FB8-5454-4D05-9D03-085561DBF3CF}"/>
                </a:ext>
              </a:extLst>
            </p:cNvPr>
            <p:cNvGrpSpPr/>
            <p:nvPr/>
          </p:nvGrpSpPr>
          <p:grpSpPr>
            <a:xfrm>
              <a:off x="4841104" y="3804755"/>
              <a:ext cx="5882697" cy="2855537"/>
              <a:chOff x="2975204" y="1242806"/>
              <a:chExt cx="5882697" cy="2855537"/>
            </a:xfrm>
          </p:grpSpPr>
          <p:sp>
            <p:nvSpPr>
              <p:cNvPr id="20" name="Rectangle: Rounded Corners 12">
                <a:extLst>
                  <a:ext uri="{FF2B5EF4-FFF2-40B4-BE49-F238E27FC236}">
                    <a16:creationId xmlns:a16="http://schemas.microsoft.com/office/drawing/2014/main" id="{9B084204-3D5F-4524-8938-021F52807631}"/>
                  </a:ext>
                </a:extLst>
              </p:cNvPr>
              <p:cNvSpPr/>
              <p:nvPr/>
            </p:nvSpPr>
            <p:spPr>
              <a:xfrm>
                <a:off x="2975204" y="1847435"/>
                <a:ext cx="5882697" cy="2250908"/>
              </a:xfrm>
              <a:custGeom>
                <a:avLst/>
                <a:gdLst>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 name="connsiteX0" fmla="*/ 0 w 5882697"/>
                  <a:gd name="connsiteY0" fmla="*/ 454052 h 2250908"/>
                  <a:gd name="connsiteX1" fmla="*/ 398252 w 5882697"/>
                  <a:gd name="connsiteY1" fmla="*/ 0 h 2250908"/>
                  <a:gd name="connsiteX2" fmla="*/ 1014246 w 5882697"/>
                  <a:gd name="connsiteY2" fmla="*/ 0 h 2250908"/>
                  <a:gd name="connsiteX3" fmla="*/ 1477655 w 5882697"/>
                  <a:gd name="connsiteY3" fmla="*/ 0 h 2250908"/>
                  <a:gd name="connsiteX4" fmla="*/ 1941063 w 5882697"/>
                  <a:gd name="connsiteY4" fmla="*/ 0 h 2250908"/>
                  <a:gd name="connsiteX5" fmla="*/ 2557058 w 5882697"/>
                  <a:gd name="connsiteY5" fmla="*/ 0 h 2250908"/>
                  <a:gd name="connsiteX6" fmla="*/ 3071329 w 5882697"/>
                  <a:gd name="connsiteY6" fmla="*/ 0 h 2250908"/>
                  <a:gd name="connsiteX7" fmla="*/ 3738184 w 5882697"/>
                  <a:gd name="connsiteY7" fmla="*/ 0 h 2250908"/>
                  <a:gd name="connsiteX8" fmla="*/ 4405040 w 5882697"/>
                  <a:gd name="connsiteY8" fmla="*/ 0 h 2250908"/>
                  <a:gd name="connsiteX9" fmla="*/ 5484443 w 5882697"/>
                  <a:gd name="connsiteY9" fmla="*/ 0 h 2250908"/>
                  <a:gd name="connsiteX10" fmla="*/ 5882697 w 5882697"/>
                  <a:gd name="connsiteY10" fmla="*/ 454052 h 2250908"/>
                  <a:gd name="connsiteX11" fmla="*/ 5882697 w 5882697"/>
                  <a:gd name="connsiteY11" fmla="*/ 901653 h 2250908"/>
                  <a:gd name="connsiteX12" fmla="*/ 5882697 w 5882697"/>
                  <a:gd name="connsiteY12" fmla="*/ 1349254 h 2250908"/>
                  <a:gd name="connsiteX13" fmla="*/ 5882697 w 5882697"/>
                  <a:gd name="connsiteY13" fmla="*/ 1796854 h 2250908"/>
                  <a:gd name="connsiteX14" fmla="*/ 5484443 w 5882697"/>
                  <a:gd name="connsiteY14" fmla="*/ 2250908 h 2250908"/>
                  <a:gd name="connsiteX15" fmla="*/ 4868449 w 5882697"/>
                  <a:gd name="connsiteY15" fmla="*/ 2250908 h 2250908"/>
                  <a:gd name="connsiteX16" fmla="*/ 4354179 w 5882697"/>
                  <a:gd name="connsiteY16" fmla="*/ 2250908 h 2250908"/>
                  <a:gd name="connsiteX17" fmla="*/ 3839909 w 5882697"/>
                  <a:gd name="connsiteY17" fmla="*/ 2250908 h 2250908"/>
                  <a:gd name="connsiteX18" fmla="*/ 3173052 w 5882697"/>
                  <a:gd name="connsiteY18" fmla="*/ 2250908 h 2250908"/>
                  <a:gd name="connsiteX19" fmla="*/ 2557058 w 5882697"/>
                  <a:gd name="connsiteY19" fmla="*/ 2250908 h 2250908"/>
                  <a:gd name="connsiteX20" fmla="*/ 2042787 w 5882697"/>
                  <a:gd name="connsiteY20" fmla="*/ 2250908 h 2250908"/>
                  <a:gd name="connsiteX21" fmla="*/ 1579379 w 5882697"/>
                  <a:gd name="connsiteY21" fmla="*/ 2250908 h 2250908"/>
                  <a:gd name="connsiteX22" fmla="*/ 1115970 w 5882697"/>
                  <a:gd name="connsiteY22" fmla="*/ 2250908 h 2250908"/>
                  <a:gd name="connsiteX23" fmla="*/ 398252 w 5882697"/>
                  <a:gd name="connsiteY23" fmla="*/ 2250908 h 2250908"/>
                  <a:gd name="connsiteX24" fmla="*/ 0 w 5882697"/>
                  <a:gd name="connsiteY24" fmla="*/ 1796854 h 2250908"/>
                  <a:gd name="connsiteX25" fmla="*/ 0 w 5882697"/>
                  <a:gd name="connsiteY25" fmla="*/ 1362682 h 2250908"/>
                  <a:gd name="connsiteX26" fmla="*/ 0 w 5882697"/>
                  <a:gd name="connsiteY26" fmla="*/ 928509 h 2250908"/>
                  <a:gd name="connsiteX27" fmla="*/ 0 w 5882697"/>
                  <a:gd name="connsiteY27" fmla="*/ 454052 h 2250908"/>
                  <a:gd name="connsiteX0" fmla="*/ 0 w 5882697"/>
                  <a:gd name="connsiteY0" fmla="*/ 454052 h 2250908"/>
                  <a:gd name="connsiteX1" fmla="*/ 398252 w 5882697"/>
                  <a:gd name="connsiteY1" fmla="*/ 0 h 2250908"/>
                  <a:gd name="connsiteX2" fmla="*/ 912522 w 5882697"/>
                  <a:gd name="connsiteY2" fmla="*/ 0 h 2250908"/>
                  <a:gd name="connsiteX3" fmla="*/ 1325069 w 5882697"/>
                  <a:gd name="connsiteY3" fmla="*/ 0 h 2250908"/>
                  <a:gd name="connsiteX4" fmla="*/ 1788478 w 5882697"/>
                  <a:gd name="connsiteY4" fmla="*/ 0 h 2250908"/>
                  <a:gd name="connsiteX5" fmla="*/ 2455333 w 5882697"/>
                  <a:gd name="connsiteY5" fmla="*/ 0 h 2250908"/>
                  <a:gd name="connsiteX6" fmla="*/ 2867880 w 5882697"/>
                  <a:gd name="connsiteY6" fmla="*/ 0 h 2250908"/>
                  <a:gd name="connsiteX7" fmla="*/ 3280428 w 5882697"/>
                  <a:gd name="connsiteY7" fmla="*/ 0 h 2250908"/>
                  <a:gd name="connsiteX8" fmla="*/ 3692974 w 5882697"/>
                  <a:gd name="connsiteY8" fmla="*/ 0 h 2250908"/>
                  <a:gd name="connsiteX9" fmla="*/ 4258106 w 5882697"/>
                  <a:gd name="connsiteY9" fmla="*/ 0 h 2250908"/>
                  <a:gd name="connsiteX10" fmla="*/ 4823238 w 5882697"/>
                  <a:gd name="connsiteY10" fmla="*/ 0 h 2250908"/>
                  <a:gd name="connsiteX11" fmla="*/ 5484443 w 5882697"/>
                  <a:gd name="connsiteY11" fmla="*/ 0 h 2250908"/>
                  <a:gd name="connsiteX12" fmla="*/ 5882697 w 5882697"/>
                  <a:gd name="connsiteY12" fmla="*/ 454052 h 2250908"/>
                  <a:gd name="connsiteX13" fmla="*/ 5882697 w 5882697"/>
                  <a:gd name="connsiteY13" fmla="*/ 874797 h 2250908"/>
                  <a:gd name="connsiteX14" fmla="*/ 5882697 w 5882697"/>
                  <a:gd name="connsiteY14" fmla="*/ 1335825 h 2250908"/>
                  <a:gd name="connsiteX15" fmla="*/ 5882697 w 5882697"/>
                  <a:gd name="connsiteY15" fmla="*/ 1796854 h 2250908"/>
                  <a:gd name="connsiteX16" fmla="*/ 5484443 w 5882697"/>
                  <a:gd name="connsiteY16" fmla="*/ 2250908 h 2250908"/>
                  <a:gd name="connsiteX17" fmla="*/ 4868449 w 5882697"/>
                  <a:gd name="connsiteY17" fmla="*/ 2250908 h 2250908"/>
                  <a:gd name="connsiteX18" fmla="*/ 4354179 w 5882697"/>
                  <a:gd name="connsiteY18" fmla="*/ 2250908 h 2250908"/>
                  <a:gd name="connsiteX19" fmla="*/ 3890770 w 5882697"/>
                  <a:gd name="connsiteY19" fmla="*/ 2250908 h 2250908"/>
                  <a:gd name="connsiteX20" fmla="*/ 3478223 w 5882697"/>
                  <a:gd name="connsiteY20" fmla="*/ 2250908 h 2250908"/>
                  <a:gd name="connsiteX21" fmla="*/ 2811367 w 5882697"/>
                  <a:gd name="connsiteY21" fmla="*/ 2250908 h 2250908"/>
                  <a:gd name="connsiteX22" fmla="*/ 2246235 w 5882697"/>
                  <a:gd name="connsiteY22" fmla="*/ 2250908 h 2250908"/>
                  <a:gd name="connsiteX23" fmla="*/ 1731964 w 5882697"/>
                  <a:gd name="connsiteY23" fmla="*/ 2250908 h 2250908"/>
                  <a:gd name="connsiteX24" fmla="*/ 1115970 w 5882697"/>
                  <a:gd name="connsiteY24" fmla="*/ 2250908 h 2250908"/>
                  <a:gd name="connsiteX25" fmla="*/ 398252 w 5882697"/>
                  <a:gd name="connsiteY25" fmla="*/ 2250908 h 2250908"/>
                  <a:gd name="connsiteX26" fmla="*/ 0 w 5882697"/>
                  <a:gd name="connsiteY26" fmla="*/ 1796854 h 2250908"/>
                  <a:gd name="connsiteX27" fmla="*/ 0 w 5882697"/>
                  <a:gd name="connsiteY27" fmla="*/ 1376110 h 2250908"/>
                  <a:gd name="connsiteX28" fmla="*/ 0 w 5882697"/>
                  <a:gd name="connsiteY28" fmla="*/ 941937 h 2250908"/>
                  <a:gd name="connsiteX29" fmla="*/ 0 w 5882697"/>
                  <a:gd name="connsiteY29" fmla="*/ 454052 h 2250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82697" h="2250908" fill="none" extrusionOk="0">
                    <a:moveTo>
                      <a:pt x="0" y="454052"/>
                    </a:moveTo>
                    <a:cubicBezTo>
                      <a:pt x="69545" y="253397"/>
                      <a:pt x="169478" y="22756"/>
                      <a:pt x="398252" y="0"/>
                    </a:cubicBezTo>
                    <a:cubicBezTo>
                      <a:pt x="591608" y="34221"/>
                      <a:pt x="783438" y="-17405"/>
                      <a:pt x="912522" y="0"/>
                    </a:cubicBezTo>
                    <a:cubicBezTo>
                      <a:pt x="1013719" y="-37133"/>
                      <a:pt x="1150091" y="-6674"/>
                      <a:pt x="1325069" y="0"/>
                    </a:cubicBezTo>
                    <a:cubicBezTo>
                      <a:pt x="1521656" y="-4371"/>
                      <a:pt x="1580319" y="1420"/>
                      <a:pt x="1788478" y="0"/>
                    </a:cubicBezTo>
                    <a:cubicBezTo>
                      <a:pt x="2047079" y="72538"/>
                      <a:pt x="2205679" y="41151"/>
                      <a:pt x="2455333" y="0"/>
                    </a:cubicBezTo>
                    <a:cubicBezTo>
                      <a:pt x="2636700" y="-33765"/>
                      <a:pt x="2750746" y="-16659"/>
                      <a:pt x="2867880" y="0"/>
                    </a:cubicBezTo>
                    <a:cubicBezTo>
                      <a:pt x="2927712" y="16205"/>
                      <a:pt x="3128652" y="-36189"/>
                      <a:pt x="3280428" y="0"/>
                    </a:cubicBezTo>
                    <a:cubicBezTo>
                      <a:pt x="3449206" y="22206"/>
                      <a:pt x="3636390" y="-20297"/>
                      <a:pt x="3692974" y="0"/>
                    </a:cubicBezTo>
                    <a:cubicBezTo>
                      <a:pt x="3755129" y="81065"/>
                      <a:pt x="4055358" y="11645"/>
                      <a:pt x="4258106" y="0"/>
                    </a:cubicBezTo>
                    <a:cubicBezTo>
                      <a:pt x="4466129" y="-54371"/>
                      <a:pt x="4613632" y="5169"/>
                      <a:pt x="4823238" y="0"/>
                    </a:cubicBezTo>
                    <a:cubicBezTo>
                      <a:pt x="4968050" y="2778"/>
                      <a:pt x="5369177" y="-46258"/>
                      <a:pt x="5484443" y="0"/>
                    </a:cubicBezTo>
                    <a:cubicBezTo>
                      <a:pt x="5684506" y="34366"/>
                      <a:pt x="5875460" y="187693"/>
                      <a:pt x="5882697" y="454052"/>
                    </a:cubicBezTo>
                    <a:cubicBezTo>
                      <a:pt x="5890858" y="623996"/>
                      <a:pt x="5886982" y="682568"/>
                      <a:pt x="5882697" y="874797"/>
                    </a:cubicBezTo>
                    <a:cubicBezTo>
                      <a:pt x="5862912" y="1019187"/>
                      <a:pt x="5890033" y="1233261"/>
                      <a:pt x="5882697" y="1335825"/>
                    </a:cubicBezTo>
                    <a:cubicBezTo>
                      <a:pt x="5842913" y="1433552"/>
                      <a:pt x="5897558" y="1682099"/>
                      <a:pt x="5882697" y="1796854"/>
                    </a:cubicBezTo>
                    <a:cubicBezTo>
                      <a:pt x="5863744" y="2018618"/>
                      <a:pt x="5747842" y="2240731"/>
                      <a:pt x="5484443" y="2250908"/>
                    </a:cubicBezTo>
                    <a:cubicBezTo>
                      <a:pt x="5377214" y="2302542"/>
                      <a:pt x="5105777" y="2309107"/>
                      <a:pt x="4868449" y="2250908"/>
                    </a:cubicBezTo>
                    <a:cubicBezTo>
                      <a:pt x="4584614" y="2228656"/>
                      <a:pt x="4531034" y="2239517"/>
                      <a:pt x="4354179" y="2250908"/>
                    </a:cubicBezTo>
                    <a:cubicBezTo>
                      <a:pt x="4195147" y="2276972"/>
                      <a:pt x="3984292" y="2279895"/>
                      <a:pt x="3890770" y="2250908"/>
                    </a:cubicBezTo>
                    <a:cubicBezTo>
                      <a:pt x="3799246" y="2254405"/>
                      <a:pt x="3557337" y="2204754"/>
                      <a:pt x="3478223" y="2250908"/>
                    </a:cubicBezTo>
                    <a:cubicBezTo>
                      <a:pt x="3425899" y="2221571"/>
                      <a:pt x="2987316" y="2215452"/>
                      <a:pt x="2811367" y="2250908"/>
                    </a:cubicBezTo>
                    <a:cubicBezTo>
                      <a:pt x="2552230" y="2220253"/>
                      <a:pt x="2437215" y="2248214"/>
                      <a:pt x="2246235" y="2250908"/>
                    </a:cubicBezTo>
                    <a:cubicBezTo>
                      <a:pt x="2062149" y="2285800"/>
                      <a:pt x="1955702" y="2268916"/>
                      <a:pt x="1731964" y="2250908"/>
                    </a:cubicBezTo>
                    <a:cubicBezTo>
                      <a:pt x="1474094" y="2229346"/>
                      <a:pt x="1265383" y="2279804"/>
                      <a:pt x="1115970" y="2250908"/>
                    </a:cubicBezTo>
                    <a:cubicBezTo>
                      <a:pt x="861512" y="2265941"/>
                      <a:pt x="562335" y="2208033"/>
                      <a:pt x="398252" y="2250908"/>
                    </a:cubicBezTo>
                    <a:cubicBezTo>
                      <a:pt x="217201" y="2332719"/>
                      <a:pt x="65571" y="2134756"/>
                      <a:pt x="0" y="1796854"/>
                    </a:cubicBezTo>
                    <a:cubicBezTo>
                      <a:pt x="1580" y="1612352"/>
                      <a:pt x="15566" y="1551968"/>
                      <a:pt x="0" y="1376110"/>
                    </a:cubicBezTo>
                    <a:cubicBezTo>
                      <a:pt x="-30401" y="1214037"/>
                      <a:pt x="691" y="1138625"/>
                      <a:pt x="0" y="941937"/>
                    </a:cubicBezTo>
                    <a:cubicBezTo>
                      <a:pt x="-24546" y="734837"/>
                      <a:pt x="9333" y="651049"/>
                      <a:pt x="0" y="454052"/>
                    </a:cubicBezTo>
                    <a:close/>
                  </a:path>
                  <a:path w="5882697" h="2250908" stroke="0" extrusionOk="0">
                    <a:moveTo>
                      <a:pt x="0" y="454052"/>
                    </a:moveTo>
                    <a:cubicBezTo>
                      <a:pt x="16897" y="186252"/>
                      <a:pt x="204280" y="133591"/>
                      <a:pt x="398252" y="0"/>
                    </a:cubicBezTo>
                    <a:cubicBezTo>
                      <a:pt x="708736" y="-12425"/>
                      <a:pt x="743959" y="16211"/>
                      <a:pt x="1014246" y="0"/>
                    </a:cubicBezTo>
                    <a:cubicBezTo>
                      <a:pt x="1282884" y="-26749"/>
                      <a:pt x="1292035" y="-25859"/>
                      <a:pt x="1477655" y="0"/>
                    </a:cubicBezTo>
                    <a:cubicBezTo>
                      <a:pt x="1691777" y="22986"/>
                      <a:pt x="1773446" y="16325"/>
                      <a:pt x="1941063" y="0"/>
                    </a:cubicBezTo>
                    <a:cubicBezTo>
                      <a:pt x="2014501" y="12481"/>
                      <a:pt x="2343399" y="87372"/>
                      <a:pt x="2557058" y="0"/>
                    </a:cubicBezTo>
                    <a:cubicBezTo>
                      <a:pt x="2755980" y="-51577"/>
                      <a:pt x="2940101" y="-37231"/>
                      <a:pt x="3071329" y="0"/>
                    </a:cubicBezTo>
                    <a:cubicBezTo>
                      <a:pt x="3201844" y="-6934"/>
                      <a:pt x="3632097" y="61682"/>
                      <a:pt x="3738184" y="0"/>
                    </a:cubicBezTo>
                    <a:cubicBezTo>
                      <a:pt x="3902717" y="-99941"/>
                      <a:pt x="4145595" y="-49525"/>
                      <a:pt x="4405040" y="0"/>
                    </a:cubicBezTo>
                    <a:cubicBezTo>
                      <a:pt x="4717600" y="34405"/>
                      <a:pt x="5149737" y="37985"/>
                      <a:pt x="5484443" y="0"/>
                    </a:cubicBezTo>
                    <a:cubicBezTo>
                      <a:pt x="5741128" y="36013"/>
                      <a:pt x="5867124" y="256660"/>
                      <a:pt x="5882697" y="454052"/>
                    </a:cubicBezTo>
                    <a:cubicBezTo>
                      <a:pt x="5881062" y="643816"/>
                      <a:pt x="5858039" y="741135"/>
                      <a:pt x="5882697" y="901653"/>
                    </a:cubicBezTo>
                    <a:cubicBezTo>
                      <a:pt x="5879427" y="1055002"/>
                      <a:pt x="5865232" y="1247068"/>
                      <a:pt x="5882697" y="1349254"/>
                    </a:cubicBezTo>
                    <a:cubicBezTo>
                      <a:pt x="5871386" y="1494212"/>
                      <a:pt x="5907032" y="1594375"/>
                      <a:pt x="5882697" y="1796854"/>
                    </a:cubicBezTo>
                    <a:cubicBezTo>
                      <a:pt x="5957587" y="2042714"/>
                      <a:pt x="5716545" y="2314627"/>
                      <a:pt x="5484443" y="2250908"/>
                    </a:cubicBezTo>
                    <a:cubicBezTo>
                      <a:pt x="5334221" y="2183482"/>
                      <a:pt x="5071512" y="2223616"/>
                      <a:pt x="4868449" y="2250908"/>
                    </a:cubicBezTo>
                    <a:cubicBezTo>
                      <a:pt x="4737178" y="2277019"/>
                      <a:pt x="4506972" y="2201888"/>
                      <a:pt x="4354179" y="2250908"/>
                    </a:cubicBezTo>
                    <a:cubicBezTo>
                      <a:pt x="4153062" y="2232022"/>
                      <a:pt x="4069668" y="2234723"/>
                      <a:pt x="3839909" y="2250908"/>
                    </a:cubicBezTo>
                    <a:cubicBezTo>
                      <a:pt x="3613993" y="2320858"/>
                      <a:pt x="3355019" y="2282837"/>
                      <a:pt x="3173052" y="2250908"/>
                    </a:cubicBezTo>
                    <a:cubicBezTo>
                      <a:pt x="3024818" y="2251419"/>
                      <a:pt x="2766732" y="2141301"/>
                      <a:pt x="2557058" y="2250908"/>
                    </a:cubicBezTo>
                    <a:cubicBezTo>
                      <a:pt x="2391464" y="2232180"/>
                      <a:pt x="2276708" y="2214591"/>
                      <a:pt x="2042787" y="2250908"/>
                    </a:cubicBezTo>
                    <a:cubicBezTo>
                      <a:pt x="1811602" y="2224018"/>
                      <a:pt x="1644731" y="2238362"/>
                      <a:pt x="1579379" y="2250908"/>
                    </a:cubicBezTo>
                    <a:cubicBezTo>
                      <a:pt x="1485684" y="2285860"/>
                      <a:pt x="1201320" y="2209214"/>
                      <a:pt x="1115970" y="2250908"/>
                    </a:cubicBezTo>
                    <a:cubicBezTo>
                      <a:pt x="942493" y="2281151"/>
                      <a:pt x="695368" y="2208318"/>
                      <a:pt x="398252" y="2250908"/>
                    </a:cubicBezTo>
                    <a:cubicBezTo>
                      <a:pt x="254966" y="2292626"/>
                      <a:pt x="54884" y="2111587"/>
                      <a:pt x="0" y="1796854"/>
                    </a:cubicBezTo>
                    <a:cubicBezTo>
                      <a:pt x="-32245" y="1602478"/>
                      <a:pt x="27035" y="1446554"/>
                      <a:pt x="0" y="1362682"/>
                    </a:cubicBezTo>
                    <a:cubicBezTo>
                      <a:pt x="32582" y="1228202"/>
                      <a:pt x="5394" y="1118704"/>
                      <a:pt x="0" y="928509"/>
                    </a:cubicBezTo>
                    <a:cubicBezTo>
                      <a:pt x="-5108" y="802948"/>
                      <a:pt x="-13555" y="557311"/>
                      <a:pt x="0" y="454052"/>
                    </a:cubicBezTo>
                    <a:close/>
                  </a:path>
                  <a:path w="5882697" h="2250908" fill="none" stroke="0" extrusionOk="0">
                    <a:moveTo>
                      <a:pt x="0" y="454052"/>
                    </a:moveTo>
                    <a:cubicBezTo>
                      <a:pt x="200" y="236041"/>
                      <a:pt x="178264" y="30742"/>
                      <a:pt x="398252" y="0"/>
                    </a:cubicBezTo>
                    <a:cubicBezTo>
                      <a:pt x="582810" y="34905"/>
                      <a:pt x="769857" y="12295"/>
                      <a:pt x="912522" y="0"/>
                    </a:cubicBezTo>
                    <a:cubicBezTo>
                      <a:pt x="1056242" y="-26148"/>
                      <a:pt x="1121769" y="8294"/>
                      <a:pt x="1325069" y="0"/>
                    </a:cubicBezTo>
                    <a:cubicBezTo>
                      <a:pt x="1530495" y="-2388"/>
                      <a:pt x="1593677" y="-18292"/>
                      <a:pt x="1788478" y="0"/>
                    </a:cubicBezTo>
                    <a:cubicBezTo>
                      <a:pt x="2022579" y="-14764"/>
                      <a:pt x="2267409" y="-11469"/>
                      <a:pt x="2455333" y="0"/>
                    </a:cubicBezTo>
                    <a:cubicBezTo>
                      <a:pt x="2652545" y="-21266"/>
                      <a:pt x="2765099" y="12870"/>
                      <a:pt x="2867880" y="0"/>
                    </a:cubicBezTo>
                    <a:cubicBezTo>
                      <a:pt x="2966712" y="-9837"/>
                      <a:pt x="3103997" y="-20094"/>
                      <a:pt x="3280428" y="0"/>
                    </a:cubicBezTo>
                    <a:cubicBezTo>
                      <a:pt x="3456134" y="17586"/>
                      <a:pt x="3600536" y="-31680"/>
                      <a:pt x="3692974" y="0"/>
                    </a:cubicBezTo>
                    <a:cubicBezTo>
                      <a:pt x="3720241" y="-24597"/>
                      <a:pt x="4018436" y="-199"/>
                      <a:pt x="4258106" y="0"/>
                    </a:cubicBezTo>
                    <a:cubicBezTo>
                      <a:pt x="4497706" y="-99223"/>
                      <a:pt x="4669161" y="39741"/>
                      <a:pt x="4823238" y="0"/>
                    </a:cubicBezTo>
                    <a:cubicBezTo>
                      <a:pt x="4994352" y="6680"/>
                      <a:pt x="5366982" y="-52322"/>
                      <a:pt x="5484443" y="0"/>
                    </a:cubicBezTo>
                    <a:cubicBezTo>
                      <a:pt x="5741162" y="-74649"/>
                      <a:pt x="5912915" y="152186"/>
                      <a:pt x="5882697" y="454052"/>
                    </a:cubicBezTo>
                    <a:cubicBezTo>
                      <a:pt x="5880363" y="591818"/>
                      <a:pt x="5884933" y="713160"/>
                      <a:pt x="5882697" y="874797"/>
                    </a:cubicBezTo>
                    <a:cubicBezTo>
                      <a:pt x="5849174" y="1064205"/>
                      <a:pt x="5885219" y="1216596"/>
                      <a:pt x="5882697" y="1335825"/>
                    </a:cubicBezTo>
                    <a:cubicBezTo>
                      <a:pt x="5904524" y="1434448"/>
                      <a:pt x="5905166" y="1627712"/>
                      <a:pt x="5882697" y="1796854"/>
                    </a:cubicBezTo>
                    <a:cubicBezTo>
                      <a:pt x="5781951" y="2094460"/>
                      <a:pt x="5710499" y="2212470"/>
                      <a:pt x="5484443" y="2250908"/>
                    </a:cubicBezTo>
                    <a:cubicBezTo>
                      <a:pt x="5346688" y="2295929"/>
                      <a:pt x="5152159" y="2273468"/>
                      <a:pt x="4868449" y="2250908"/>
                    </a:cubicBezTo>
                    <a:cubicBezTo>
                      <a:pt x="4595021" y="2248831"/>
                      <a:pt x="4528831" y="2235725"/>
                      <a:pt x="4354179" y="2250908"/>
                    </a:cubicBezTo>
                    <a:cubicBezTo>
                      <a:pt x="4174661" y="2310673"/>
                      <a:pt x="4008249" y="2231408"/>
                      <a:pt x="3890770" y="2250908"/>
                    </a:cubicBezTo>
                    <a:cubicBezTo>
                      <a:pt x="3772601" y="2253159"/>
                      <a:pt x="3578728" y="2245248"/>
                      <a:pt x="3478223" y="2250908"/>
                    </a:cubicBezTo>
                    <a:cubicBezTo>
                      <a:pt x="3379454" y="2322906"/>
                      <a:pt x="3125877" y="2231083"/>
                      <a:pt x="2811367" y="2250908"/>
                    </a:cubicBezTo>
                    <a:cubicBezTo>
                      <a:pt x="2549148" y="2248969"/>
                      <a:pt x="2456396" y="2297795"/>
                      <a:pt x="2246235" y="2250908"/>
                    </a:cubicBezTo>
                    <a:cubicBezTo>
                      <a:pt x="2069108" y="2238023"/>
                      <a:pt x="1857126" y="2234808"/>
                      <a:pt x="1731964" y="2250908"/>
                    </a:cubicBezTo>
                    <a:cubicBezTo>
                      <a:pt x="1549967" y="2252556"/>
                      <a:pt x="1353508" y="2319977"/>
                      <a:pt x="1115970" y="2250908"/>
                    </a:cubicBezTo>
                    <a:cubicBezTo>
                      <a:pt x="839604" y="2271556"/>
                      <a:pt x="597470" y="2224557"/>
                      <a:pt x="398252" y="2250908"/>
                    </a:cubicBezTo>
                    <a:cubicBezTo>
                      <a:pt x="248574" y="2298877"/>
                      <a:pt x="59683" y="2061454"/>
                      <a:pt x="0" y="1796854"/>
                    </a:cubicBezTo>
                    <a:cubicBezTo>
                      <a:pt x="3252" y="1592842"/>
                      <a:pt x="26051" y="1536245"/>
                      <a:pt x="0" y="1376110"/>
                    </a:cubicBezTo>
                    <a:cubicBezTo>
                      <a:pt x="-17189" y="1200861"/>
                      <a:pt x="-3344" y="1169060"/>
                      <a:pt x="0" y="941937"/>
                    </a:cubicBezTo>
                    <a:cubicBezTo>
                      <a:pt x="15402" y="721430"/>
                      <a:pt x="-8073" y="665692"/>
                      <a:pt x="0" y="454052"/>
                    </a:cubicBezTo>
                    <a:close/>
                  </a:path>
                  <a:path w="5882697" h="2250908" fill="none" stroke="0" extrusionOk="0">
                    <a:moveTo>
                      <a:pt x="0" y="454052"/>
                    </a:moveTo>
                    <a:cubicBezTo>
                      <a:pt x="21784" y="272770"/>
                      <a:pt x="176346" y="60112"/>
                      <a:pt x="398252" y="0"/>
                    </a:cubicBezTo>
                    <a:cubicBezTo>
                      <a:pt x="587554" y="25860"/>
                      <a:pt x="778788" y="-7207"/>
                      <a:pt x="912522" y="0"/>
                    </a:cubicBezTo>
                    <a:cubicBezTo>
                      <a:pt x="1057715" y="-40167"/>
                      <a:pt x="1118473" y="3901"/>
                      <a:pt x="1325069" y="0"/>
                    </a:cubicBezTo>
                    <a:cubicBezTo>
                      <a:pt x="1517469" y="-2518"/>
                      <a:pt x="1586524" y="-4989"/>
                      <a:pt x="1788478" y="0"/>
                    </a:cubicBezTo>
                    <a:cubicBezTo>
                      <a:pt x="2045967" y="38743"/>
                      <a:pt x="2222263" y="30276"/>
                      <a:pt x="2455333" y="0"/>
                    </a:cubicBezTo>
                    <a:cubicBezTo>
                      <a:pt x="2643935" y="-29422"/>
                      <a:pt x="2743595" y="7745"/>
                      <a:pt x="2867880" y="0"/>
                    </a:cubicBezTo>
                    <a:cubicBezTo>
                      <a:pt x="2964677" y="-35010"/>
                      <a:pt x="3133269" y="-5904"/>
                      <a:pt x="3280428" y="0"/>
                    </a:cubicBezTo>
                    <a:cubicBezTo>
                      <a:pt x="3438285" y="21615"/>
                      <a:pt x="3617215" y="-22586"/>
                      <a:pt x="3692974" y="0"/>
                    </a:cubicBezTo>
                    <a:cubicBezTo>
                      <a:pt x="3742479" y="54394"/>
                      <a:pt x="4048796" y="16997"/>
                      <a:pt x="4258106" y="0"/>
                    </a:cubicBezTo>
                    <a:cubicBezTo>
                      <a:pt x="4469873" y="-57760"/>
                      <a:pt x="4633548" y="9368"/>
                      <a:pt x="4823238" y="0"/>
                    </a:cubicBezTo>
                    <a:cubicBezTo>
                      <a:pt x="4963101" y="3941"/>
                      <a:pt x="5362324" y="-41771"/>
                      <a:pt x="5484443" y="0"/>
                    </a:cubicBezTo>
                    <a:cubicBezTo>
                      <a:pt x="5684596" y="8001"/>
                      <a:pt x="5872492" y="211492"/>
                      <a:pt x="5882697" y="454052"/>
                    </a:cubicBezTo>
                    <a:cubicBezTo>
                      <a:pt x="5902658" y="610011"/>
                      <a:pt x="5889016" y="705365"/>
                      <a:pt x="5882697" y="874797"/>
                    </a:cubicBezTo>
                    <a:cubicBezTo>
                      <a:pt x="5854612" y="1046900"/>
                      <a:pt x="5890580" y="1217373"/>
                      <a:pt x="5882697" y="1335825"/>
                    </a:cubicBezTo>
                    <a:cubicBezTo>
                      <a:pt x="5877330" y="1456644"/>
                      <a:pt x="5881767" y="1648974"/>
                      <a:pt x="5882697" y="1796854"/>
                    </a:cubicBezTo>
                    <a:cubicBezTo>
                      <a:pt x="5827257" y="2059696"/>
                      <a:pt x="5742173" y="2213854"/>
                      <a:pt x="5484443" y="2250908"/>
                    </a:cubicBezTo>
                    <a:cubicBezTo>
                      <a:pt x="5332520" y="2306645"/>
                      <a:pt x="5145765" y="2288479"/>
                      <a:pt x="4868449" y="2250908"/>
                    </a:cubicBezTo>
                    <a:cubicBezTo>
                      <a:pt x="4593915" y="2241132"/>
                      <a:pt x="4537160" y="2234979"/>
                      <a:pt x="4354179" y="2250908"/>
                    </a:cubicBezTo>
                    <a:cubicBezTo>
                      <a:pt x="4193919" y="2287061"/>
                      <a:pt x="3970019" y="2253160"/>
                      <a:pt x="3890770" y="2250908"/>
                    </a:cubicBezTo>
                    <a:cubicBezTo>
                      <a:pt x="3784558" y="2277694"/>
                      <a:pt x="3574020" y="2233906"/>
                      <a:pt x="3478223" y="2250908"/>
                    </a:cubicBezTo>
                    <a:cubicBezTo>
                      <a:pt x="3368829" y="2287878"/>
                      <a:pt x="3066792" y="2197509"/>
                      <a:pt x="2811367" y="2250908"/>
                    </a:cubicBezTo>
                    <a:cubicBezTo>
                      <a:pt x="2545861" y="2219064"/>
                      <a:pt x="2443069" y="2264953"/>
                      <a:pt x="2246235" y="2250908"/>
                    </a:cubicBezTo>
                    <a:cubicBezTo>
                      <a:pt x="2052399" y="2279678"/>
                      <a:pt x="1918341" y="2257809"/>
                      <a:pt x="1731964" y="2250908"/>
                    </a:cubicBezTo>
                    <a:cubicBezTo>
                      <a:pt x="1522628" y="2261337"/>
                      <a:pt x="1304160" y="2287072"/>
                      <a:pt x="1115970" y="2250908"/>
                    </a:cubicBezTo>
                    <a:cubicBezTo>
                      <a:pt x="870851" y="2256666"/>
                      <a:pt x="574452" y="2205540"/>
                      <a:pt x="398252" y="2250908"/>
                    </a:cubicBezTo>
                    <a:cubicBezTo>
                      <a:pt x="218147" y="2322247"/>
                      <a:pt x="65917" y="2124279"/>
                      <a:pt x="0" y="1796854"/>
                    </a:cubicBezTo>
                    <a:cubicBezTo>
                      <a:pt x="-4046" y="1597667"/>
                      <a:pt x="20414" y="1547451"/>
                      <a:pt x="0" y="1376110"/>
                    </a:cubicBezTo>
                    <a:cubicBezTo>
                      <a:pt x="-35194" y="1208198"/>
                      <a:pt x="2233" y="1162473"/>
                      <a:pt x="0" y="941937"/>
                    </a:cubicBezTo>
                    <a:cubicBezTo>
                      <a:pt x="203" y="724211"/>
                      <a:pt x="-3834" y="665502"/>
                      <a:pt x="0" y="45405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sd="2129858240">
                      <a:custGeom>
                        <a:avLst/>
                        <a:gdLst>
                          <a:gd name="connsiteX0" fmla="*/ 0 w 7586625"/>
                          <a:gd name="connsiteY0" fmla="*/ 585569 h 2902886"/>
                          <a:gd name="connsiteX1" fmla="*/ 513607 w 7586625"/>
                          <a:gd name="connsiteY1" fmla="*/ 0 h 2902886"/>
                          <a:gd name="connsiteX2" fmla="*/ 1176836 w 7586625"/>
                          <a:gd name="connsiteY2" fmla="*/ 0 h 2902886"/>
                          <a:gd name="connsiteX3" fmla="*/ 1708877 w 7586625"/>
                          <a:gd name="connsiteY3" fmla="*/ 0 h 2902886"/>
                          <a:gd name="connsiteX4" fmla="*/ 2306513 w 7586625"/>
                          <a:gd name="connsiteY4" fmla="*/ 0 h 2902886"/>
                          <a:gd name="connsiteX5" fmla="*/ 3166523 w 7586625"/>
                          <a:gd name="connsiteY5" fmla="*/ 0 h 2902886"/>
                          <a:gd name="connsiteX6" fmla="*/ 3698564 w 7586625"/>
                          <a:gd name="connsiteY6" fmla="*/ 0 h 2902886"/>
                          <a:gd name="connsiteX7" fmla="*/ 4230607 w 7586625"/>
                          <a:gd name="connsiteY7" fmla="*/ 0 h 2902886"/>
                          <a:gd name="connsiteX8" fmla="*/ 4762648 w 7586625"/>
                          <a:gd name="connsiteY8" fmla="*/ 0 h 2902886"/>
                          <a:gd name="connsiteX9" fmla="*/ 5491470 w 7586625"/>
                          <a:gd name="connsiteY9" fmla="*/ 0 h 2902886"/>
                          <a:gd name="connsiteX10" fmla="*/ 6220294 w 7586625"/>
                          <a:gd name="connsiteY10" fmla="*/ 0 h 2902886"/>
                          <a:gd name="connsiteX11" fmla="*/ 7073017 w 7586625"/>
                          <a:gd name="connsiteY11" fmla="*/ 0 h 2902886"/>
                          <a:gd name="connsiteX12" fmla="*/ 7586625 w 7586625"/>
                          <a:gd name="connsiteY12" fmla="*/ 585569 h 2902886"/>
                          <a:gd name="connsiteX13" fmla="*/ 7586625 w 7586625"/>
                          <a:gd name="connsiteY13" fmla="*/ 1128183 h 2902886"/>
                          <a:gd name="connsiteX14" fmla="*/ 7586625 w 7586625"/>
                          <a:gd name="connsiteY14" fmla="*/ 1722749 h 2902886"/>
                          <a:gd name="connsiteX15" fmla="*/ 7586625 w 7586625"/>
                          <a:gd name="connsiteY15" fmla="*/ 2317316 h 2902886"/>
                          <a:gd name="connsiteX16" fmla="*/ 7073017 w 7586625"/>
                          <a:gd name="connsiteY16" fmla="*/ 2902886 h 2902886"/>
                          <a:gd name="connsiteX17" fmla="*/ 6278600 w 7586625"/>
                          <a:gd name="connsiteY17" fmla="*/ 2902886 h 2902886"/>
                          <a:gd name="connsiteX18" fmla="*/ 5615371 w 7586625"/>
                          <a:gd name="connsiteY18" fmla="*/ 2902886 h 2902886"/>
                          <a:gd name="connsiteX19" fmla="*/ 5017735 w 7586625"/>
                          <a:gd name="connsiteY19" fmla="*/ 2902886 h 2902886"/>
                          <a:gd name="connsiteX20" fmla="*/ 4485694 w 7586625"/>
                          <a:gd name="connsiteY20" fmla="*/ 2902886 h 2902886"/>
                          <a:gd name="connsiteX21" fmla="*/ 3625682 w 7586625"/>
                          <a:gd name="connsiteY21" fmla="*/ 2902886 h 2902886"/>
                          <a:gd name="connsiteX22" fmla="*/ 2896860 w 7586625"/>
                          <a:gd name="connsiteY22" fmla="*/ 2902886 h 2902886"/>
                          <a:gd name="connsiteX23" fmla="*/ 2233630 w 7586625"/>
                          <a:gd name="connsiteY23" fmla="*/ 2902886 h 2902886"/>
                          <a:gd name="connsiteX24" fmla="*/ 1439212 w 7586625"/>
                          <a:gd name="connsiteY24" fmla="*/ 2902886 h 2902886"/>
                          <a:gd name="connsiteX25" fmla="*/ 513607 w 7586625"/>
                          <a:gd name="connsiteY25" fmla="*/ 2902886 h 2902886"/>
                          <a:gd name="connsiteX26" fmla="*/ 0 w 7586625"/>
                          <a:gd name="connsiteY26" fmla="*/ 2317316 h 2902886"/>
                          <a:gd name="connsiteX27" fmla="*/ 0 w 7586625"/>
                          <a:gd name="connsiteY27" fmla="*/ 1774702 h 2902886"/>
                          <a:gd name="connsiteX28" fmla="*/ 0 w 7586625"/>
                          <a:gd name="connsiteY28" fmla="*/ 1214771 h 2902886"/>
                          <a:gd name="connsiteX29" fmla="*/ 0 w 7586625"/>
                          <a:gd name="connsiteY29" fmla="*/ 585569 h 2902886"/>
                          <a:gd name="connsiteX0" fmla="*/ 0 w 7586625"/>
                          <a:gd name="connsiteY0" fmla="*/ 585569 h 2902886"/>
                          <a:gd name="connsiteX1" fmla="*/ 513607 w 7586625"/>
                          <a:gd name="connsiteY1" fmla="*/ 0 h 2902886"/>
                          <a:gd name="connsiteX2" fmla="*/ 1308024 w 7586625"/>
                          <a:gd name="connsiteY2" fmla="*/ 0 h 2902886"/>
                          <a:gd name="connsiteX3" fmla="*/ 1905660 w 7586625"/>
                          <a:gd name="connsiteY3" fmla="*/ 0 h 2902886"/>
                          <a:gd name="connsiteX4" fmla="*/ 2503294 w 7586625"/>
                          <a:gd name="connsiteY4" fmla="*/ 0 h 2902886"/>
                          <a:gd name="connsiteX5" fmla="*/ 3297713 w 7586625"/>
                          <a:gd name="connsiteY5" fmla="*/ 0 h 2902886"/>
                          <a:gd name="connsiteX6" fmla="*/ 3960942 w 7586625"/>
                          <a:gd name="connsiteY6" fmla="*/ 0 h 2902886"/>
                          <a:gd name="connsiteX7" fmla="*/ 4820953 w 7586625"/>
                          <a:gd name="connsiteY7" fmla="*/ 0 h 2902886"/>
                          <a:gd name="connsiteX8" fmla="*/ 5680964 w 7586625"/>
                          <a:gd name="connsiteY8" fmla="*/ 0 h 2902886"/>
                          <a:gd name="connsiteX9" fmla="*/ 7073017 w 7586625"/>
                          <a:gd name="connsiteY9" fmla="*/ 0 h 2902886"/>
                          <a:gd name="connsiteX10" fmla="*/ 7586625 w 7586625"/>
                          <a:gd name="connsiteY10" fmla="*/ 585569 h 2902886"/>
                          <a:gd name="connsiteX11" fmla="*/ 7586625 w 7586625"/>
                          <a:gd name="connsiteY11" fmla="*/ 1162818 h 2902886"/>
                          <a:gd name="connsiteX12" fmla="*/ 7586625 w 7586625"/>
                          <a:gd name="connsiteY12" fmla="*/ 1740067 h 2902886"/>
                          <a:gd name="connsiteX13" fmla="*/ 7586625 w 7586625"/>
                          <a:gd name="connsiteY13" fmla="*/ 2317316 h 2902886"/>
                          <a:gd name="connsiteX14" fmla="*/ 7073017 w 7586625"/>
                          <a:gd name="connsiteY14" fmla="*/ 2902886 h 2902886"/>
                          <a:gd name="connsiteX15" fmla="*/ 6278600 w 7586625"/>
                          <a:gd name="connsiteY15" fmla="*/ 2902886 h 2902886"/>
                          <a:gd name="connsiteX16" fmla="*/ 5615371 w 7586625"/>
                          <a:gd name="connsiteY16" fmla="*/ 2902886 h 2902886"/>
                          <a:gd name="connsiteX17" fmla="*/ 4952142 w 7586625"/>
                          <a:gd name="connsiteY17" fmla="*/ 2902886 h 2902886"/>
                          <a:gd name="connsiteX18" fmla="*/ 4092130 w 7586625"/>
                          <a:gd name="connsiteY18" fmla="*/ 2902886 h 2902886"/>
                          <a:gd name="connsiteX19" fmla="*/ 3297713 w 7586625"/>
                          <a:gd name="connsiteY19" fmla="*/ 2902886 h 2902886"/>
                          <a:gd name="connsiteX20" fmla="*/ 2634482 w 7586625"/>
                          <a:gd name="connsiteY20" fmla="*/ 2902886 h 2902886"/>
                          <a:gd name="connsiteX21" fmla="*/ 2036848 w 7586625"/>
                          <a:gd name="connsiteY21" fmla="*/ 2902886 h 2902886"/>
                          <a:gd name="connsiteX22" fmla="*/ 1439212 w 7586625"/>
                          <a:gd name="connsiteY22" fmla="*/ 2902886 h 2902886"/>
                          <a:gd name="connsiteX23" fmla="*/ 513607 w 7586625"/>
                          <a:gd name="connsiteY23" fmla="*/ 2902886 h 2902886"/>
                          <a:gd name="connsiteX24" fmla="*/ 0 w 7586625"/>
                          <a:gd name="connsiteY24" fmla="*/ 2317316 h 2902886"/>
                          <a:gd name="connsiteX25" fmla="*/ 0 w 7586625"/>
                          <a:gd name="connsiteY25" fmla="*/ 1757385 h 2902886"/>
                          <a:gd name="connsiteX26" fmla="*/ 0 w 7586625"/>
                          <a:gd name="connsiteY26" fmla="*/ 1197453 h 2902886"/>
                          <a:gd name="connsiteX27" fmla="*/ 0 w 7586625"/>
                          <a:gd name="connsiteY27" fmla="*/ 585569 h 290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86625" h="2902886" fill="none" extrusionOk="0">
                            <a:moveTo>
                              <a:pt x="0" y="585569"/>
                            </a:moveTo>
                            <a:cubicBezTo>
                              <a:pt x="26020" y="288355"/>
                              <a:pt x="188059" y="7180"/>
                              <a:pt x="513607" y="0"/>
                            </a:cubicBezTo>
                            <a:cubicBezTo>
                              <a:pt x="788216" y="32721"/>
                              <a:pt x="1008174" y="-11865"/>
                              <a:pt x="1176836" y="0"/>
                            </a:cubicBezTo>
                            <a:cubicBezTo>
                              <a:pt x="1334141" y="-34218"/>
                              <a:pt x="1471720" y="-6567"/>
                              <a:pt x="1708877" y="0"/>
                            </a:cubicBezTo>
                            <a:cubicBezTo>
                              <a:pt x="1964166" y="-3788"/>
                              <a:pt x="2038741" y="273"/>
                              <a:pt x="2306513" y="0"/>
                            </a:cubicBezTo>
                            <a:cubicBezTo>
                              <a:pt x="2609607" y="57481"/>
                              <a:pt x="2855318" y="47972"/>
                              <a:pt x="3166523" y="0"/>
                            </a:cubicBezTo>
                            <a:cubicBezTo>
                              <a:pt x="3414803" y="-28332"/>
                              <a:pt x="3553689" y="-8419"/>
                              <a:pt x="3698564" y="0"/>
                            </a:cubicBezTo>
                            <a:cubicBezTo>
                              <a:pt x="3810704" y="-6622"/>
                              <a:pt x="4012999" y="-35070"/>
                              <a:pt x="4230607" y="0"/>
                            </a:cubicBezTo>
                            <a:cubicBezTo>
                              <a:pt x="4456343" y="27342"/>
                              <a:pt x="4673780" y="-25158"/>
                              <a:pt x="4762648" y="0"/>
                            </a:cubicBezTo>
                            <a:cubicBezTo>
                              <a:pt x="4853963" y="70391"/>
                              <a:pt x="5205608" y="33696"/>
                              <a:pt x="5491470" y="0"/>
                            </a:cubicBezTo>
                            <a:cubicBezTo>
                              <a:pt x="5763172" y="-65304"/>
                              <a:pt x="5960662" y="8947"/>
                              <a:pt x="6220294" y="0"/>
                            </a:cubicBezTo>
                            <a:cubicBezTo>
                              <a:pt x="6430140" y="-6874"/>
                              <a:pt x="6915119" y="-48590"/>
                              <a:pt x="7073017" y="0"/>
                            </a:cubicBezTo>
                            <a:cubicBezTo>
                              <a:pt x="7340056" y="27234"/>
                              <a:pt x="7585811" y="216058"/>
                              <a:pt x="7586625" y="585569"/>
                            </a:cubicBezTo>
                            <a:cubicBezTo>
                              <a:pt x="7588964" y="793540"/>
                              <a:pt x="7593734" y="892053"/>
                              <a:pt x="7586625" y="1128183"/>
                            </a:cubicBezTo>
                            <a:cubicBezTo>
                              <a:pt x="7572718" y="1336604"/>
                              <a:pt x="7585362" y="1593694"/>
                              <a:pt x="7586625" y="1722749"/>
                            </a:cubicBezTo>
                            <a:cubicBezTo>
                              <a:pt x="7557408" y="1849340"/>
                              <a:pt x="7601916" y="2157844"/>
                              <a:pt x="7586625" y="2317316"/>
                            </a:cubicBezTo>
                            <a:cubicBezTo>
                              <a:pt x="7543253" y="2638646"/>
                              <a:pt x="7402372" y="2894314"/>
                              <a:pt x="7073017" y="2902886"/>
                            </a:cubicBezTo>
                            <a:cubicBezTo>
                              <a:pt x="6908065" y="2921394"/>
                              <a:pt x="6603606" y="2960215"/>
                              <a:pt x="6278600" y="2902886"/>
                            </a:cubicBezTo>
                            <a:cubicBezTo>
                              <a:pt x="5910174" y="2882961"/>
                              <a:pt x="5844441" y="2881086"/>
                              <a:pt x="5615371" y="2902886"/>
                            </a:cubicBezTo>
                            <a:cubicBezTo>
                              <a:pt x="5401826" y="2934604"/>
                              <a:pt x="5144121" y="2914882"/>
                              <a:pt x="5017735" y="2902886"/>
                            </a:cubicBezTo>
                            <a:cubicBezTo>
                              <a:pt x="4892981" y="2912579"/>
                              <a:pt x="4592711" y="2857552"/>
                              <a:pt x="4485694" y="2902886"/>
                            </a:cubicBezTo>
                            <a:cubicBezTo>
                              <a:pt x="4386186" y="2912514"/>
                              <a:pt x="3904506" y="2874081"/>
                              <a:pt x="3625682" y="2902886"/>
                            </a:cubicBezTo>
                            <a:cubicBezTo>
                              <a:pt x="3292163" y="2888335"/>
                              <a:pt x="3138614" y="2903295"/>
                              <a:pt x="2896860" y="2902886"/>
                            </a:cubicBezTo>
                            <a:cubicBezTo>
                              <a:pt x="2662427" y="2931173"/>
                              <a:pt x="2494091" y="2913457"/>
                              <a:pt x="2233630" y="2902886"/>
                            </a:cubicBezTo>
                            <a:cubicBezTo>
                              <a:pt x="1954812" y="2891584"/>
                              <a:pt x="1690478" y="2942739"/>
                              <a:pt x="1439212" y="2902886"/>
                            </a:cubicBezTo>
                            <a:cubicBezTo>
                              <a:pt x="1126621" y="2881577"/>
                              <a:pt x="771599" y="2878423"/>
                              <a:pt x="513607" y="2902886"/>
                            </a:cubicBezTo>
                            <a:cubicBezTo>
                              <a:pt x="260903" y="2999639"/>
                              <a:pt x="71587" y="2724105"/>
                              <a:pt x="0" y="2317316"/>
                            </a:cubicBezTo>
                            <a:cubicBezTo>
                              <a:pt x="-10516" y="2066683"/>
                              <a:pt x="20181" y="1998116"/>
                              <a:pt x="0" y="1774702"/>
                            </a:cubicBezTo>
                            <a:cubicBezTo>
                              <a:pt x="-33581" y="1564322"/>
                              <a:pt x="-138" y="1475978"/>
                              <a:pt x="0" y="1214771"/>
                            </a:cubicBezTo>
                            <a:cubicBezTo>
                              <a:pt x="-11033" y="942452"/>
                              <a:pt x="8356" y="841725"/>
                              <a:pt x="0" y="585569"/>
                            </a:cubicBezTo>
                            <a:close/>
                          </a:path>
                          <a:path w="7586625" h="2902886" stroke="0" extrusionOk="0">
                            <a:moveTo>
                              <a:pt x="0" y="585569"/>
                            </a:moveTo>
                            <a:cubicBezTo>
                              <a:pt x="8388" y="296159"/>
                              <a:pt x="261896" y="123074"/>
                              <a:pt x="513607" y="0"/>
                            </a:cubicBezTo>
                            <a:cubicBezTo>
                              <a:pt x="909834" y="-22557"/>
                              <a:pt x="960484" y="27962"/>
                              <a:pt x="1308024" y="0"/>
                            </a:cubicBezTo>
                            <a:cubicBezTo>
                              <a:pt x="1654566" y="-34118"/>
                              <a:pt x="1667305" y="-33614"/>
                              <a:pt x="1905660" y="0"/>
                            </a:cubicBezTo>
                            <a:cubicBezTo>
                              <a:pt x="2177686" y="30097"/>
                              <a:pt x="2319608" y="24099"/>
                              <a:pt x="2503294" y="0"/>
                            </a:cubicBezTo>
                            <a:cubicBezTo>
                              <a:pt x="2630929" y="-1017"/>
                              <a:pt x="3044503" y="61641"/>
                              <a:pt x="3297713" y="0"/>
                            </a:cubicBezTo>
                            <a:cubicBezTo>
                              <a:pt x="3545739" y="-48615"/>
                              <a:pt x="3790861" y="-43459"/>
                              <a:pt x="3960942" y="0"/>
                            </a:cubicBezTo>
                            <a:cubicBezTo>
                              <a:pt x="4135096" y="-2075"/>
                              <a:pt x="4665541" y="64714"/>
                              <a:pt x="4820953" y="0"/>
                            </a:cubicBezTo>
                            <a:cubicBezTo>
                              <a:pt x="5027164" y="-105964"/>
                              <a:pt x="5337580" y="-55772"/>
                              <a:pt x="5680964" y="0"/>
                            </a:cubicBezTo>
                            <a:cubicBezTo>
                              <a:pt x="6079553" y="29952"/>
                              <a:pt x="6664030" y="42513"/>
                              <a:pt x="7073017" y="0"/>
                            </a:cubicBezTo>
                            <a:cubicBezTo>
                              <a:pt x="7372163" y="17383"/>
                              <a:pt x="7540680" y="278351"/>
                              <a:pt x="7586625" y="585569"/>
                            </a:cubicBezTo>
                            <a:cubicBezTo>
                              <a:pt x="7581774" y="832469"/>
                              <a:pt x="7574130" y="938953"/>
                              <a:pt x="7586625" y="1162818"/>
                            </a:cubicBezTo>
                            <a:cubicBezTo>
                              <a:pt x="7582968" y="1364941"/>
                              <a:pt x="7577950" y="1597152"/>
                              <a:pt x="7586625" y="1740067"/>
                            </a:cubicBezTo>
                            <a:cubicBezTo>
                              <a:pt x="7577079" y="1904500"/>
                              <a:pt x="7600979" y="2049508"/>
                              <a:pt x="7586625" y="2317316"/>
                            </a:cubicBezTo>
                            <a:cubicBezTo>
                              <a:pt x="7648023" y="2640244"/>
                              <a:pt x="7364833" y="2946718"/>
                              <a:pt x="7073017" y="2902886"/>
                            </a:cubicBezTo>
                            <a:cubicBezTo>
                              <a:pt x="6875031" y="2866518"/>
                              <a:pt x="6534663" y="2868989"/>
                              <a:pt x="6278600" y="2902886"/>
                            </a:cubicBezTo>
                            <a:cubicBezTo>
                              <a:pt x="6070617" y="2935306"/>
                              <a:pt x="5848584" y="2882861"/>
                              <a:pt x="5615371" y="2902886"/>
                            </a:cubicBezTo>
                            <a:cubicBezTo>
                              <a:pt x="5356812" y="2881144"/>
                              <a:pt x="5248241" y="2884593"/>
                              <a:pt x="4952142" y="2902886"/>
                            </a:cubicBezTo>
                            <a:cubicBezTo>
                              <a:pt x="4659247" y="2963289"/>
                              <a:pt x="4334585" y="2933633"/>
                              <a:pt x="4092130" y="2902886"/>
                            </a:cubicBezTo>
                            <a:cubicBezTo>
                              <a:pt x="3857033" y="2904583"/>
                              <a:pt x="3549628" y="2820590"/>
                              <a:pt x="3297713" y="2902886"/>
                            </a:cubicBezTo>
                            <a:cubicBezTo>
                              <a:pt x="3072359" y="2907718"/>
                              <a:pt x="2931793" y="2865860"/>
                              <a:pt x="2634482" y="2902886"/>
                            </a:cubicBezTo>
                            <a:cubicBezTo>
                              <a:pt x="2340314" y="2886284"/>
                              <a:pt x="2142083" y="2882111"/>
                              <a:pt x="2036848" y="2902886"/>
                            </a:cubicBezTo>
                            <a:cubicBezTo>
                              <a:pt x="1905628" y="2935263"/>
                              <a:pt x="1551854" y="2851232"/>
                              <a:pt x="1439212" y="2902886"/>
                            </a:cubicBezTo>
                            <a:cubicBezTo>
                              <a:pt x="1240408" y="2939385"/>
                              <a:pt x="927864" y="2881063"/>
                              <a:pt x="513607" y="2902886"/>
                            </a:cubicBezTo>
                            <a:cubicBezTo>
                              <a:pt x="269167" y="2930168"/>
                              <a:pt x="-5814" y="2689025"/>
                              <a:pt x="0" y="2317316"/>
                            </a:cubicBezTo>
                            <a:cubicBezTo>
                              <a:pt x="-26859" y="2073466"/>
                              <a:pt x="21954" y="1898753"/>
                              <a:pt x="0" y="1757385"/>
                            </a:cubicBezTo>
                            <a:cubicBezTo>
                              <a:pt x="16920" y="1594005"/>
                              <a:pt x="20206" y="1396233"/>
                              <a:pt x="0" y="1197453"/>
                            </a:cubicBezTo>
                            <a:cubicBezTo>
                              <a:pt x="-9945" y="1028277"/>
                              <a:pt x="6175" y="739083"/>
                              <a:pt x="0" y="585569"/>
                            </a:cubicBezTo>
                            <a:close/>
                          </a:path>
                          <a:path w="7586625" h="2902886" fill="none" stroke="0" extrusionOk="0">
                            <a:moveTo>
                              <a:pt x="0" y="585569"/>
                            </a:moveTo>
                            <a:cubicBezTo>
                              <a:pt x="-33701" y="332950"/>
                              <a:pt x="216078" y="67632"/>
                              <a:pt x="513607" y="0"/>
                            </a:cubicBezTo>
                            <a:cubicBezTo>
                              <a:pt x="751116" y="31651"/>
                              <a:pt x="985745" y="34632"/>
                              <a:pt x="1176836" y="0"/>
                            </a:cubicBezTo>
                            <a:cubicBezTo>
                              <a:pt x="1355551" y="-26056"/>
                              <a:pt x="1442727" y="-323"/>
                              <a:pt x="1708877" y="0"/>
                            </a:cubicBezTo>
                            <a:cubicBezTo>
                              <a:pt x="1965720" y="2642"/>
                              <a:pt x="2049628" y="-15966"/>
                              <a:pt x="2306513" y="0"/>
                            </a:cubicBezTo>
                            <a:cubicBezTo>
                              <a:pt x="2609287" y="-88"/>
                              <a:pt x="2919156" y="14959"/>
                              <a:pt x="3166523" y="0"/>
                            </a:cubicBezTo>
                            <a:cubicBezTo>
                              <a:pt x="3419840" y="-24360"/>
                              <a:pt x="3561869" y="28346"/>
                              <a:pt x="3698564" y="0"/>
                            </a:cubicBezTo>
                            <a:cubicBezTo>
                              <a:pt x="3830737" y="-25468"/>
                              <a:pt x="4011991" y="-9718"/>
                              <a:pt x="4230607" y="0"/>
                            </a:cubicBezTo>
                            <a:cubicBezTo>
                              <a:pt x="4456486" y="26077"/>
                              <a:pt x="4632649" y="-34607"/>
                              <a:pt x="4762648" y="0"/>
                            </a:cubicBezTo>
                            <a:cubicBezTo>
                              <a:pt x="4812912" y="23536"/>
                              <a:pt x="5234500" y="12478"/>
                              <a:pt x="5491470" y="0"/>
                            </a:cubicBezTo>
                            <a:cubicBezTo>
                              <a:pt x="5790023" y="-85628"/>
                              <a:pt x="6006900" y="18745"/>
                              <a:pt x="6220294" y="0"/>
                            </a:cubicBezTo>
                            <a:cubicBezTo>
                              <a:pt x="6425691" y="-5968"/>
                              <a:pt x="6893275" y="-60934"/>
                              <a:pt x="7073017" y="0"/>
                            </a:cubicBezTo>
                            <a:cubicBezTo>
                              <a:pt x="7343824" y="-57187"/>
                              <a:pt x="7583195" y="243952"/>
                              <a:pt x="7586625" y="585569"/>
                            </a:cubicBezTo>
                            <a:cubicBezTo>
                              <a:pt x="7580384" y="771142"/>
                              <a:pt x="7597142" y="924539"/>
                              <a:pt x="7586625" y="1128183"/>
                            </a:cubicBezTo>
                            <a:cubicBezTo>
                              <a:pt x="7551111" y="1360139"/>
                              <a:pt x="7590771" y="1573225"/>
                              <a:pt x="7586625" y="1722749"/>
                            </a:cubicBezTo>
                            <a:cubicBezTo>
                              <a:pt x="7599294" y="1858357"/>
                              <a:pt x="7581915" y="2108179"/>
                              <a:pt x="7586625" y="2317316"/>
                            </a:cubicBezTo>
                            <a:cubicBezTo>
                              <a:pt x="7485130" y="2682479"/>
                              <a:pt x="7391472" y="2857247"/>
                              <a:pt x="7073017" y="2902886"/>
                            </a:cubicBezTo>
                            <a:cubicBezTo>
                              <a:pt x="6889517" y="2918485"/>
                              <a:pt x="6668582" y="2912920"/>
                              <a:pt x="6278600" y="2902886"/>
                            </a:cubicBezTo>
                            <a:cubicBezTo>
                              <a:pt x="5918391" y="2892093"/>
                              <a:pt x="5851411" y="2875955"/>
                              <a:pt x="5615371" y="2902886"/>
                            </a:cubicBezTo>
                            <a:cubicBezTo>
                              <a:pt x="5395410" y="2952588"/>
                              <a:pt x="5145427" y="2885164"/>
                              <a:pt x="5017735" y="2902886"/>
                            </a:cubicBezTo>
                            <a:cubicBezTo>
                              <a:pt x="4883689" y="2921423"/>
                              <a:pt x="4605957" y="2884426"/>
                              <a:pt x="4485694" y="2902886"/>
                            </a:cubicBezTo>
                            <a:cubicBezTo>
                              <a:pt x="4354174" y="2949287"/>
                              <a:pt x="4002493" y="2856844"/>
                              <a:pt x="3625682" y="2902886"/>
                            </a:cubicBezTo>
                            <a:cubicBezTo>
                              <a:pt x="3290979" y="2908479"/>
                              <a:pt x="3140302" y="2939757"/>
                              <a:pt x="2896860" y="2902886"/>
                            </a:cubicBezTo>
                            <a:cubicBezTo>
                              <a:pt x="2660281" y="2895323"/>
                              <a:pt x="2411014" y="2893987"/>
                              <a:pt x="2233630" y="2902886"/>
                            </a:cubicBezTo>
                            <a:cubicBezTo>
                              <a:pt x="2014211" y="2926881"/>
                              <a:pt x="1728374" y="2957321"/>
                              <a:pt x="1439212" y="2902886"/>
                            </a:cubicBezTo>
                            <a:cubicBezTo>
                              <a:pt x="1128284" y="2912276"/>
                              <a:pt x="754756" y="2846173"/>
                              <a:pt x="513607" y="2902886"/>
                            </a:cubicBezTo>
                            <a:cubicBezTo>
                              <a:pt x="299592" y="2963099"/>
                              <a:pt x="83312" y="2701747"/>
                              <a:pt x="0" y="2317316"/>
                            </a:cubicBezTo>
                            <a:cubicBezTo>
                              <a:pt x="-1121" y="2049294"/>
                              <a:pt x="35874" y="1982137"/>
                              <a:pt x="0" y="1774702"/>
                            </a:cubicBezTo>
                            <a:cubicBezTo>
                              <a:pt x="-28116" y="1557166"/>
                              <a:pt x="-224" y="1504916"/>
                              <a:pt x="0" y="1214771"/>
                            </a:cubicBezTo>
                            <a:cubicBezTo>
                              <a:pt x="16942" y="927994"/>
                              <a:pt x="-4872" y="854555"/>
                              <a:pt x="0" y="5855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1</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2</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Đọc</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to,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rõ</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3. Ngắt</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nghỉ</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đúng</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rPr>
                  <a:t>chỗ</a:t>
                </a:r>
                <a:r>
                  <a:rPr kumimoji="0" lang="en-US" sz="40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1" name="Rectangle: Rounded Corners 20">
                <a:extLst>
                  <a:ext uri="{FF2B5EF4-FFF2-40B4-BE49-F238E27FC236}">
                    <a16:creationId xmlns:a16="http://schemas.microsoft.com/office/drawing/2014/main" id="{44133716-CA7B-4330-9BD9-4A444433D62B}"/>
                  </a:ext>
                </a:extLst>
              </p:cNvPr>
              <p:cNvSpPr/>
              <p:nvPr/>
            </p:nvSpPr>
            <p:spPr>
              <a:xfrm>
                <a:off x="3605838" y="1242806"/>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Tiêu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chí</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đánh</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rPr>
                  <a:t>giá</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grpSp>
        <p:pic>
          <p:nvPicPr>
            <p:cNvPr id="11" name="Picture 10">
              <a:extLst>
                <a:ext uri="{FF2B5EF4-FFF2-40B4-BE49-F238E27FC236}">
                  <a16:creationId xmlns:a16="http://schemas.microsoft.com/office/drawing/2014/main" id="{797C14C5-F408-41B2-8CA0-7B541218B63C}"/>
                </a:ext>
              </a:extLst>
            </p:cNvPr>
            <p:cNvPicPr>
              <a:picLocks noChangeAspect="1"/>
            </p:cNvPicPr>
            <p:nvPr/>
          </p:nvPicPr>
          <p:blipFill>
            <a:blip r:embed="rId3"/>
            <a:stretch>
              <a:fillRect/>
            </a:stretch>
          </p:blipFill>
          <p:spPr>
            <a:xfrm>
              <a:off x="7633212" y="4932419"/>
              <a:ext cx="469963" cy="469963"/>
            </a:xfrm>
            <a:prstGeom prst="rect">
              <a:avLst/>
            </a:prstGeom>
          </p:spPr>
        </p:pic>
        <p:pic>
          <p:nvPicPr>
            <p:cNvPr id="12" name="Picture 11">
              <a:extLst>
                <a:ext uri="{FF2B5EF4-FFF2-40B4-BE49-F238E27FC236}">
                  <a16:creationId xmlns:a16="http://schemas.microsoft.com/office/drawing/2014/main" id="{F15685E9-3574-42E9-9D98-88477561C713}"/>
                </a:ext>
              </a:extLst>
            </p:cNvPr>
            <p:cNvPicPr>
              <a:picLocks noChangeAspect="1"/>
            </p:cNvPicPr>
            <p:nvPr/>
          </p:nvPicPr>
          <p:blipFill>
            <a:blip r:embed="rId4"/>
            <a:stretch>
              <a:fillRect/>
            </a:stretch>
          </p:blipFill>
          <p:spPr>
            <a:xfrm>
              <a:off x="7076538" y="4932419"/>
              <a:ext cx="469963" cy="469963"/>
            </a:xfrm>
            <a:prstGeom prst="rect">
              <a:avLst/>
            </a:prstGeom>
          </p:spPr>
        </p:pic>
        <p:pic>
          <p:nvPicPr>
            <p:cNvPr id="13" name="Picture 12">
              <a:extLst>
                <a:ext uri="{FF2B5EF4-FFF2-40B4-BE49-F238E27FC236}">
                  <a16:creationId xmlns:a16="http://schemas.microsoft.com/office/drawing/2014/main" id="{94DA71C9-D95F-4E2E-AF73-266BF67B755B}"/>
                </a:ext>
              </a:extLst>
            </p:cNvPr>
            <p:cNvPicPr>
              <a:picLocks noChangeAspect="1"/>
            </p:cNvPicPr>
            <p:nvPr/>
          </p:nvPicPr>
          <p:blipFill>
            <a:blip r:embed="rId5"/>
            <a:stretch>
              <a:fillRect/>
            </a:stretch>
          </p:blipFill>
          <p:spPr>
            <a:xfrm>
              <a:off x="8189886" y="4932419"/>
              <a:ext cx="469963" cy="469963"/>
            </a:xfrm>
            <a:prstGeom prst="rect">
              <a:avLst/>
            </a:prstGeom>
          </p:spPr>
        </p:pic>
        <p:pic>
          <p:nvPicPr>
            <p:cNvPr id="14" name="Picture 13">
              <a:extLst>
                <a:ext uri="{FF2B5EF4-FFF2-40B4-BE49-F238E27FC236}">
                  <a16:creationId xmlns:a16="http://schemas.microsoft.com/office/drawing/2014/main" id="{6043FF04-51B4-409F-9616-99D8282C5FFE}"/>
                </a:ext>
              </a:extLst>
            </p:cNvPr>
            <p:cNvPicPr>
              <a:picLocks noChangeAspect="1"/>
            </p:cNvPicPr>
            <p:nvPr/>
          </p:nvPicPr>
          <p:blipFill>
            <a:blip r:embed="rId3"/>
            <a:stretch>
              <a:fillRect/>
            </a:stretch>
          </p:blipFill>
          <p:spPr>
            <a:xfrm>
              <a:off x="7764306" y="5501619"/>
              <a:ext cx="469963" cy="469963"/>
            </a:xfrm>
            <a:prstGeom prst="rect">
              <a:avLst/>
            </a:prstGeom>
          </p:spPr>
        </p:pic>
        <p:pic>
          <p:nvPicPr>
            <p:cNvPr id="15" name="Picture 14">
              <a:extLst>
                <a:ext uri="{FF2B5EF4-FFF2-40B4-BE49-F238E27FC236}">
                  <a16:creationId xmlns:a16="http://schemas.microsoft.com/office/drawing/2014/main" id="{F61CA4A6-989D-4CC0-91F7-D9C698DCEFD1}"/>
                </a:ext>
              </a:extLst>
            </p:cNvPr>
            <p:cNvPicPr>
              <a:picLocks noChangeAspect="1"/>
            </p:cNvPicPr>
            <p:nvPr/>
          </p:nvPicPr>
          <p:blipFill>
            <a:blip r:embed="rId4"/>
            <a:stretch>
              <a:fillRect/>
            </a:stretch>
          </p:blipFill>
          <p:spPr>
            <a:xfrm>
              <a:off x="7207631" y="5501619"/>
              <a:ext cx="469963" cy="469963"/>
            </a:xfrm>
            <a:prstGeom prst="rect">
              <a:avLst/>
            </a:prstGeom>
          </p:spPr>
        </p:pic>
        <p:pic>
          <p:nvPicPr>
            <p:cNvPr id="16" name="Picture 15">
              <a:extLst>
                <a:ext uri="{FF2B5EF4-FFF2-40B4-BE49-F238E27FC236}">
                  <a16:creationId xmlns:a16="http://schemas.microsoft.com/office/drawing/2014/main" id="{A5CABDFD-98DC-4453-9BC3-43859564C56D}"/>
                </a:ext>
              </a:extLst>
            </p:cNvPr>
            <p:cNvPicPr>
              <a:picLocks noChangeAspect="1"/>
            </p:cNvPicPr>
            <p:nvPr/>
          </p:nvPicPr>
          <p:blipFill>
            <a:blip r:embed="rId5"/>
            <a:stretch>
              <a:fillRect/>
            </a:stretch>
          </p:blipFill>
          <p:spPr>
            <a:xfrm>
              <a:off x="8320980" y="5501619"/>
              <a:ext cx="469963" cy="469963"/>
            </a:xfrm>
            <a:prstGeom prst="rect">
              <a:avLst/>
            </a:prstGeom>
          </p:spPr>
        </p:pic>
        <p:pic>
          <p:nvPicPr>
            <p:cNvPr id="17" name="Picture 16">
              <a:extLst>
                <a:ext uri="{FF2B5EF4-FFF2-40B4-BE49-F238E27FC236}">
                  <a16:creationId xmlns:a16="http://schemas.microsoft.com/office/drawing/2014/main" id="{04AFBF42-049D-4843-B0C8-A7F98162BE9F}"/>
                </a:ext>
              </a:extLst>
            </p:cNvPr>
            <p:cNvPicPr>
              <a:picLocks noChangeAspect="1"/>
            </p:cNvPicPr>
            <p:nvPr/>
          </p:nvPicPr>
          <p:blipFill>
            <a:blip r:embed="rId3"/>
            <a:stretch>
              <a:fillRect/>
            </a:stretch>
          </p:blipFill>
          <p:spPr>
            <a:xfrm>
              <a:off x="9358937" y="6115541"/>
              <a:ext cx="469963" cy="469963"/>
            </a:xfrm>
            <a:prstGeom prst="rect">
              <a:avLst/>
            </a:prstGeom>
          </p:spPr>
        </p:pic>
        <p:pic>
          <p:nvPicPr>
            <p:cNvPr id="18" name="Picture 17">
              <a:extLst>
                <a:ext uri="{FF2B5EF4-FFF2-40B4-BE49-F238E27FC236}">
                  <a16:creationId xmlns:a16="http://schemas.microsoft.com/office/drawing/2014/main" id="{DA7CEB03-5A2F-4B95-97A9-BA20DE6660E3}"/>
                </a:ext>
              </a:extLst>
            </p:cNvPr>
            <p:cNvPicPr>
              <a:picLocks noChangeAspect="1"/>
            </p:cNvPicPr>
            <p:nvPr/>
          </p:nvPicPr>
          <p:blipFill>
            <a:blip r:embed="rId4"/>
            <a:stretch>
              <a:fillRect/>
            </a:stretch>
          </p:blipFill>
          <p:spPr>
            <a:xfrm>
              <a:off x="8802263" y="6115541"/>
              <a:ext cx="469963" cy="469963"/>
            </a:xfrm>
            <a:prstGeom prst="rect">
              <a:avLst/>
            </a:prstGeom>
          </p:spPr>
        </p:pic>
        <p:pic>
          <p:nvPicPr>
            <p:cNvPr id="19" name="Picture 18">
              <a:extLst>
                <a:ext uri="{FF2B5EF4-FFF2-40B4-BE49-F238E27FC236}">
                  <a16:creationId xmlns:a16="http://schemas.microsoft.com/office/drawing/2014/main" id="{E00B605D-EA67-417A-AF06-E1C2F8FDFC8A}"/>
                </a:ext>
              </a:extLst>
            </p:cNvPr>
            <p:cNvPicPr>
              <a:picLocks noChangeAspect="1"/>
            </p:cNvPicPr>
            <p:nvPr/>
          </p:nvPicPr>
          <p:blipFill>
            <a:blip r:embed="rId5"/>
            <a:stretch>
              <a:fillRect/>
            </a:stretch>
          </p:blipFill>
          <p:spPr>
            <a:xfrm>
              <a:off x="9915612" y="6115541"/>
              <a:ext cx="469963" cy="469963"/>
            </a:xfrm>
            <a:prstGeom prst="rect">
              <a:avLst/>
            </a:prstGeom>
          </p:spPr>
        </p:pic>
      </p:grpSp>
      <p:pic>
        <p:nvPicPr>
          <p:cNvPr id="23" name="Picture 9">
            <a:extLst>
              <a:ext uri="{FF2B5EF4-FFF2-40B4-BE49-F238E27FC236}">
                <a16:creationId xmlns:a16="http://schemas.microsoft.com/office/drawing/2014/main" id="{9DC55FA4-77DC-4D25-9C18-183D6B9C01A3}"/>
              </a:ext>
            </a:extLst>
          </p:cNvPr>
          <p:cNvPicPr>
            <a:picLocks noChangeAspect="1"/>
          </p:cNvPicPr>
          <p:nvPr/>
        </p:nvPicPr>
        <p:blipFill>
          <a:blip r:embed="rId6"/>
          <a:srcRect/>
          <a:stretch>
            <a:fillRect/>
          </a:stretch>
        </p:blipFill>
        <p:spPr>
          <a:xfrm>
            <a:off x="8329241" y="2165477"/>
            <a:ext cx="3281778" cy="4861893"/>
          </a:xfrm>
          <a:prstGeom prst="rect">
            <a:avLst/>
          </a:prstGeom>
        </p:spPr>
      </p:pic>
      <p:pic>
        <p:nvPicPr>
          <p:cNvPr id="2" name="Picture 1">
            <a:extLst>
              <a:ext uri="{FF2B5EF4-FFF2-40B4-BE49-F238E27FC236}">
                <a16:creationId xmlns:a16="http://schemas.microsoft.com/office/drawing/2014/main" id="{3333A78B-1EC3-B8EB-79B6-07E781907E4A}"/>
              </a:ext>
            </a:extLst>
          </p:cNvPr>
          <p:cNvPicPr>
            <a:picLocks noChangeAspect="1"/>
          </p:cNvPicPr>
          <p:nvPr/>
        </p:nvPicPr>
        <p:blipFill>
          <a:blip r:embed="rId7"/>
          <a:stretch>
            <a:fillRect/>
          </a:stretch>
        </p:blipFill>
        <p:spPr>
          <a:xfrm>
            <a:off x="133067" y="73147"/>
            <a:ext cx="12058933" cy="2261812"/>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E6D9EFDD-15E6-6063-D7AA-9DD6EF9403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4933" y="183342"/>
            <a:ext cx="1698465" cy="1698465"/>
          </a:xfrm>
          <a:prstGeom prst="rect">
            <a:avLst/>
          </a:prstGeom>
        </p:spPr>
      </p:pic>
    </p:spTree>
    <p:extLst>
      <p:ext uri="{BB962C8B-B14F-4D97-AF65-F5344CB8AC3E}">
        <p14:creationId xmlns:p14="http://schemas.microsoft.com/office/powerpoint/2010/main" val="184530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1000" fill="hold"/>
                                            <p:tgtEl>
                                              <p:spTgt spid="9"/>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18" name="whoosh.wav"/>
                                            </p:tgtEl>
                                          </p:cMediaNode>
                                        </p:audio>
                                      </p:subTnLst>
                                    </p:cTn>
                                  </p:par>
                                </p:childTnLst>
                              </p:cTn>
                            </p:par>
                            <p:par>
                              <p:cTn id="16" fill="hold">
                                <p:stCondLst>
                                  <p:cond delay="2000"/>
                                </p:stCondLst>
                                <p:childTnLst>
                                  <p:par>
                                    <p:cTn id="17" presetID="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14"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par>
                                    <p:cTn id="24" presetID="14" presetClass="entr" presetSubtype="1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A1D72BC-5716-4DD7-84E3-24670A5B08D5}"/>
              </a:ext>
            </a:extLst>
          </p:cNvPr>
          <p:cNvGrpSpPr/>
          <p:nvPr/>
        </p:nvGrpSpPr>
        <p:grpSpPr>
          <a:xfrm>
            <a:off x="0" y="0"/>
            <a:ext cx="12192000" cy="6858000"/>
            <a:chOff x="0" y="0"/>
            <a:chExt cx="12192000" cy="6858000"/>
          </a:xfrm>
        </p:grpSpPr>
        <p:pic>
          <p:nvPicPr>
            <p:cNvPr id="2" name="Picture 1">
              <a:extLst>
                <a:ext uri="{FF2B5EF4-FFF2-40B4-BE49-F238E27FC236}">
                  <a16:creationId xmlns:a16="http://schemas.microsoft.com/office/drawing/2014/main" id="{FC46CE75-D367-4EE9-90DC-C37E7AA435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B9CE65B0-B400-442C-8136-CAE2109AC3D4}"/>
                </a:ext>
              </a:extLst>
            </p:cNvPr>
            <p:cNvSpPr/>
            <p:nvPr/>
          </p:nvSpPr>
          <p:spPr>
            <a:xfrm>
              <a:off x="7795647" y="271219"/>
              <a:ext cx="3378631" cy="3541363"/>
            </a:xfrm>
            <a:prstGeom prst="rect">
              <a:avLst/>
            </a:prstGeom>
            <a:solidFill>
              <a:srgbClr val="FEF6EB"/>
            </a:solidFill>
            <a:ln>
              <a:solidFill>
                <a:srgbClr val="FEF6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ACA91BBD-8BBD-4F52-A1AB-62046F67282D}"/>
              </a:ext>
            </a:extLst>
          </p:cNvPr>
          <p:cNvSpPr txBox="1"/>
          <p:nvPr/>
        </p:nvSpPr>
        <p:spPr>
          <a:xfrm>
            <a:off x="6833588" y="1039666"/>
            <a:ext cx="5023811" cy="1231106"/>
          </a:xfrm>
          <a:prstGeom prst="rect">
            <a:avLst/>
          </a:prstGeom>
          <a:noFill/>
        </p:spPr>
        <p:txBody>
          <a:bodyPr wrap="none" lIns="0" tIns="0" rIns="0" bIns="0" rtlCol="0">
            <a:spAutoFit/>
          </a:bodyPr>
          <a:lstStyle/>
          <a:p>
            <a:pPr algn="l"/>
            <a:r>
              <a:rPr lang="vi-VN" sz="8000" dirty="0">
                <a:solidFill>
                  <a:srgbClr val="002060"/>
                </a:solidFill>
                <a:latin typeface="#9Slide06 SVNBlow Brush" pitchFamily="2" charset="0"/>
              </a:rPr>
              <a:t>Tìm hiểu bài</a:t>
            </a:r>
            <a:endParaRPr lang="en-US" sz="8000" dirty="0">
              <a:solidFill>
                <a:srgbClr val="002060"/>
              </a:solidFill>
              <a:latin typeface="#9Slide06 SVNBlow Brush" pitchFamily="2" charset="0"/>
            </a:endParaRPr>
          </a:p>
        </p:txBody>
      </p:sp>
      <p:sp>
        <p:nvSpPr>
          <p:cNvPr id="6" name="Rectangle: Rounded Corners 3">
            <a:extLst>
              <a:ext uri="{FF2B5EF4-FFF2-40B4-BE49-F238E27FC236}">
                <a16:creationId xmlns:a16="http://schemas.microsoft.com/office/drawing/2014/main" id="{AF92973A-1EFC-43EC-9235-B67B42E9A04A}"/>
              </a:ext>
            </a:extLst>
          </p:cNvPr>
          <p:cNvSpPr/>
          <p:nvPr/>
        </p:nvSpPr>
        <p:spPr>
          <a:xfrm>
            <a:off x="6709967" y="4411906"/>
            <a:ext cx="5271052" cy="1846769"/>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rPr>
              <a:t>Trên đường đi, tớ gặp một bé ếch đang khóc vì không tìm thấy mẹ. Hãy giúp tớ tìm mẹ cho ếch nhé!</a:t>
            </a:r>
            <a:endParaRPr lang="en-US"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endParaRPr>
          </a:p>
        </p:txBody>
      </p:sp>
    </p:spTree>
    <p:extLst>
      <p:ext uri="{BB962C8B-B14F-4D97-AF65-F5344CB8AC3E}">
        <p14:creationId xmlns:p14="http://schemas.microsoft.com/office/powerpoint/2010/main" val="4152050181"/>
      </p:ext>
    </p:extLst>
  </p:cSld>
  <p:clrMapOvr>
    <a:masterClrMapping/>
  </p:clrMapOvr>
  <mc:AlternateContent xmlns:mc="http://schemas.openxmlformats.org/markup-compatibility/2006" xmlns:p14="http://schemas.microsoft.com/office/powerpoint/2010/main">
    <mc:Choice Requires="p14">
      <p:transition spd="slow" p14:dur="1400" advClick="0">
        <p14:doors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id="{95C0F82A-65A5-4050-9657-E7E12009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ình ảnh chú Lợn trong tranh Đông Hồ">
            <a:extLst>
              <a:ext uri="{FF2B5EF4-FFF2-40B4-BE49-F238E27FC236}">
                <a16:creationId xmlns:a16="http://schemas.microsoft.com/office/drawing/2014/main" id="{623A1486-1412-40B7-B06E-B96B064521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828" y="1732296"/>
            <a:ext cx="2828936" cy="20439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68" name="Picture 4" descr="Tranh gà nỗi hoài thương một thuở - Hànộimới">
            <a:extLst>
              <a:ext uri="{FF2B5EF4-FFF2-40B4-BE49-F238E27FC236}">
                <a16:creationId xmlns:a16="http://schemas.microsoft.com/office/drawing/2014/main" id="{DDA8BC6B-29E2-48B9-93A9-71B675E0BC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051" y="1755590"/>
            <a:ext cx="2996393" cy="199559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0" name="Picture 6" descr="Ý nghĩa của bức tranh đông hồ đám cưới chuột">
            <a:extLst>
              <a:ext uri="{FF2B5EF4-FFF2-40B4-BE49-F238E27FC236}">
                <a16:creationId xmlns:a16="http://schemas.microsoft.com/office/drawing/2014/main" id="{7AC0421C-1C40-448E-AD7E-0A11B46E9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069" y="4345174"/>
            <a:ext cx="2860695" cy="196638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2" name="Picture 8" descr="THẦY ĐỒ CÓC- TRANH DÂN GIAN ĐÔNG HỒ - TRANH DÂN GIAN VIỆT NAM - Đinh Xuân  Quyết - Website Đinh Xuân Quyết">
            <a:extLst>
              <a:ext uri="{FF2B5EF4-FFF2-40B4-BE49-F238E27FC236}">
                <a16:creationId xmlns:a16="http://schemas.microsoft.com/office/drawing/2014/main" id="{58A0AA55-768A-48D9-9FC8-BBB9E1336327}"/>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8234"/>
          <a:stretch/>
        </p:blipFill>
        <p:spPr bwMode="auto">
          <a:xfrm>
            <a:off x="4086051" y="4314327"/>
            <a:ext cx="2996393" cy="20280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4" name="Picture 10" descr="HỨNG DỪA”">
            <a:extLst>
              <a:ext uri="{FF2B5EF4-FFF2-40B4-BE49-F238E27FC236}">
                <a16:creationId xmlns:a16="http://schemas.microsoft.com/office/drawing/2014/main" id="{24B10C93-C767-4092-BD91-FDF2C3E5D1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7060" y="2401397"/>
            <a:ext cx="2016355" cy="292696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1276" name="Picture 12" descr="Tranh Dân Gian Đông Hồ Tố Nữ |Chỉ Có Tại Mỹ Nghệ Sen">
            <a:extLst>
              <a:ext uri="{FF2B5EF4-FFF2-40B4-BE49-F238E27FC236}">
                <a16:creationId xmlns:a16="http://schemas.microsoft.com/office/drawing/2014/main" id="{4A8BD6AE-111F-4DC1-87CE-AD75B04D71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17918" y="2024213"/>
            <a:ext cx="1636526" cy="36198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1077218"/>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1. </a:t>
            </a:r>
            <a:r>
              <a:rPr lang="vi-VN" sz="3200" b="1" dirty="0">
                <a:latin typeface="Cambria" panose="02040503050406030204" pitchFamily="18" charset="0"/>
                <a:ea typeface="Cambria" panose="02040503050406030204" pitchFamily="18" charset="0"/>
              </a:rPr>
              <a:t>Kể tên những bức tranh làng Hồ được nhắc tới trong bài.</a:t>
            </a:r>
            <a:endParaRPr lang="en-US" sz="3200" b="1" dirty="0">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9425923D-DB26-C29B-9C59-ADFC6D576740}"/>
              </a:ext>
            </a:extLst>
          </p:cNvPr>
          <p:cNvSpPr/>
          <p:nvPr/>
        </p:nvSpPr>
        <p:spPr>
          <a:xfrm>
            <a:off x="569739" y="2264228"/>
            <a:ext cx="11248465" cy="3724587"/>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prstClr val="black"/>
                </a:solidFill>
                <a:latin typeface="Calibri" panose="020F0502020204030204" pitchFamily="34" charset="0"/>
                <a:ea typeface="Calibri" panose="020F0502020204030204" pitchFamily="34" charset="0"/>
                <a:cs typeface="Calibri" panose="020F0502020204030204" pitchFamily="34" charset="0"/>
              </a:rPr>
              <a:t>Những bức tranh làng Hồ được nhắc tới trong bài là tranh lợn, gà, chuột, ếch, tranh cây dừa, tranh tố nữ, tranh lợn ăn cây ráy, tranh đàn gà mẹ con.</a:t>
            </a:r>
          </a:p>
        </p:txBody>
      </p:sp>
    </p:spTree>
    <p:extLst>
      <p:ext uri="{BB962C8B-B14F-4D97-AF65-F5344CB8AC3E}">
        <p14:creationId xmlns:p14="http://schemas.microsoft.com/office/powerpoint/2010/main" val="3851326783"/>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anim calcmode="lin" valueType="num">
                                      <p:cBhvr>
                                        <p:cTn id="10" dur="500" fill="hold"/>
                                        <p:tgtEl>
                                          <p:spTgt spid="14"/>
                                        </p:tgtEl>
                                        <p:attrNameLst>
                                          <p:attrName>ppt_x</p:attrName>
                                        </p:attrNameLst>
                                      </p:cBhvr>
                                      <p:tavLst>
                                        <p:tav tm="0">
                                          <p:val>
                                            <p:fltVal val="0.5"/>
                                          </p:val>
                                        </p:tav>
                                        <p:tav tm="100000">
                                          <p:val>
                                            <p:strVal val="#ppt_x"/>
                                          </p:val>
                                        </p:tav>
                                      </p:tavLst>
                                    </p:anim>
                                    <p:anim calcmode="lin" valueType="num">
                                      <p:cBhvr>
                                        <p:cTn id="11" dur="5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11266"/>
                                        </p:tgtEl>
                                        <p:attrNameLst>
                                          <p:attrName>style.visibility</p:attrName>
                                        </p:attrNameLst>
                                      </p:cBhvr>
                                      <p:to>
                                        <p:strVal val="visible"/>
                                      </p:to>
                                    </p:set>
                                    <p:anim calcmode="lin" valueType="num">
                                      <p:cBhvr>
                                        <p:cTn id="14" dur="500" fill="hold"/>
                                        <p:tgtEl>
                                          <p:spTgt spid="11266"/>
                                        </p:tgtEl>
                                        <p:attrNameLst>
                                          <p:attrName>ppt_w</p:attrName>
                                        </p:attrNameLst>
                                      </p:cBhvr>
                                      <p:tavLst>
                                        <p:tav tm="0">
                                          <p:val>
                                            <p:fltVal val="0"/>
                                          </p:val>
                                        </p:tav>
                                        <p:tav tm="100000">
                                          <p:val>
                                            <p:strVal val="#ppt_w"/>
                                          </p:val>
                                        </p:tav>
                                      </p:tavLst>
                                    </p:anim>
                                    <p:anim calcmode="lin" valueType="num">
                                      <p:cBhvr>
                                        <p:cTn id="15" dur="500" fill="hold"/>
                                        <p:tgtEl>
                                          <p:spTgt spid="11266"/>
                                        </p:tgtEl>
                                        <p:attrNameLst>
                                          <p:attrName>ppt_h</p:attrName>
                                        </p:attrNameLst>
                                      </p:cBhvr>
                                      <p:tavLst>
                                        <p:tav tm="0">
                                          <p:val>
                                            <p:fltVal val="0"/>
                                          </p:val>
                                        </p:tav>
                                        <p:tav tm="100000">
                                          <p:val>
                                            <p:strVal val="#ppt_h"/>
                                          </p:val>
                                        </p:tav>
                                      </p:tavLst>
                                    </p:anim>
                                    <p:animEffect transition="in" filter="fade">
                                      <p:cBhvr>
                                        <p:cTn id="16" dur="500"/>
                                        <p:tgtEl>
                                          <p:spTgt spid="11266"/>
                                        </p:tgtEl>
                                      </p:cBhvr>
                                    </p:animEffect>
                                    <p:anim calcmode="lin" valueType="num">
                                      <p:cBhvr>
                                        <p:cTn id="17" dur="500" fill="hold"/>
                                        <p:tgtEl>
                                          <p:spTgt spid="11266"/>
                                        </p:tgtEl>
                                        <p:attrNameLst>
                                          <p:attrName>ppt_x</p:attrName>
                                        </p:attrNameLst>
                                      </p:cBhvr>
                                      <p:tavLst>
                                        <p:tav tm="0">
                                          <p:val>
                                            <p:fltVal val="0.5"/>
                                          </p:val>
                                        </p:tav>
                                        <p:tav tm="100000">
                                          <p:val>
                                            <p:strVal val="#ppt_x"/>
                                          </p:val>
                                        </p:tav>
                                      </p:tavLst>
                                    </p:anim>
                                    <p:anim calcmode="lin" valueType="num">
                                      <p:cBhvr>
                                        <p:cTn id="18"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anim calcmode="lin" valueType="num">
                                      <p:cBhvr>
                                        <p:cTn id="24" dur="1000" fill="hold"/>
                                        <p:tgtEl>
                                          <p:spTgt spid="17"/>
                                        </p:tgtEl>
                                        <p:attrNameLst>
                                          <p:attrName>ppt_x</p:attrName>
                                        </p:attrNameLst>
                                      </p:cBhvr>
                                      <p:tavLst>
                                        <p:tav tm="0">
                                          <p:val>
                                            <p:strVal val="#ppt_x"/>
                                          </p:val>
                                        </p:tav>
                                        <p:tav tm="100000">
                                          <p:val>
                                            <p:strVal val="#ppt_x"/>
                                          </p:val>
                                        </p:tav>
                                      </p:tavLst>
                                    </p:anim>
                                    <p:anim calcmode="lin" valueType="num">
                                      <p:cBhvr>
                                        <p:cTn id="2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268"/>
                                        </p:tgtEl>
                                        <p:attrNameLst>
                                          <p:attrName>style.visibility</p:attrName>
                                        </p:attrNameLst>
                                      </p:cBhvr>
                                      <p:to>
                                        <p:strVal val="visible"/>
                                      </p:to>
                                    </p:set>
                                    <p:animEffect transition="in" filter="fade">
                                      <p:cBhvr>
                                        <p:cTn id="30" dur="1000"/>
                                        <p:tgtEl>
                                          <p:spTgt spid="11268"/>
                                        </p:tgtEl>
                                      </p:cBhvr>
                                    </p:animEffect>
                                    <p:anim calcmode="lin" valueType="num">
                                      <p:cBhvr>
                                        <p:cTn id="31" dur="1000" fill="hold"/>
                                        <p:tgtEl>
                                          <p:spTgt spid="11268"/>
                                        </p:tgtEl>
                                        <p:attrNameLst>
                                          <p:attrName>ppt_x</p:attrName>
                                        </p:attrNameLst>
                                      </p:cBhvr>
                                      <p:tavLst>
                                        <p:tav tm="0">
                                          <p:val>
                                            <p:strVal val="#ppt_x"/>
                                          </p:val>
                                        </p:tav>
                                        <p:tav tm="100000">
                                          <p:val>
                                            <p:strVal val="#ppt_x"/>
                                          </p:val>
                                        </p:tav>
                                      </p:tavLst>
                                    </p:anim>
                                    <p:anim calcmode="lin" valueType="num">
                                      <p:cBhvr>
                                        <p:cTn id="32"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270"/>
                                        </p:tgtEl>
                                        <p:attrNameLst>
                                          <p:attrName>style.visibility</p:attrName>
                                        </p:attrNameLst>
                                      </p:cBhvr>
                                      <p:to>
                                        <p:strVal val="visible"/>
                                      </p:to>
                                    </p:set>
                                    <p:animEffect transition="in" filter="fade">
                                      <p:cBhvr>
                                        <p:cTn id="37" dur="1000"/>
                                        <p:tgtEl>
                                          <p:spTgt spid="11270"/>
                                        </p:tgtEl>
                                      </p:cBhvr>
                                    </p:animEffect>
                                    <p:anim calcmode="lin" valueType="num">
                                      <p:cBhvr>
                                        <p:cTn id="38" dur="1000" fill="hold"/>
                                        <p:tgtEl>
                                          <p:spTgt spid="11270"/>
                                        </p:tgtEl>
                                        <p:attrNameLst>
                                          <p:attrName>ppt_x</p:attrName>
                                        </p:attrNameLst>
                                      </p:cBhvr>
                                      <p:tavLst>
                                        <p:tav tm="0">
                                          <p:val>
                                            <p:strVal val="#ppt_x"/>
                                          </p:val>
                                        </p:tav>
                                        <p:tav tm="100000">
                                          <p:val>
                                            <p:strVal val="#ppt_x"/>
                                          </p:val>
                                        </p:tav>
                                      </p:tavLst>
                                    </p:anim>
                                    <p:anim calcmode="lin" valueType="num">
                                      <p:cBhvr>
                                        <p:cTn id="39"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272"/>
                                        </p:tgtEl>
                                        <p:attrNameLst>
                                          <p:attrName>style.visibility</p:attrName>
                                        </p:attrNameLst>
                                      </p:cBhvr>
                                      <p:to>
                                        <p:strVal val="visible"/>
                                      </p:to>
                                    </p:set>
                                    <p:animEffect transition="in" filter="fade">
                                      <p:cBhvr>
                                        <p:cTn id="44" dur="1000"/>
                                        <p:tgtEl>
                                          <p:spTgt spid="11272"/>
                                        </p:tgtEl>
                                      </p:cBhvr>
                                    </p:animEffect>
                                    <p:anim calcmode="lin" valueType="num">
                                      <p:cBhvr>
                                        <p:cTn id="45" dur="1000" fill="hold"/>
                                        <p:tgtEl>
                                          <p:spTgt spid="11272"/>
                                        </p:tgtEl>
                                        <p:attrNameLst>
                                          <p:attrName>ppt_x</p:attrName>
                                        </p:attrNameLst>
                                      </p:cBhvr>
                                      <p:tavLst>
                                        <p:tav tm="0">
                                          <p:val>
                                            <p:strVal val="#ppt_x"/>
                                          </p:val>
                                        </p:tav>
                                        <p:tav tm="100000">
                                          <p:val>
                                            <p:strVal val="#ppt_x"/>
                                          </p:val>
                                        </p:tav>
                                      </p:tavLst>
                                    </p:anim>
                                    <p:anim calcmode="lin" valueType="num">
                                      <p:cBhvr>
                                        <p:cTn id="46" dur="1000" fill="hold"/>
                                        <p:tgtEl>
                                          <p:spTgt spid="1127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1274"/>
                                        </p:tgtEl>
                                        <p:attrNameLst>
                                          <p:attrName>style.visibility</p:attrName>
                                        </p:attrNameLst>
                                      </p:cBhvr>
                                      <p:to>
                                        <p:strVal val="visible"/>
                                      </p:to>
                                    </p:set>
                                    <p:animEffect transition="in" filter="fade">
                                      <p:cBhvr>
                                        <p:cTn id="51" dur="1000"/>
                                        <p:tgtEl>
                                          <p:spTgt spid="11274"/>
                                        </p:tgtEl>
                                      </p:cBhvr>
                                    </p:animEffect>
                                    <p:anim calcmode="lin" valueType="num">
                                      <p:cBhvr>
                                        <p:cTn id="52" dur="1000" fill="hold"/>
                                        <p:tgtEl>
                                          <p:spTgt spid="11274"/>
                                        </p:tgtEl>
                                        <p:attrNameLst>
                                          <p:attrName>ppt_x</p:attrName>
                                        </p:attrNameLst>
                                      </p:cBhvr>
                                      <p:tavLst>
                                        <p:tav tm="0">
                                          <p:val>
                                            <p:strVal val="#ppt_x"/>
                                          </p:val>
                                        </p:tav>
                                        <p:tav tm="100000">
                                          <p:val>
                                            <p:strVal val="#ppt_x"/>
                                          </p:val>
                                        </p:tav>
                                      </p:tavLst>
                                    </p:anim>
                                    <p:anim calcmode="lin" valueType="num">
                                      <p:cBhvr>
                                        <p:cTn id="53" dur="1000" fill="hold"/>
                                        <p:tgtEl>
                                          <p:spTgt spid="1127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1276"/>
                                        </p:tgtEl>
                                        <p:attrNameLst>
                                          <p:attrName>style.visibility</p:attrName>
                                        </p:attrNameLst>
                                      </p:cBhvr>
                                      <p:to>
                                        <p:strVal val="visible"/>
                                      </p:to>
                                    </p:set>
                                    <p:animEffect transition="in" filter="fade">
                                      <p:cBhvr>
                                        <p:cTn id="58" dur="1000"/>
                                        <p:tgtEl>
                                          <p:spTgt spid="11276"/>
                                        </p:tgtEl>
                                      </p:cBhvr>
                                    </p:animEffect>
                                    <p:anim calcmode="lin" valueType="num">
                                      <p:cBhvr>
                                        <p:cTn id="59" dur="1000" fill="hold"/>
                                        <p:tgtEl>
                                          <p:spTgt spid="11276"/>
                                        </p:tgtEl>
                                        <p:attrNameLst>
                                          <p:attrName>ppt_x</p:attrName>
                                        </p:attrNameLst>
                                      </p:cBhvr>
                                      <p:tavLst>
                                        <p:tav tm="0">
                                          <p:val>
                                            <p:strVal val="#ppt_x"/>
                                          </p:val>
                                        </p:tav>
                                        <p:tav tm="100000">
                                          <p:val>
                                            <p:strVal val="#ppt_x"/>
                                          </p:val>
                                        </p:tav>
                                      </p:tavLst>
                                    </p:anim>
                                    <p:anim calcmode="lin" valueType="num">
                                      <p:cBhvr>
                                        <p:cTn id="60" dur="1000" fill="hold"/>
                                        <p:tgtEl>
                                          <p:spTgt spid="1127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6"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strips(downRight)">
                                      <p:cBhvr>
                                        <p:cTn id="65" dur="500"/>
                                        <p:tgtEl>
                                          <p:spTgt spid="3"/>
                                        </p:tgtEl>
                                      </p:cBhvr>
                                    </p:animEffect>
                                  </p:childTnLst>
                                  <p:subTnLst>
                                    <p:audio>
                                      <p:cMediaNode>
                                        <p:cTn display="0" masterRel="sameClick">
                                          <p:stCondLst>
                                            <p:cond evt="begin" delay="0">
                                              <p:tn val="6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id="{95C0F82A-65A5-4050-9657-E7E120091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2. </a:t>
            </a:r>
            <a:r>
              <a:rPr lang="vi-VN" sz="3200" b="1" dirty="0">
                <a:solidFill>
                  <a:prstClr val="black"/>
                </a:solidFill>
                <a:latin typeface="Cambria" panose="02040503050406030204" pitchFamily="18" charset="0"/>
                <a:ea typeface="Cambria" panose="02040503050406030204" pitchFamily="18" charset="0"/>
              </a:rPr>
              <a:t>Hai bức tranh Lợn ăn cây ráy và Đàn gà mẹ con được miêu tả như thế nào?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Tranh gà nỗi hoài thương một thuở - Hànộimới">
            <a:extLst>
              <a:ext uri="{FF2B5EF4-FFF2-40B4-BE49-F238E27FC236}">
                <a16:creationId xmlns:a16="http://schemas.microsoft.com/office/drawing/2014/main" id="{3845EBEE-D6D5-7713-8F0D-C3DA20F7FB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4008" y="1789112"/>
            <a:ext cx="3442991" cy="229303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6" name="Picture 2" descr="VẼ TRANH ĐÔNG HỒ | LỢN ĂN CÂY RÁY">
            <a:extLst>
              <a:ext uri="{FF2B5EF4-FFF2-40B4-BE49-F238E27FC236}">
                <a16:creationId xmlns:a16="http://schemas.microsoft.com/office/drawing/2014/main" id="{82D4333F-5483-21E8-7239-DBB2C3A0B1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9056" y="1752599"/>
            <a:ext cx="4063997" cy="228599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26A449EC-280E-ABE6-9BCB-095ABFE2316A}"/>
              </a:ext>
            </a:extLst>
          </p:cNvPr>
          <p:cNvSpPr/>
          <p:nvPr/>
        </p:nvSpPr>
        <p:spPr>
          <a:xfrm>
            <a:off x="645939" y="4332514"/>
            <a:ext cx="11248465" cy="2416629"/>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Bức tranh Lợn ăn cây ráy được miêu tả có những con lợn mang khoáy âm dương rất có duyên.</a:t>
            </a:r>
          </a:p>
          <a:p>
            <a:pPr lvl="0" algn="just">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 Bức tranh Đàn gà mẹ con được miêu tả là có đàn gà con đang ca múa bên gà mẹ.</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8893126"/>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Right)">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id="{95C0F82A-65A5-4050-9657-E7E120091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1077218"/>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3. </a:t>
            </a:r>
            <a:r>
              <a:rPr lang="en-US" sz="3200" b="1" dirty="0" err="1">
                <a:solidFill>
                  <a:prstClr val="black"/>
                </a:solidFill>
                <a:latin typeface="Cambria" panose="02040503050406030204" pitchFamily="18" charset="0"/>
                <a:ea typeface="Cambria" panose="02040503050406030204" pitchFamily="18" charset="0"/>
              </a:rPr>
              <a:t>Kĩ</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thuật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tạo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màu</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của</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tranh</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làng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Hồ</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có</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gì</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đặc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biệt</a:t>
            </a:r>
            <a:r>
              <a:rPr lang="en-US" sz="3200" b="1" dirty="0">
                <a:solidFill>
                  <a:prstClr val="black"/>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26A449EC-280E-ABE6-9BCB-095ABFE2316A}"/>
              </a:ext>
            </a:extLst>
          </p:cNvPr>
          <p:cNvSpPr/>
          <p:nvPr/>
        </p:nvSpPr>
        <p:spPr>
          <a:xfrm>
            <a:off x="624168" y="2873828"/>
            <a:ext cx="11248465" cy="2416629"/>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600" b="1" dirty="0">
                <a:solidFill>
                  <a:prstClr val="black"/>
                </a:solidFill>
                <a:latin typeface="Calibri" panose="020F0502020204030204" pitchFamily="34" charset="0"/>
                <a:ea typeface="Calibri" panose="020F0502020204030204" pitchFamily="34" charset="0"/>
                <a:cs typeface="Calibri" panose="020F0502020204030204" pitchFamily="34" charset="0"/>
              </a:rPr>
              <a:t>Có 2 màu cơ bản trong tranh làng Hồ: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màu đen và trắng. </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Màu đen được luyện bằng bột than</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defRPr/>
            </a:pP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M</a:t>
            </a: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àu trắng làm từ bột của vỏ sò, vỏ điệp ở biển.</a:t>
            </a:r>
            <a:endPar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0" algn="just">
              <a:defRPr/>
            </a:pPr>
            <a:r>
              <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rPr>
              <a:t>Cả hai màu đều không pha bằng thuốc hay bột màu.</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73858DB-1BF6-2380-2330-BF96218E7566}"/>
              </a:ext>
            </a:extLst>
          </p:cNvPr>
          <p:cNvSpPr txBox="1"/>
          <p:nvPr/>
        </p:nvSpPr>
        <p:spPr>
          <a:xfrm>
            <a:off x="1306994" y="1895705"/>
            <a:ext cx="9760913" cy="612934"/>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r>
              <a:rPr lang="vi-VN" sz="3600" b="1" dirty="0">
                <a:solidFill>
                  <a:srgbClr val="7030A0"/>
                </a:solidFill>
                <a:latin typeface="Calibri" panose="020F0502020204030204" pitchFamily="34" charset="0"/>
                <a:ea typeface="AvantGarde" panose="00000400000000000000" pitchFamily="2" charset="0"/>
                <a:cs typeface="Calibri" panose="020F0502020204030204" pitchFamily="34" charset="0"/>
              </a:rPr>
              <a:t>Kĩ thuật tạo màu của tranh làng Hồ rất đặc biệt.</a:t>
            </a:r>
            <a:endParaRPr lang="en-US" sz="5400" b="1" dirty="0">
              <a:solidFill>
                <a:srgbClr val="7030A0"/>
              </a:solidFill>
              <a:latin typeface="Calibri" panose="020F0502020204030204" pitchFamily="34" charset="0"/>
              <a:ea typeface="AvantGarde" panose="00000400000000000000" pitchFamily="2" charset="0"/>
              <a:cs typeface="Calibri" panose="020F0502020204030204" pitchFamily="34" charset="0"/>
            </a:endParaRPr>
          </a:p>
        </p:txBody>
      </p:sp>
    </p:spTree>
    <p:extLst>
      <p:ext uri="{BB962C8B-B14F-4D97-AF65-F5344CB8AC3E}">
        <p14:creationId xmlns:p14="http://schemas.microsoft.com/office/powerpoint/2010/main" val="181979181"/>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5888C8C-6459-49EA-86E9-07C9B679BB37}"/>
              </a:ext>
            </a:extLst>
          </p:cNvPr>
          <p:cNvGrpSpPr/>
          <p:nvPr/>
        </p:nvGrpSpPr>
        <p:grpSpPr>
          <a:xfrm>
            <a:off x="0" y="-84118"/>
            <a:ext cx="12192000" cy="6942118"/>
            <a:chOff x="0" y="381000"/>
            <a:chExt cx="12192000" cy="6096000"/>
          </a:xfrm>
        </p:grpSpPr>
        <p:pic>
          <p:nvPicPr>
            <p:cNvPr id="6" name="Picture 5">
              <a:extLst>
                <a:ext uri="{FF2B5EF4-FFF2-40B4-BE49-F238E27FC236}">
                  <a16:creationId xmlns:a16="http://schemas.microsoft.com/office/drawing/2014/main" id="{95C0F82A-65A5-4050-9657-E7E120091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
          <p:nvSpPr>
            <p:cNvPr id="8" name="Rectangle 7">
              <a:extLst>
                <a:ext uri="{FF2B5EF4-FFF2-40B4-BE49-F238E27FC236}">
                  <a16:creationId xmlns:a16="http://schemas.microsoft.com/office/drawing/2014/main" id="{B0DB67A4-8CA0-48AF-AE60-8CC0001C792B}"/>
                </a:ext>
              </a:extLst>
            </p:cNvPr>
            <p:cNvSpPr/>
            <p:nvPr/>
          </p:nvSpPr>
          <p:spPr>
            <a:xfrm>
              <a:off x="7597833" y="814647"/>
              <a:ext cx="2294312" cy="2149235"/>
            </a:xfrm>
            <a:prstGeom prst="rect">
              <a:avLst/>
            </a:prstGeom>
            <a:solidFill>
              <a:srgbClr val="FCE9DA"/>
            </a:solidFill>
            <a:ln>
              <a:solidFill>
                <a:srgbClr val="FBE8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Rectangle: Rounded Corners 13">
            <a:extLst>
              <a:ext uri="{FF2B5EF4-FFF2-40B4-BE49-F238E27FC236}">
                <a16:creationId xmlns:a16="http://schemas.microsoft.com/office/drawing/2014/main" id="{12F218AE-E553-47F5-94AF-FA0AE8B33165}"/>
              </a:ext>
            </a:extLst>
          </p:cNvPr>
          <p:cNvSpPr/>
          <p:nvPr/>
        </p:nvSpPr>
        <p:spPr>
          <a:xfrm>
            <a:off x="299258" y="180214"/>
            <a:ext cx="11521439" cy="647221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1266" name="Picture 2" descr="Ep00000 Sticker - Ep00000 - Discover &amp;amp; Share GIFs">
            <a:extLst>
              <a:ext uri="{FF2B5EF4-FFF2-40B4-BE49-F238E27FC236}">
                <a16:creationId xmlns:a16="http://schemas.microsoft.com/office/drawing/2014/main" id="{11024FB4-1992-41B1-A068-65AFB5CEC09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7828" y="205574"/>
            <a:ext cx="1099379" cy="10828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80AA640-DDBE-8B26-B949-6A9804252FEC}"/>
              </a:ext>
            </a:extLst>
          </p:cNvPr>
          <p:cNvSpPr txBox="1"/>
          <p:nvPr/>
        </p:nvSpPr>
        <p:spPr>
          <a:xfrm>
            <a:off x="1905000" y="283029"/>
            <a:ext cx="9209314" cy="4524315"/>
          </a:xfrm>
          <a:prstGeom prst="rect">
            <a:avLst/>
          </a:prstGeom>
          <a:noFill/>
        </p:spPr>
        <p:txBody>
          <a:bodyPr wrap="square" rtlCol="0">
            <a:spAutoFit/>
          </a:bodyPr>
          <a:lstStyle/>
          <a:p>
            <a:pPr lvl="0"/>
            <a:r>
              <a:rPr lang="en-US" sz="3200" b="1" dirty="0">
                <a:solidFill>
                  <a:prstClr val="black"/>
                </a:solidFill>
                <a:latin typeface="Cambria" panose="02040503050406030204" pitchFamily="18" charset="0"/>
                <a:ea typeface="Cambria" panose="02040503050406030204" pitchFamily="18" charset="0"/>
              </a:rPr>
              <a:t>4. </a:t>
            </a:r>
            <a:r>
              <a:rPr lang="vi-VN" sz="3200" b="1" dirty="0">
                <a:solidFill>
                  <a:prstClr val="black"/>
                </a:solidFill>
                <a:latin typeface="Cambria" panose="02040503050406030204" pitchFamily="18" charset="0"/>
                <a:ea typeface="Cambria" panose="02040503050406030204" pitchFamily="18" charset="0"/>
              </a:rPr>
              <a:t>Tác giả biết ơn những người nghệ sĩ dân gian làng Hồ vì điều gì? Chọn câu trả lời dưới đây hoặc nêu ý kiến của em.</a:t>
            </a:r>
          </a:p>
          <a:p>
            <a:pPr lvl="0"/>
            <a:r>
              <a:rPr lang="vi-VN" sz="3200" dirty="0">
                <a:solidFill>
                  <a:prstClr val="black"/>
                </a:solidFill>
                <a:latin typeface="Cambria" panose="02040503050406030204" pitchFamily="18" charset="0"/>
                <a:ea typeface="Cambria" panose="02040503050406030204" pitchFamily="18" charset="0"/>
              </a:rPr>
              <a:t>A. Vì họ đã phản ánh cuộc sống rất chân thực, giản dị, hóm hỉnh.</a:t>
            </a:r>
          </a:p>
          <a:p>
            <a:pPr lvl="0"/>
            <a:r>
              <a:rPr lang="vi-VN" sz="3200" dirty="0">
                <a:solidFill>
                  <a:prstClr val="black"/>
                </a:solidFill>
                <a:latin typeface="Cambria" panose="02040503050406030204" pitchFamily="18" charset="0"/>
                <a:ea typeface="Cambria" panose="02040503050406030204" pitchFamily="18" charset="0"/>
              </a:rPr>
              <a:t>B. Vì họ đã tạo nên những bức tranh từ tình yêu quê hương, đất nước tha thiết.</a:t>
            </a:r>
          </a:p>
          <a:p>
            <a:pPr lvl="0"/>
            <a:r>
              <a:rPr lang="vi-VN" sz="3200" dirty="0">
                <a:solidFill>
                  <a:prstClr val="black"/>
                </a:solidFill>
                <a:latin typeface="Cambria" panose="02040503050406030204" pitchFamily="18" charset="0"/>
                <a:ea typeface="Cambria" panose="02040503050406030204" pitchFamily="18" charset="0"/>
              </a:rPr>
              <a:t>C. Vì kĩ thuật vẽ tranh của họ đã đạt đến mức độ sâu sắc, tinh tế.</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A02FFA7B-3B76-0850-21C8-C26A76E45EEF}"/>
              </a:ext>
            </a:extLst>
          </p:cNvPr>
          <p:cNvSpPr/>
          <p:nvPr/>
        </p:nvSpPr>
        <p:spPr>
          <a:xfrm>
            <a:off x="635054" y="1937657"/>
            <a:ext cx="11248465" cy="4288972"/>
          </a:xfrm>
          <a:prstGeom prst="roundRect">
            <a:avLst/>
          </a:prstGeom>
          <a:solidFill>
            <a:srgbClr val="CCFFCC"/>
          </a:solidFill>
          <a:ln w="57150">
            <a:solidFill>
              <a:srgbClr val="00A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A (đoạn 1):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Họ đã đem vào cuộc sống một cách nhìn thuần phác, càng ngắm càng thấy đậm đà, lành mạnh, hóm hỉnh và vui tươi.</a:t>
            </a:r>
          </a:p>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B (đoạn 2):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Phải yêu mến cuộc đời trồng trọt, chăn nuôi lắm mới khắc được những tranh lợn ráy có những khoáy âm dương rất có duyên, mới vẽ được những đàn gà con tưng bừng như ca múa bên gà mái mẹ.</a:t>
            </a:r>
          </a:p>
          <a:p>
            <a:pPr lvl="0" algn="just">
              <a:defRPr/>
            </a:pPr>
            <a:r>
              <a:rPr lang="vi-VN" sz="3000" b="1" dirty="0">
                <a:solidFill>
                  <a:prstClr val="black"/>
                </a:solidFill>
                <a:latin typeface="Calibri" panose="020F0502020204030204" pitchFamily="34" charset="0"/>
                <a:ea typeface="Calibri" panose="020F0502020204030204" pitchFamily="34" charset="0"/>
                <a:cs typeface="Calibri" panose="020F0502020204030204" pitchFamily="34" charset="0"/>
              </a:rPr>
              <a:t>+ Ý C (đoạn 3): </a:t>
            </a:r>
            <a:r>
              <a:rPr lang="vi-VN" sz="3000" dirty="0">
                <a:solidFill>
                  <a:prstClr val="black"/>
                </a:solidFill>
                <a:latin typeface="Calibri" panose="020F0502020204030204" pitchFamily="34" charset="0"/>
                <a:ea typeface="Calibri" panose="020F0502020204030204" pitchFamily="34" charset="0"/>
                <a:cs typeface="Calibri" panose="020F0502020204030204" pitchFamily="34" charset="0"/>
              </a:rPr>
              <a:t>Kĩ thuật tranh làng Hồ đã đạt đến sự trang trí tinh tế.</a:t>
            </a:r>
          </a:p>
        </p:txBody>
      </p:sp>
    </p:spTree>
    <p:extLst>
      <p:ext uri="{BB962C8B-B14F-4D97-AF65-F5344CB8AC3E}">
        <p14:creationId xmlns:p14="http://schemas.microsoft.com/office/powerpoint/2010/main" val="2547126039"/>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DC88879-CFD8-2D47-B10D-1399642C7020}"/>
              </a:ext>
            </a:extLst>
          </p:cNvPr>
          <p:cNvGrpSpPr/>
          <p:nvPr/>
        </p:nvGrpSpPr>
        <p:grpSpPr>
          <a:xfrm>
            <a:off x="340228" y="451459"/>
            <a:ext cx="10632572" cy="1893536"/>
            <a:chOff x="365110" y="474786"/>
            <a:chExt cx="10632572" cy="1893536"/>
          </a:xfrm>
        </p:grpSpPr>
        <p:sp>
          <p:nvSpPr>
            <p:cNvPr id="4" name="TextBox 3">
              <a:extLst>
                <a:ext uri="{FF2B5EF4-FFF2-40B4-BE49-F238E27FC236}">
                  <a16:creationId xmlns:a16="http://schemas.microsoft.com/office/drawing/2014/main" id="{DC794AB7-86BE-A5E1-6E76-6F6C99306358}"/>
                </a:ext>
              </a:extLst>
            </p:cNvPr>
            <p:cNvSpPr txBox="1"/>
            <p:nvPr/>
          </p:nvSpPr>
          <p:spPr>
            <a:xfrm>
              <a:off x="1527123" y="767884"/>
              <a:ext cx="9470559" cy="1600438"/>
            </a:xfrm>
            <a:prstGeom prst="roundRect">
              <a:avLst/>
            </a:prstGeom>
            <a:solidFill>
              <a:schemeClr val="accent4">
                <a:lumMod val="20000"/>
                <a:lumOff val="80000"/>
              </a:schemeClr>
            </a:solidFill>
            <a:ln w="38100">
              <a:solidFill>
                <a:schemeClr val="accent4">
                  <a:lumMod val="50000"/>
                </a:schemeClr>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libri" panose="020F0502020204030204"/>
                  <a:ea typeface="Roboto" panose="02000000000000000000" pitchFamily="2" charset="0"/>
                </a:rPr>
                <a:t>5. </a:t>
              </a:r>
              <a:r>
                <a:rPr lang="en-US" sz="4400" b="1" dirty="0" err="1">
                  <a:solidFill>
                    <a:prstClr val="black"/>
                  </a:solidFill>
                  <a:latin typeface="Calibri" panose="020F0502020204030204"/>
                  <a:ea typeface="Roboto" panose="02000000000000000000" pitchFamily="2" charset="0"/>
                </a:rPr>
                <a:t>Nêu</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cảm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nhận</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của</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em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khi</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ngắm</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những</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bức</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tranh</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làng</a:t>
              </a:r>
              <a:r>
                <a:rPr lang="en-US" sz="4400" b="1" dirty="0">
                  <a:solidFill>
                    <a:prstClr val="black"/>
                  </a:solidFill>
                  <a:latin typeface="Calibri" panose="020F0502020204030204"/>
                  <a:ea typeface="Roboto" panose="02000000000000000000" pitchFamily="2" charset="0"/>
                </a:rPr>
                <a:t> </a:t>
              </a:r>
              <a:r>
                <a:rPr lang="en-US" sz="4400" b="1" dirty="0" err="1">
                  <a:solidFill>
                    <a:prstClr val="black"/>
                  </a:solidFill>
                  <a:latin typeface="Calibri" panose="020F0502020204030204"/>
                  <a:ea typeface="Roboto" panose="02000000000000000000" pitchFamily="2" charset="0"/>
                </a:rPr>
                <a:t>Hồ</a:t>
              </a:r>
              <a:r>
                <a:rPr lang="en-US" sz="4400" b="1" dirty="0">
                  <a:solidFill>
                    <a:prstClr val="black"/>
                  </a:solidFill>
                  <a:latin typeface="Calibri" panose="020F0502020204030204"/>
                  <a:ea typeface="Roboto" panose="02000000000000000000" pitchFamily="2" charset="0"/>
                </a:rPr>
                <a:t>.</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1" name="Picture 10" descr="A question mark in a speech bubble&#10;&#10;Description automatically generated">
              <a:extLst>
                <a:ext uri="{FF2B5EF4-FFF2-40B4-BE49-F238E27FC236}">
                  <a16:creationId xmlns:a16="http://schemas.microsoft.com/office/drawing/2014/main" id="{1FE790CE-0BEC-8691-37AE-36AC69158A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10" y="474786"/>
              <a:ext cx="1162013" cy="1162013"/>
            </a:xfrm>
            <a:prstGeom prst="rect">
              <a:avLst/>
            </a:prstGeom>
          </p:spPr>
        </p:pic>
      </p:grpSp>
      <p:sp>
        <p:nvSpPr>
          <p:cNvPr id="12" name="Freeform 27">
            <a:extLst>
              <a:ext uri="{FF2B5EF4-FFF2-40B4-BE49-F238E27FC236}">
                <a16:creationId xmlns:a16="http://schemas.microsoft.com/office/drawing/2014/main" id="{0B261C29-1683-0371-6D3A-93E184B57EB6}"/>
              </a:ext>
            </a:extLst>
          </p:cNvPr>
          <p:cNvSpPr/>
          <p:nvPr/>
        </p:nvSpPr>
        <p:spPr>
          <a:xfrm>
            <a:off x="234260" y="2820884"/>
            <a:ext cx="4096242" cy="4213666"/>
          </a:xfrm>
          <a:custGeom>
            <a:avLst/>
            <a:gdLst/>
            <a:ahLst/>
            <a:cxnLst/>
            <a:rect l="l" t="t" r="r" b="b"/>
            <a:pathLst>
              <a:path w="1687314" h="1514365">
                <a:moveTo>
                  <a:pt x="0" y="0"/>
                </a:moveTo>
                <a:lnTo>
                  <a:pt x="1687314" y="0"/>
                </a:lnTo>
                <a:lnTo>
                  <a:pt x="1687314" y="1514365"/>
                </a:lnTo>
                <a:lnTo>
                  <a:pt x="0" y="1514365"/>
                </a:lnTo>
                <a:lnTo>
                  <a:pt x="0" y="0"/>
                </a:lnTo>
                <a:close/>
              </a:path>
            </a:pathLst>
          </a:custGeom>
          <a:blipFill>
            <a:blip r:embed="rId5"/>
            <a:stretch>
              <a:fillRect/>
            </a:stretch>
          </a:blipFill>
        </p:spPr>
        <p:txBody>
          <a:bodyPr/>
          <a:lstStyle/>
          <a:p>
            <a:endParaRPr lang="en-US"/>
          </a:p>
        </p:txBody>
      </p:sp>
      <p:pic>
        <p:nvPicPr>
          <p:cNvPr id="6" name="Picture 5">
            <a:extLst>
              <a:ext uri="{FF2B5EF4-FFF2-40B4-BE49-F238E27FC236}">
                <a16:creationId xmlns:a16="http://schemas.microsoft.com/office/drawing/2014/main" id="{912A2DA8-59CC-A06B-8184-EF6695EBAAB9}"/>
              </a:ext>
            </a:extLst>
          </p:cNvPr>
          <p:cNvPicPr>
            <a:picLocks noChangeAspect="1"/>
          </p:cNvPicPr>
          <p:nvPr/>
        </p:nvPicPr>
        <p:blipFill>
          <a:blip r:embed="rId6"/>
          <a:stretch>
            <a:fillRect/>
          </a:stretch>
        </p:blipFill>
        <p:spPr>
          <a:xfrm>
            <a:off x="4725080" y="3023507"/>
            <a:ext cx="6181725" cy="2552700"/>
          </a:xfrm>
          <a:prstGeom prst="rect">
            <a:avLst/>
          </a:prstGeom>
        </p:spPr>
      </p:pic>
    </p:spTree>
    <p:extLst>
      <p:ext uri="{BB962C8B-B14F-4D97-AF65-F5344CB8AC3E}">
        <p14:creationId xmlns:p14="http://schemas.microsoft.com/office/powerpoint/2010/main" val="3927856379"/>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52FAD23E-A4F0-43D8-B24F-D65B1237B5FC}"/>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CA5068A6-E956-682A-476D-E57A07FC1027}"/>
              </a:ext>
            </a:extLst>
          </p:cNvPr>
          <p:cNvGrpSpPr/>
          <p:nvPr/>
        </p:nvGrpSpPr>
        <p:grpSpPr>
          <a:xfrm>
            <a:off x="314960" y="326116"/>
            <a:ext cx="11023600" cy="1458333"/>
            <a:chOff x="35091" y="242199"/>
            <a:chExt cx="9113800" cy="1458333"/>
          </a:xfrm>
        </p:grpSpPr>
        <p:sp>
          <p:nvSpPr>
            <p:cNvPr id="5" name="Rectangle: Rounded Corners 3">
              <a:extLst>
                <a:ext uri="{FF2B5EF4-FFF2-40B4-BE49-F238E27FC236}">
                  <a16:creationId xmlns:a16="http://schemas.microsoft.com/office/drawing/2014/main" id="{0F974A1E-EEE9-3642-933E-9C4E9DE81A97}"/>
                </a:ext>
              </a:extLst>
            </p:cNvPr>
            <p:cNvSpPr/>
            <p:nvPr/>
          </p:nvSpPr>
          <p:spPr>
            <a:xfrm>
              <a:off x="641997" y="242199"/>
              <a:ext cx="8506894" cy="933724"/>
            </a:xfrm>
            <a:custGeom>
              <a:avLst/>
              <a:gdLst>
                <a:gd name="connsiteX0" fmla="*/ 0 w 7982903"/>
                <a:gd name="connsiteY0" fmla="*/ 436871 h 1554924"/>
                <a:gd name="connsiteX1" fmla="*/ 436871 w 7982903"/>
                <a:gd name="connsiteY1" fmla="*/ 0 h 1554924"/>
                <a:gd name="connsiteX2" fmla="*/ 1012067 w 7982903"/>
                <a:gd name="connsiteY2" fmla="*/ 0 h 1554924"/>
                <a:gd name="connsiteX3" fmla="*/ 1658354 w 7982903"/>
                <a:gd name="connsiteY3" fmla="*/ 0 h 1554924"/>
                <a:gd name="connsiteX4" fmla="*/ 2375733 w 7982903"/>
                <a:gd name="connsiteY4" fmla="*/ 0 h 1554924"/>
                <a:gd name="connsiteX5" fmla="*/ 2808746 w 7982903"/>
                <a:gd name="connsiteY5" fmla="*/ 0 h 1554924"/>
                <a:gd name="connsiteX6" fmla="*/ 3312850 w 7982903"/>
                <a:gd name="connsiteY6" fmla="*/ 0 h 1554924"/>
                <a:gd name="connsiteX7" fmla="*/ 3888046 w 7982903"/>
                <a:gd name="connsiteY7" fmla="*/ 0 h 1554924"/>
                <a:gd name="connsiteX8" fmla="*/ 4676516 w 7982903"/>
                <a:gd name="connsiteY8" fmla="*/ 0 h 1554924"/>
                <a:gd name="connsiteX9" fmla="*/ 5109529 w 7982903"/>
                <a:gd name="connsiteY9" fmla="*/ 0 h 1554924"/>
                <a:gd name="connsiteX10" fmla="*/ 5755816 w 7982903"/>
                <a:gd name="connsiteY10" fmla="*/ 0 h 1554924"/>
                <a:gd name="connsiteX11" fmla="*/ 6544287 w 7982903"/>
                <a:gd name="connsiteY11" fmla="*/ 0 h 1554924"/>
                <a:gd name="connsiteX12" fmla="*/ 6977299 w 7982903"/>
                <a:gd name="connsiteY12" fmla="*/ 0 h 1554924"/>
                <a:gd name="connsiteX13" fmla="*/ 7546032 w 7982903"/>
                <a:gd name="connsiteY13" fmla="*/ 0 h 1554924"/>
                <a:gd name="connsiteX14" fmla="*/ 7982903 w 7982903"/>
                <a:gd name="connsiteY14" fmla="*/ 436871 h 1554924"/>
                <a:gd name="connsiteX15" fmla="*/ 7982903 w 7982903"/>
                <a:gd name="connsiteY15" fmla="*/ 1118053 h 1554924"/>
                <a:gd name="connsiteX16" fmla="*/ 7546032 w 7982903"/>
                <a:gd name="connsiteY16" fmla="*/ 1554924 h 1554924"/>
                <a:gd name="connsiteX17" fmla="*/ 6828653 w 7982903"/>
                <a:gd name="connsiteY17" fmla="*/ 1554924 h 1554924"/>
                <a:gd name="connsiteX18" fmla="*/ 6253457 w 7982903"/>
                <a:gd name="connsiteY18" fmla="*/ 1554924 h 1554924"/>
                <a:gd name="connsiteX19" fmla="*/ 5820445 w 7982903"/>
                <a:gd name="connsiteY19" fmla="*/ 1554924 h 1554924"/>
                <a:gd name="connsiteX20" fmla="*/ 5316341 w 7982903"/>
                <a:gd name="connsiteY20" fmla="*/ 1554924 h 1554924"/>
                <a:gd name="connsiteX21" fmla="*/ 4670053 w 7982903"/>
                <a:gd name="connsiteY21" fmla="*/ 1554924 h 1554924"/>
                <a:gd name="connsiteX22" fmla="*/ 4165949 w 7982903"/>
                <a:gd name="connsiteY22" fmla="*/ 1554924 h 1554924"/>
                <a:gd name="connsiteX23" fmla="*/ 3377479 w 7982903"/>
                <a:gd name="connsiteY23" fmla="*/ 1554924 h 1554924"/>
                <a:gd name="connsiteX24" fmla="*/ 2873374 w 7982903"/>
                <a:gd name="connsiteY24" fmla="*/ 1554924 h 1554924"/>
                <a:gd name="connsiteX25" fmla="*/ 2298179 w 7982903"/>
                <a:gd name="connsiteY25" fmla="*/ 1554924 h 1554924"/>
                <a:gd name="connsiteX26" fmla="*/ 1651891 w 7982903"/>
                <a:gd name="connsiteY26" fmla="*/ 1554924 h 1554924"/>
                <a:gd name="connsiteX27" fmla="*/ 436871 w 7982903"/>
                <a:gd name="connsiteY27" fmla="*/ 1554924 h 1554924"/>
                <a:gd name="connsiteX28" fmla="*/ 0 w 7982903"/>
                <a:gd name="connsiteY28" fmla="*/ 1118053 h 1554924"/>
                <a:gd name="connsiteX29" fmla="*/ 0 w 7982903"/>
                <a:gd name="connsiteY29" fmla="*/ 436871 h 155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82903" h="1554924" fill="none" extrusionOk="0">
                  <a:moveTo>
                    <a:pt x="0" y="436871"/>
                  </a:moveTo>
                  <a:cubicBezTo>
                    <a:pt x="30426" y="198257"/>
                    <a:pt x="191711" y="3813"/>
                    <a:pt x="436871" y="0"/>
                  </a:cubicBezTo>
                  <a:cubicBezTo>
                    <a:pt x="591669" y="24226"/>
                    <a:pt x="892822" y="14741"/>
                    <a:pt x="1012067" y="0"/>
                  </a:cubicBezTo>
                  <a:cubicBezTo>
                    <a:pt x="1131312" y="-14741"/>
                    <a:pt x="1454487" y="-14673"/>
                    <a:pt x="1658354" y="0"/>
                  </a:cubicBezTo>
                  <a:cubicBezTo>
                    <a:pt x="1862221" y="14673"/>
                    <a:pt x="2037051" y="17794"/>
                    <a:pt x="2375733" y="0"/>
                  </a:cubicBezTo>
                  <a:cubicBezTo>
                    <a:pt x="2714415" y="-17794"/>
                    <a:pt x="2706598" y="-18489"/>
                    <a:pt x="2808746" y="0"/>
                  </a:cubicBezTo>
                  <a:cubicBezTo>
                    <a:pt x="2910894" y="18489"/>
                    <a:pt x="3067622" y="21928"/>
                    <a:pt x="3312850" y="0"/>
                  </a:cubicBezTo>
                  <a:cubicBezTo>
                    <a:pt x="3558078" y="-21928"/>
                    <a:pt x="3621074" y="11977"/>
                    <a:pt x="3888046" y="0"/>
                  </a:cubicBezTo>
                  <a:cubicBezTo>
                    <a:pt x="4155018" y="-11977"/>
                    <a:pt x="4397852" y="2687"/>
                    <a:pt x="4676516" y="0"/>
                  </a:cubicBezTo>
                  <a:cubicBezTo>
                    <a:pt x="4955180" y="-2687"/>
                    <a:pt x="4954858" y="10078"/>
                    <a:pt x="5109529" y="0"/>
                  </a:cubicBezTo>
                  <a:cubicBezTo>
                    <a:pt x="5264200" y="-10078"/>
                    <a:pt x="5603561" y="-9600"/>
                    <a:pt x="5755816" y="0"/>
                  </a:cubicBezTo>
                  <a:cubicBezTo>
                    <a:pt x="5908071" y="9600"/>
                    <a:pt x="6264320" y="-28125"/>
                    <a:pt x="6544287" y="0"/>
                  </a:cubicBezTo>
                  <a:cubicBezTo>
                    <a:pt x="6824254" y="28125"/>
                    <a:pt x="6779248" y="19149"/>
                    <a:pt x="6977299" y="0"/>
                  </a:cubicBezTo>
                  <a:cubicBezTo>
                    <a:pt x="7175350" y="-19149"/>
                    <a:pt x="7348038" y="21717"/>
                    <a:pt x="7546032" y="0"/>
                  </a:cubicBezTo>
                  <a:cubicBezTo>
                    <a:pt x="7770003" y="-11753"/>
                    <a:pt x="7969844" y="247197"/>
                    <a:pt x="7982903" y="436871"/>
                  </a:cubicBezTo>
                  <a:cubicBezTo>
                    <a:pt x="7962503" y="693576"/>
                    <a:pt x="7973974" y="828644"/>
                    <a:pt x="7982903" y="1118053"/>
                  </a:cubicBezTo>
                  <a:cubicBezTo>
                    <a:pt x="7944610" y="1328995"/>
                    <a:pt x="7804818" y="1587714"/>
                    <a:pt x="7546032" y="1554924"/>
                  </a:cubicBezTo>
                  <a:cubicBezTo>
                    <a:pt x="7258987" y="1576233"/>
                    <a:pt x="7032328" y="1549091"/>
                    <a:pt x="6828653" y="1554924"/>
                  </a:cubicBezTo>
                  <a:cubicBezTo>
                    <a:pt x="6624978" y="1560757"/>
                    <a:pt x="6415746" y="1573574"/>
                    <a:pt x="6253457" y="1554924"/>
                  </a:cubicBezTo>
                  <a:cubicBezTo>
                    <a:pt x="6091168" y="1536274"/>
                    <a:pt x="5989101" y="1572400"/>
                    <a:pt x="5820445" y="1554924"/>
                  </a:cubicBezTo>
                  <a:cubicBezTo>
                    <a:pt x="5651789" y="1537448"/>
                    <a:pt x="5427388" y="1535794"/>
                    <a:pt x="5316341" y="1554924"/>
                  </a:cubicBezTo>
                  <a:cubicBezTo>
                    <a:pt x="5205294" y="1574054"/>
                    <a:pt x="4818053" y="1549257"/>
                    <a:pt x="4670053" y="1554924"/>
                  </a:cubicBezTo>
                  <a:cubicBezTo>
                    <a:pt x="4522053" y="1560591"/>
                    <a:pt x="4398580" y="1544070"/>
                    <a:pt x="4165949" y="1554924"/>
                  </a:cubicBezTo>
                  <a:cubicBezTo>
                    <a:pt x="3933318" y="1565778"/>
                    <a:pt x="3763576" y="1536823"/>
                    <a:pt x="3377479" y="1554924"/>
                  </a:cubicBezTo>
                  <a:cubicBezTo>
                    <a:pt x="2991382" y="1573026"/>
                    <a:pt x="2979433" y="1545757"/>
                    <a:pt x="2873374" y="1554924"/>
                  </a:cubicBezTo>
                  <a:cubicBezTo>
                    <a:pt x="2767316" y="1564091"/>
                    <a:pt x="2509326" y="1567596"/>
                    <a:pt x="2298179" y="1554924"/>
                  </a:cubicBezTo>
                  <a:cubicBezTo>
                    <a:pt x="2087033" y="1542252"/>
                    <a:pt x="1882352" y="1573605"/>
                    <a:pt x="1651891" y="1554924"/>
                  </a:cubicBezTo>
                  <a:cubicBezTo>
                    <a:pt x="1421430" y="1536243"/>
                    <a:pt x="739462" y="1529876"/>
                    <a:pt x="436871" y="1554924"/>
                  </a:cubicBezTo>
                  <a:cubicBezTo>
                    <a:pt x="229136" y="1539373"/>
                    <a:pt x="1189" y="1325218"/>
                    <a:pt x="0" y="1118053"/>
                  </a:cubicBezTo>
                  <a:cubicBezTo>
                    <a:pt x="-8508" y="826541"/>
                    <a:pt x="10991" y="711821"/>
                    <a:pt x="0" y="436871"/>
                  </a:cubicBezTo>
                  <a:close/>
                </a:path>
                <a:path w="7982903" h="1554924" stroke="0" extrusionOk="0">
                  <a:moveTo>
                    <a:pt x="0" y="436871"/>
                  </a:moveTo>
                  <a:cubicBezTo>
                    <a:pt x="-29801" y="157464"/>
                    <a:pt x="222746" y="4732"/>
                    <a:pt x="436871" y="0"/>
                  </a:cubicBezTo>
                  <a:cubicBezTo>
                    <a:pt x="625083" y="-3917"/>
                    <a:pt x="782299" y="18363"/>
                    <a:pt x="869884" y="0"/>
                  </a:cubicBezTo>
                  <a:cubicBezTo>
                    <a:pt x="957469" y="-18363"/>
                    <a:pt x="1141320" y="-2967"/>
                    <a:pt x="1302896" y="0"/>
                  </a:cubicBezTo>
                  <a:cubicBezTo>
                    <a:pt x="1464472" y="2967"/>
                    <a:pt x="1783253" y="-6619"/>
                    <a:pt x="1949183" y="0"/>
                  </a:cubicBezTo>
                  <a:cubicBezTo>
                    <a:pt x="2115113" y="6619"/>
                    <a:pt x="2276442" y="-11979"/>
                    <a:pt x="2382196" y="0"/>
                  </a:cubicBezTo>
                  <a:cubicBezTo>
                    <a:pt x="2487950" y="11979"/>
                    <a:pt x="2829827" y="15770"/>
                    <a:pt x="3099575" y="0"/>
                  </a:cubicBezTo>
                  <a:cubicBezTo>
                    <a:pt x="3369323" y="-15770"/>
                    <a:pt x="3452462" y="-9699"/>
                    <a:pt x="3674771" y="0"/>
                  </a:cubicBezTo>
                  <a:cubicBezTo>
                    <a:pt x="3897080" y="9699"/>
                    <a:pt x="4010731" y="12508"/>
                    <a:pt x="4178875" y="0"/>
                  </a:cubicBezTo>
                  <a:cubicBezTo>
                    <a:pt x="4347019" y="-12508"/>
                    <a:pt x="4459006" y="-9521"/>
                    <a:pt x="4682979" y="0"/>
                  </a:cubicBezTo>
                  <a:cubicBezTo>
                    <a:pt x="4906952" y="9521"/>
                    <a:pt x="5195649" y="1275"/>
                    <a:pt x="5471450" y="0"/>
                  </a:cubicBezTo>
                  <a:cubicBezTo>
                    <a:pt x="5747251" y="-1275"/>
                    <a:pt x="5943687" y="54"/>
                    <a:pt x="6188829" y="0"/>
                  </a:cubicBezTo>
                  <a:cubicBezTo>
                    <a:pt x="6433971" y="-54"/>
                    <a:pt x="6476218" y="-15341"/>
                    <a:pt x="6692933" y="0"/>
                  </a:cubicBezTo>
                  <a:cubicBezTo>
                    <a:pt x="6909648" y="15341"/>
                    <a:pt x="7125436" y="28262"/>
                    <a:pt x="7546032" y="0"/>
                  </a:cubicBezTo>
                  <a:cubicBezTo>
                    <a:pt x="7810108" y="8527"/>
                    <a:pt x="7961685" y="182027"/>
                    <a:pt x="7982903" y="436871"/>
                  </a:cubicBezTo>
                  <a:cubicBezTo>
                    <a:pt x="7987038" y="727897"/>
                    <a:pt x="8005224" y="783968"/>
                    <a:pt x="7982903" y="1118053"/>
                  </a:cubicBezTo>
                  <a:cubicBezTo>
                    <a:pt x="8007762" y="1375503"/>
                    <a:pt x="7787339" y="1534533"/>
                    <a:pt x="7546032" y="1554924"/>
                  </a:cubicBezTo>
                  <a:cubicBezTo>
                    <a:pt x="7224288" y="1576836"/>
                    <a:pt x="7153283" y="1585486"/>
                    <a:pt x="6828653" y="1554924"/>
                  </a:cubicBezTo>
                  <a:cubicBezTo>
                    <a:pt x="6504023" y="1524362"/>
                    <a:pt x="6428259" y="1537881"/>
                    <a:pt x="6324549" y="1554924"/>
                  </a:cubicBezTo>
                  <a:cubicBezTo>
                    <a:pt x="6220839" y="1571967"/>
                    <a:pt x="5899950" y="1545391"/>
                    <a:pt x="5607170" y="1554924"/>
                  </a:cubicBezTo>
                  <a:cubicBezTo>
                    <a:pt x="5314390" y="1564457"/>
                    <a:pt x="5105698" y="1542894"/>
                    <a:pt x="4818699" y="1554924"/>
                  </a:cubicBezTo>
                  <a:cubicBezTo>
                    <a:pt x="4531700" y="1566954"/>
                    <a:pt x="4213701" y="1521408"/>
                    <a:pt x="4030229" y="1554924"/>
                  </a:cubicBezTo>
                  <a:cubicBezTo>
                    <a:pt x="3846757" y="1588441"/>
                    <a:pt x="3772471" y="1553518"/>
                    <a:pt x="3526125" y="1554924"/>
                  </a:cubicBezTo>
                  <a:cubicBezTo>
                    <a:pt x="3279779" y="1556330"/>
                    <a:pt x="3210322" y="1566767"/>
                    <a:pt x="2950929" y="1554924"/>
                  </a:cubicBezTo>
                  <a:cubicBezTo>
                    <a:pt x="2691536" y="1543081"/>
                    <a:pt x="2425374" y="1537385"/>
                    <a:pt x="2162458" y="1554924"/>
                  </a:cubicBezTo>
                  <a:cubicBezTo>
                    <a:pt x="1899542" y="1572463"/>
                    <a:pt x="1792963" y="1548862"/>
                    <a:pt x="1516171" y="1554924"/>
                  </a:cubicBezTo>
                  <a:cubicBezTo>
                    <a:pt x="1239379" y="1560986"/>
                    <a:pt x="932547" y="1537760"/>
                    <a:pt x="436871" y="1554924"/>
                  </a:cubicBezTo>
                  <a:cubicBezTo>
                    <a:pt x="184842" y="1534363"/>
                    <a:pt x="20961" y="1353315"/>
                    <a:pt x="0" y="1118053"/>
                  </a:cubicBezTo>
                  <a:cubicBezTo>
                    <a:pt x="3341" y="802656"/>
                    <a:pt x="26419" y="773923"/>
                    <a:pt x="0" y="436871"/>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custGeom>
                      <a:avLst/>
                      <a:gdLst>
                        <a:gd name="connsiteX0" fmla="*/ 0 w 10289517"/>
                        <a:gd name="connsiteY0" fmla="*/ 262338 h 933724"/>
                        <a:gd name="connsiteX1" fmla="*/ 563102 w 10289517"/>
                        <a:gd name="connsiteY1" fmla="*/ 0 h 933724"/>
                        <a:gd name="connsiteX2" fmla="*/ 1304497 w 10289517"/>
                        <a:gd name="connsiteY2" fmla="*/ 0 h 933724"/>
                        <a:gd name="connsiteX3" fmla="*/ 2137525 w 10289517"/>
                        <a:gd name="connsiteY3" fmla="*/ 0 h 933724"/>
                        <a:gd name="connsiteX4" fmla="*/ 3062187 w 10289517"/>
                        <a:gd name="connsiteY4" fmla="*/ 0 h 933724"/>
                        <a:gd name="connsiteX5" fmla="*/ 3620317 w 10289517"/>
                        <a:gd name="connsiteY5" fmla="*/ 0 h 933724"/>
                        <a:gd name="connsiteX6" fmla="*/ 4270078 w 10289517"/>
                        <a:gd name="connsiteY6" fmla="*/ 0 h 933724"/>
                        <a:gd name="connsiteX7" fmla="*/ 5011474 w 10289517"/>
                        <a:gd name="connsiteY7" fmla="*/ 0 h 933724"/>
                        <a:gd name="connsiteX8" fmla="*/ 6027768 w 10289517"/>
                        <a:gd name="connsiteY8" fmla="*/ 0 h 933724"/>
                        <a:gd name="connsiteX9" fmla="*/ 6585898 w 10289517"/>
                        <a:gd name="connsiteY9" fmla="*/ 0 h 933724"/>
                        <a:gd name="connsiteX10" fmla="*/ 7418925 w 10289517"/>
                        <a:gd name="connsiteY10" fmla="*/ 0 h 933724"/>
                        <a:gd name="connsiteX11" fmla="*/ 8435221 w 10289517"/>
                        <a:gd name="connsiteY11" fmla="*/ 0 h 933724"/>
                        <a:gd name="connsiteX12" fmla="*/ 8993349 w 10289517"/>
                        <a:gd name="connsiteY12" fmla="*/ 0 h 933724"/>
                        <a:gd name="connsiteX13" fmla="*/ 9726414 w 10289517"/>
                        <a:gd name="connsiteY13" fmla="*/ 0 h 933724"/>
                        <a:gd name="connsiteX14" fmla="*/ 10289517 w 10289517"/>
                        <a:gd name="connsiteY14" fmla="*/ 262338 h 933724"/>
                        <a:gd name="connsiteX15" fmla="*/ 10289517 w 10289517"/>
                        <a:gd name="connsiteY15" fmla="*/ 671385 h 933724"/>
                        <a:gd name="connsiteX16" fmla="*/ 9726414 w 10289517"/>
                        <a:gd name="connsiteY16" fmla="*/ 933724 h 933724"/>
                        <a:gd name="connsiteX17" fmla="*/ 8801753 w 10289517"/>
                        <a:gd name="connsiteY17" fmla="*/ 933724 h 933724"/>
                        <a:gd name="connsiteX18" fmla="*/ 8060357 w 10289517"/>
                        <a:gd name="connsiteY18" fmla="*/ 933724 h 933724"/>
                        <a:gd name="connsiteX19" fmla="*/ 7502229 w 10289517"/>
                        <a:gd name="connsiteY19" fmla="*/ 933724 h 933724"/>
                        <a:gd name="connsiteX20" fmla="*/ 6852467 w 10289517"/>
                        <a:gd name="connsiteY20" fmla="*/ 933724 h 933724"/>
                        <a:gd name="connsiteX21" fmla="*/ 6019438 w 10289517"/>
                        <a:gd name="connsiteY21" fmla="*/ 933724 h 933724"/>
                        <a:gd name="connsiteX22" fmla="*/ 5369676 w 10289517"/>
                        <a:gd name="connsiteY22" fmla="*/ 933724 h 933724"/>
                        <a:gd name="connsiteX23" fmla="*/ 4353382 w 10289517"/>
                        <a:gd name="connsiteY23" fmla="*/ 933724 h 933724"/>
                        <a:gd name="connsiteX24" fmla="*/ 3703618 w 10289517"/>
                        <a:gd name="connsiteY24" fmla="*/ 933724 h 933724"/>
                        <a:gd name="connsiteX25" fmla="*/ 2962224 w 10289517"/>
                        <a:gd name="connsiteY25" fmla="*/ 933724 h 933724"/>
                        <a:gd name="connsiteX26" fmla="*/ 2129195 w 10289517"/>
                        <a:gd name="connsiteY26" fmla="*/ 933724 h 933724"/>
                        <a:gd name="connsiteX27" fmla="*/ 563102 w 10289517"/>
                        <a:gd name="connsiteY27" fmla="*/ 933724 h 933724"/>
                        <a:gd name="connsiteX28" fmla="*/ 0 w 10289517"/>
                        <a:gd name="connsiteY28" fmla="*/ 671385 h 933724"/>
                        <a:gd name="connsiteX29" fmla="*/ 0 w 10289517"/>
                        <a:gd name="connsiteY29" fmla="*/ 262338 h 933724"/>
                        <a:gd name="connsiteX0" fmla="*/ 0 w 10289517"/>
                        <a:gd name="connsiteY0" fmla="*/ 262338 h 933724"/>
                        <a:gd name="connsiteX1" fmla="*/ 563102 w 10289517"/>
                        <a:gd name="connsiteY1" fmla="*/ 0 h 933724"/>
                        <a:gd name="connsiteX2" fmla="*/ 1121231 w 10289517"/>
                        <a:gd name="connsiteY2" fmla="*/ 0 h 933724"/>
                        <a:gd name="connsiteX3" fmla="*/ 1679360 w 10289517"/>
                        <a:gd name="connsiteY3" fmla="*/ 0 h 933724"/>
                        <a:gd name="connsiteX4" fmla="*/ 2079213 w 10289517"/>
                        <a:gd name="connsiteY4" fmla="*/ 0 h 933724"/>
                        <a:gd name="connsiteX5" fmla="*/ 2512388 w 10289517"/>
                        <a:gd name="connsiteY5" fmla="*/ 0 h 933724"/>
                        <a:gd name="connsiteX6" fmla="*/ 3070517 w 10289517"/>
                        <a:gd name="connsiteY6" fmla="*/ 0 h 933724"/>
                        <a:gd name="connsiteX7" fmla="*/ 3995179 w 10289517"/>
                        <a:gd name="connsiteY7" fmla="*/ 0 h 933724"/>
                        <a:gd name="connsiteX8" fmla="*/ 4736574 w 10289517"/>
                        <a:gd name="connsiteY8" fmla="*/ 0 h 933724"/>
                        <a:gd name="connsiteX9" fmla="*/ 5386336 w 10289517"/>
                        <a:gd name="connsiteY9" fmla="*/ 0 h 933724"/>
                        <a:gd name="connsiteX10" fmla="*/ 6036098 w 10289517"/>
                        <a:gd name="connsiteY10" fmla="*/ 0 h 933724"/>
                        <a:gd name="connsiteX11" fmla="*/ 7052394 w 10289517"/>
                        <a:gd name="connsiteY11" fmla="*/ 0 h 933724"/>
                        <a:gd name="connsiteX12" fmla="*/ 7496231 w 10289517"/>
                        <a:gd name="connsiteY12" fmla="*/ 0 h 933724"/>
                        <a:gd name="connsiteX13" fmla="*/ 7977055 w 10289517"/>
                        <a:gd name="connsiteY13" fmla="*/ 0 h 933724"/>
                        <a:gd name="connsiteX14" fmla="*/ 8626817 w 10289517"/>
                        <a:gd name="connsiteY14" fmla="*/ 0 h 933724"/>
                        <a:gd name="connsiteX15" fmla="*/ 9726414 w 10289517"/>
                        <a:gd name="connsiteY15" fmla="*/ 0 h 933724"/>
                        <a:gd name="connsiteX16" fmla="*/ 10289517 w 10289517"/>
                        <a:gd name="connsiteY16" fmla="*/ 262338 h 933724"/>
                        <a:gd name="connsiteX17" fmla="*/ 10289517 w 10289517"/>
                        <a:gd name="connsiteY17" fmla="*/ 671385 h 933724"/>
                        <a:gd name="connsiteX18" fmla="*/ 9726414 w 10289517"/>
                        <a:gd name="connsiteY18" fmla="*/ 933724 h 933724"/>
                        <a:gd name="connsiteX19" fmla="*/ 8801753 w 10289517"/>
                        <a:gd name="connsiteY19" fmla="*/ 933724 h 933724"/>
                        <a:gd name="connsiteX20" fmla="*/ 8151991 w 10289517"/>
                        <a:gd name="connsiteY20" fmla="*/ 933724 h 933724"/>
                        <a:gd name="connsiteX21" fmla="*/ 7227329 w 10289517"/>
                        <a:gd name="connsiteY21" fmla="*/ 933724 h 933724"/>
                        <a:gd name="connsiteX22" fmla="*/ 6211034 w 10289517"/>
                        <a:gd name="connsiteY22" fmla="*/ 933724 h 933724"/>
                        <a:gd name="connsiteX23" fmla="*/ 5194740 w 10289517"/>
                        <a:gd name="connsiteY23" fmla="*/ 933724 h 933724"/>
                        <a:gd name="connsiteX24" fmla="*/ 4544978 w 10289517"/>
                        <a:gd name="connsiteY24" fmla="*/ 933724 h 933724"/>
                        <a:gd name="connsiteX25" fmla="*/ 3803582 w 10289517"/>
                        <a:gd name="connsiteY25" fmla="*/ 933724 h 933724"/>
                        <a:gd name="connsiteX26" fmla="*/ 2787287 w 10289517"/>
                        <a:gd name="connsiteY26" fmla="*/ 933724 h 933724"/>
                        <a:gd name="connsiteX27" fmla="*/ 1954259 w 10289517"/>
                        <a:gd name="connsiteY27" fmla="*/ 933724 h 933724"/>
                        <a:gd name="connsiteX28" fmla="*/ 563102 w 10289517"/>
                        <a:gd name="connsiteY28" fmla="*/ 933724 h 933724"/>
                        <a:gd name="connsiteX29" fmla="*/ 0 w 10289517"/>
                        <a:gd name="connsiteY29" fmla="*/ 671385 h 933724"/>
                        <a:gd name="connsiteX30" fmla="*/ 0 w 10289517"/>
                        <a:gd name="connsiteY30" fmla="*/ 262338 h 933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289517" h="933724" fill="none" extrusionOk="0">
                          <a:moveTo>
                            <a:pt x="0" y="262338"/>
                          </a:moveTo>
                          <a:cubicBezTo>
                            <a:pt x="47940" y="99405"/>
                            <a:pt x="239616" y="3331"/>
                            <a:pt x="563102" y="0"/>
                          </a:cubicBezTo>
                          <a:cubicBezTo>
                            <a:pt x="758228" y="5666"/>
                            <a:pt x="1146993" y="9511"/>
                            <a:pt x="1304497" y="0"/>
                          </a:cubicBezTo>
                          <a:cubicBezTo>
                            <a:pt x="1454175" y="21081"/>
                            <a:pt x="1857842" y="-31154"/>
                            <a:pt x="2137525" y="0"/>
                          </a:cubicBezTo>
                          <a:cubicBezTo>
                            <a:pt x="2381614" y="-43285"/>
                            <a:pt x="2633844" y="-23109"/>
                            <a:pt x="3062187" y="0"/>
                          </a:cubicBezTo>
                          <a:cubicBezTo>
                            <a:pt x="3500227" y="-10518"/>
                            <a:pt x="3486503" y="-9949"/>
                            <a:pt x="3620317" y="0"/>
                          </a:cubicBezTo>
                          <a:cubicBezTo>
                            <a:pt x="3760094" y="21256"/>
                            <a:pt x="3939593" y="3388"/>
                            <a:pt x="4270078" y="0"/>
                          </a:cubicBezTo>
                          <a:cubicBezTo>
                            <a:pt x="4584455" y="-6416"/>
                            <a:pt x="4666506" y="15432"/>
                            <a:pt x="5011474" y="0"/>
                          </a:cubicBezTo>
                          <a:cubicBezTo>
                            <a:pt x="5398457" y="1042"/>
                            <a:pt x="5654359" y="-63842"/>
                            <a:pt x="6027768" y="0"/>
                          </a:cubicBezTo>
                          <a:cubicBezTo>
                            <a:pt x="6385559" y="-2192"/>
                            <a:pt x="6385474" y="6979"/>
                            <a:pt x="6585898" y="0"/>
                          </a:cubicBezTo>
                          <a:cubicBezTo>
                            <a:pt x="6761000" y="-33779"/>
                            <a:pt x="7229232" y="40949"/>
                            <a:pt x="7418925" y="0"/>
                          </a:cubicBezTo>
                          <a:cubicBezTo>
                            <a:pt x="7569782" y="-5295"/>
                            <a:pt x="8058714" y="-12910"/>
                            <a:pt x="8435221" y="0"/>
                          </a:cubicBezTo>
                          <a:cubicBezTo>
                            <a:pt x="8785397" y="11508"/>
                            <a:pt x="8737823" y="15641"/>
                            <a:pt x="8993349" y="0"/>
                          </a:cubicBezTo>
                          <a:cubicBezTo>
                            <a:pt x="9240181" y="2885"/>
                            <a:pt x="9437627" y="10446"/>
                            <a:pt x="9726414" y="0"/>
                          </a:cubicBezTo>
                          <a:cubicBezTo>
                            <a:pt x="10011522" y="2349"/>
                            <a:pt x="10277405" y="150162"/>
                            <a:pt x="10289517" y="262338"/>
                          </a:cubicBezTo>
                          <a:cubicBezTo>
                            <a:pt x="10267667" y="430499"/>
                            <a:pt x="10287572" y="480765"/>
                            <a:pt x="10289517" y="671385"/>
                          </a:cubicBezTo>
                          <a:cubicBezTo>
                            <a:pt x="10247433" y="753587"/>
                            <a:pt x="10063045" y="976212"/>
                            <a:pt x="9726414" y="933724"/>
                          </a:cubicBezTo>
                          <a:cubicBezTo>
                            <a:pt x="9323592" y="945718"/>
                            <a:pt x="9072178" y="900733"/>
                            <a:pt x="8801753" y="933724"/>
                          </a:cubicBezTo>
                          <a:cubicBezTo>
                            <a:pt x="8557119" y="899228"/>
                            <a:pt x="8306693" y="927697"/>
                            <a:pt x="8060357" y="933724"/>
                          </a:cubicBezTo>
                          <a:cubicBezTo>
                            <a:pt x="7852093" y="896204"/>
                            <a:pt x="7739075" y="926107"/>
                            <a:pt x="7502229" y="933724"/>
                          </a:cubicBezTo>
                          <a:cubicBezTo>
                            <a:pt x="7294580" y="918147"/>
                            <a:pt x="7015596" y="912225"/>
                            <a:pt x="6852467" y="933724"/>
                          </a:cubicBezTo>
                          <a:cubicBezTo>
                            <a:pt x="6701321" y="933300"/>
                            <a:pt x="6254304" y="918890"/>
                            <a:pt x="6019438" y="933724"/>
                          </a:cubicBezTo>
                          <a:cubicBezTo>
                            <a:pt x="5809121" y="951182"/>
                            <a:pt x="5675673" y="925005"/>
                            <a:pt x="5369676" y="933724"/>
                          </a:cubicBezTo>
                          <a:cubicBezTo>
                            <a:pt x="5056385" y="903142"/>
                            <a:pt x="4847574" y="917473"/>
                            <a:pt x="4353382" y="933724"/>
                          </a:cubicBezTo>
                          <a:cubicBezTo>
                            <a:pt x="3851063" y="941463"/>
                            <a:pt x="3845667" y="928673"/>
                            <a:pt x="3703618" y="933724"/>
                          </a:cubicBezTo>
                          <a:cubicBezTo>
                            <a:pt x="3568081" y="957318"/>
                            <a:pt x="3275911" y="897910"/>
                            <a:pt x="2962224" y="933724"/>
                          </a:cubicBezTo>
                          <a:cubicBezTo>
                            <a:pt x="2719360" y="932438"/>
                            <a:pt x="2389660" y="966744"/>
                            <a:pt x="2129195" y="933724"/>
                          </a:cubicBezTo>
                          <a:cubicBezTo>
                            <a:pt x="1883224" y="937525"/>
                            <a:pt x="932798" y="904503"/>
                            <a:pt x="563102" y="933724"/>
                          </a:cubicBezTo>
                          <a:cubicBezTo>
                            <a:pt x="303304" y="934594"/>
                            <a:pt x="-13544" y="778366"/>
                            <a:pt x="0" y="671385"/>
                          </a:cubicBezTo>
                          <a:cubicBezTo>
                            <a:pt x="-8673" y="484366"/>
                            <a:pt x="1549" y="421500"/>
                            <a:pt x="0" y="262338"/>
                          </a:cubicBezTo>
                          <a:close/>
                        </a:path>
                        <a:path w="10289517" h="933724" stroke="0" extrusionOk="0">
                          <a:moveTo>
                            <a:pt x="0" y="262338"/>
                          </a:moveTo>
                          <a:cubicBezTo>
                            <a:pt x="-31582" y="67687"/>
                            <a:pt x="267277" y="-11730"/>
                            <a:pt x="563102" y="0"/>
                          </a:cubicBezTo>
                          <a:cubicBezTo>
                            <a:pt x="788630" y="19012"/>
                            <a:pt x="1033595" y="399"/>
                            <a:pt x="1121231" y="0"/>
                          </a:cubicBezTo>
                          <a:cubicBezTo>
                            <a:pt x="1242614" y="-11397"/>
                            <a:pt x="1450400" y="-9836"/>
                            <a:pt x="1679360" y="0"/>
                          </a:cubicBezTo>
                          <a:cubicBezTo>
                            <a:pt x="1782121" y="7497"/>
                            <a:pt x="1904659" y="-11513"/>
                            <a:pt x="2079213" y="0"/>
                          </a:cubicBezTo>
                          <a:cubicBezTo>
                            <a:pt x="2253767" y="11513"/>
                            <a:pt x="2403592" y="4228"/>
                            <a:pt x="2512388" y="0"/>
                          </a:cubicBezTo>
                          <a:cubicBezTo>
                            <a:pt x="2710472" y="9795"/>
                            <a:pt x="2938141" y="-7800"/>
                            <a:pt x="3070517" y="0"/>
                          </a:cubicBezTo>
                          <a:cubicBezTo>
                            <a:pt x="3222205" y="-47694"/>
                            <a:pt x="3638899" y="-8787"/>
                            <a:pt x="3995179" y="0"/>
                          </a:cubicBezTo>
                          <a:cubicBezTo>
                            <a:pt x="4319865" y="-14846"/>
                            <a:pt x="4447803" y="6238"/>
                            <a:pt x="4736574" y="0"/>
                          </a:cubicBezTo>
                          <a:cubicBezTo>
                            <a:pt x="5025908" y="3148"/>
                            <a:pt x="5168441" y="-1446"/>
                            <a:pt x="5386336" y="0"/>
                          </a:cubicBezTo>
                          <a:cubicBezTo>
                            <a:pt x="5591469" y="-39441"/>
                            <a:pt x="5777706" y="7739"/>
                            <a:pt x="6036098" y="0"/>
                          </a:cubicBezTo>
                          <a:cubicBezTo>
                            <a:pt x="6328587" y="39962"/>
                            <a:pt x="6769286" y="-3222"/>
                            <a:pt x="7052394" y="0"/>
                          </a:cubicBezTo>
                          <a:cubicBezTo>
                            <a:pt x="7238637" y="-9774"/>
                            <a:pt x="7341859" y="-15962"/>
                            <a:pt x="7496231" y="0"/>
                          </a:cubicBezTo>
                          <a:cubicBezTo>
                            <a:pt x="7650603" y="15962"/>
                            <a:pt x="7871722" y="18460"/>
                            <a:pt x="7977055" y="0"/>
                          </a:cubicBezTo>
                          <a:cubicBezTo>
                            <a:pt x="8295492" y="40"/>
                            <a:pt x="8345914" y="-1188"/>
                            <a:pt x="8626817" y="0"/>
                          </a:cubicBezTo>
                          <a:cubicBezTo>
                            <a:pt x="8923250" y="20885"/>
                            <a:pt x="9215630" y="47919"/>
                            <a:pt x="9726414" y="0"/>
                          </a:cubicBezTo>
                          <a:cubicBezTo>
                            <a:pt x="10075419" y="13304"/>
                            <a:pt x="10299067" y="118848"/>
                            <a:pt x="10289517" y="262338"/>
                          </a:cubicBezTo>
                          <a:cubicBezTo>
                            <a:pt x="10303655" y="431910"/>
                            <a:pt x="10309983" y="475827"/>
                            <a:pt x="10289517" y="671385"/>
                          </a:cubicBezTo>
                          <a:cubicBezTo>
                            <a:pt x="10303789" y="776161"/>
                            <a:pt x="9990978" y="934010"/>
                            <a:pt x="9726414" y="933724"/>
                          </a:cubicBezTo>
                          <a:cubicBezTo>
                            <a:pt x="9305825" y="942820"/>
                            <a:pt x="9224527" y="960084"/>
                            <a:pt x="8801753" y="933724"/>
                          </a:cubicBezTo>
                          <a:cubicBezTo>
                            <a:pt x="8394510" y="911567"/>
                            <a:pt x="8278452" y="921884"/>
                            <a:pt x="8151991" y="933724"/>
                          </a:cubicBezTo>
                          <a:cubicBezTo>
                            <a:pt x="8065340" y="950953"/>
                            <a:pt x="7620972" y="1014979"/>
                            <a:pt x="7227329" y="933724"/>
                          </a:cubicBezTo>
                          <a:cubicBezTo>
                            <a:pt x="6841268" y="960463"/>
                            <a:pt x="6635792" y="894822"/>
                            <a:pt x="6211034" y="933724"/>
                          </a:cubicBezTo>
                          <a:cubicBezTo>
                            <a:pt x="5818631" y="888558"/>
                            <a:pt x="5416600" y="900511"/>
                            <a:pt x="5194740" y="933724"/>
                          </a:cubicBezTo>
                          <a:cubicBezTo>
                            <a:pt x="4954953" y="956959"/>
                            <a:pt x="4881377" y="945921"/>
                            <a:pt x="4544978" y="933724"/>
                          </a:cubicBezTo>
                          <a:cubicBezTo>
                            <a:pt x="4243043" y="937651"/>
                            <a:pt x="4122316" y="943559"/>
                            <a:pt x="3803582" y="933724"/>
                          </a:cubicBezTo>
                          <a:cubicBezTo>
                            <a:pt x="3491162" y="891623"/>
                            <a:pt x="3116661" y="893731"/>
                            <a:pt x="2787287" y="933724"/>
                          </a:cubicBezTo>
                          <a:cubicBezTo>
                            <a:pt x="2443740" y="946346"/>
                            <a:pt x="2331280" y="926895"/>
                            <a:pt x="1954259" y="933724"/>
                          </a:cubicBezTo>
                          <a:cubicBezTo>
                            <a:pt x="1570460" y="926109"/>
                            <a:pt x="1197671" y="900996"/>
                            <a:pt x="563102" y="933724"/>
                          </a:cubicBezTo>
                          <a:cubicBezTo>
                            <a:pt x="244524" y="932522"/>
                            <a:pt x="55574" y="806528"/>
                            <a:pt x="0" y="671385"/>
                          </a:cubicBezTo>
                          <a:cubicBezTo>
                            <a:pt x="-1628" y="476867"/>
                            <a:pt x="29769" y="465309"/>
                            <a:pt x="0" y="262338"/>
                          </a:cubicBezTo>
                          <a:close/>
                        </a:path>
                        <a:path w="10289517" h="933724" fill="none" stroke="0" extrusionOk="0">
                          <a:moveTo>
                            <a:pt x="0" y="262338"/>
                          </a:moveTo>
                          <a:cubicBezTo>
                            <a:pt x="18809" y="92940"/>
                            <a:pt x="259864" y="4513"/>
                            <a:pt x="563102" y="0"/>
                          </a:cubicBezTo>
                          <a:cubicBezTo>
                            <a:pt x="755070" y="8424"/>
                            <a:pt x="1133122" y="-131"/>
                            <a:pt x="1304497" y="0"/>
                          </a:cubicBezTo>
                          <a:cubicBezTo>
                            <a:pt x="1399820" y="-31727"/>
                            <a:pt x="1840400" y="-10382"/>
                            <a:pt x="2137525" y="0"/>
                          </a:cubicBezTo>
                          <a:cubicBezTo>
                            <a:pt x="2416869" y="6522"/>
                            <a:pt x="2656493" y="19410"/>
                            <a:pt x="3062187" y="0"/>
                          </a:cubicBezTo>
                          <a:cubicBezTo>
                            <a:pt x="3499027" y="-11360"/>
                            <a:pt x="3488378" y="-10950"/>
                            <a:pt x="3620317" y="0"/>
                          </a:cubicBezTo>
                          <a:cubicBezTo>
                            <a:pt x="3775652" y="28697"/>
                            <a:pt x="3967170" y="32302"/>
                            <a:pt x="4270078" y="0"/>
                          </a:cubicBezTo>
                          <a:cubicBezTo>
                            <a:pt x="4601820" y="-8741"/>
                            <a:pt x="4678364" y="8781"/>
                            <a:pt x="5011474" y="0"/>
                          </a:cubicBezTo>
                          <a:cubicBezTo>
                            <a:pt x="5385944" y="-622"/>
                            <a:pt x="5639217" y="48659"/>
                            <a:pt x="6027768" y="0"/>
                          </a:cubicBezTo>
                          <a:cubicBezTo>
                            <a:pt x="6385604" y="-1591"/>
                            <a:pt x="6386094" y="4799"/>
                            <a:pt x="6585898" y="0"/>
                          </a:cubicBezTo>
                          <a:cubicBezTo>
                            <a:pt x="6796532" y="-4037"/>
                            <a:pt x="7187127" y="25778"/>
                            <a:pt x="7418925" y="0"/>
                          </a:cubicBezTo>
                          <a:cubicBezTo>
                            <a:pt x="7603948" y="-35541"/>
                            <a:pt x="8119395" y="-46"/>
                            <a:pt x="8435221" y="0"/>
                          </a:cubicBezTo>
                          <a:cubicBezTo>
                            <a:pt x="8787948" y="11686"/>
                            <a:pt x="8736241" y="8436"/>
                            <a:pt x="8993349" y="0"/>
                          </a:cubicBezTo>
                          <a:cubicBezTo>
                            <a:pt x="9245182" y="-58909"/>
                            <a:pt x="9470286" y="-42460"/>
                            <a:pt x="9726414" y="0"/>
                          </a:cubicBezTo>
                          <a:cubicBezTo>
                            <a:pt x="10017677" y="12365"/>
                            <a:pt x="10265987" y="149015"/>
                            <a:pt x="10289517" y="262338"/>
                          </a:cubicBezTo>
                          <a:cubicBezTo>
                            <a:pt x="10262198" y="410978"/>
                            <a:pt x="10282526" y="495991"/>
                            <a:pt x="10289517" y="671385"/>
                          </a:cubicBezTo>
                          <a:cubicBezTo>
                            <a:pt x="10227933" y="847457"/>
                            <a:pt x="10051297" y="971821"/>
                            <a:pt x="9726414" y="933724"/>
                          </a:cubicBezTo>
                          <a:cubicBezTo>
                            <a:pt x="9310890" y="913745"/>
                            <a:pt x="9052839" y="926155"/>
                            <a:pt x="8801753" y="933724"/>
                          </a:cubicBezTo>
                          <a:cubicBezTo>
                            <a:pt x="8530660" y="966790"/>
                            <a:pt x="8299609" y="912120"/>
                            <a:pt x="8060357" y="933724"/>
                          </a:cubicBezTo>
                          <a:cubicBezTo>
                            <a:pt x="7864347" y="950273"/>
                            <a:pt x="7728477" y="931008"/>
                            <a:pt x="7502229" y="933724"/>
                          </a:cubicBezTo>
                          <a:cubicBezTo>
                            <a:pt x="7255681" y="919629"/>
                            <a:pt x="6982892" y="950301"/>
                            <a:pt x="6852467" y="933724"/>
                          </a:cubicBezTo>
                          <a:cubicBezTo>
                            <a:pt x="6738197" y="974876"/>
                            <a:pt x="6222030" y="923140"/>
                            <a:pt x="6019438" y="933724"/>
                          </a:cubicBezTo>
                          <a:cubicBezTo>
                            <a:pt x="5829192" y="960746"/>
                            <a:pt x="5692422" y="928947"/>
                            <a:pt x="5369676" y="933724"/>
                          </a:cubicBezTo>
                          <a:cubicBezTo>
                            <a:pt x="5057943" y="979626"/>
                            <a:pt x="4856668" y="887523"/>
                            <a:pt x="4353382" y="933724"/>
                          </a:cubicBezTo>
                          <a:cubicBezTo>
                            <a:pt x="3853563" y="948221"/>
                            <a:pt x="3842107" y="927782"/>
                            <a:pt x="3703618" y="933724"/>
                          </a:cubicBezTo>
                          <a:cubicBezTo>
                            <a:pt x="3574187" y="939864"/>
                            <a:pt x="3202760" y="972383"/>
                            <a:pt x="2962224" y="933724"/>
                          </a:cubicBezTo>
                          <a:cubicBezTo>
                            <a:pt x="2691167" y="944836"/>
                            <a:pt x="2433083" y="932910"/>
                            <a:pt x="2129195" y="933724"/>
                          </a:cubicBezTo>
                          <a:cubicBezTo>
                            <a:pt x="1901621" y="868384"/>
                            <a:pt x="934193" y="953504"/>
                            <a:pt x="563102" y="933724"/>
                          </a:cubicBezTo>
                          <a:cubicBezTo>
                            <a:pt x="311426" y="945939"/>
                            <a:pt x="30837" y="805880"/>
                            <a:pt x="0" y="671385"/>
                          </a:cubicBezTo>
                          <a:cubicBezTo>
                            <a:pt x="-17461" y="494892"/>
                            <a:pt x="4728" y="433772"/>
                            <a:pt x="0" y="26233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E86195C-77E0-211A-04E2-8B8B5F850B68}"/>
                </a:ext>
              </a:extLst>
            </p:cNvPr>
            <p:cNvSpPr txBox="1"/>
            <p:nvPr/>
          </p:nvSpPr>
          <p:spPr>
            <a:xfrm>
              <a:off x="750338" y="377093"/>
              <a:ext cx="804837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Thử đoán tên của những bức tranh dưới đây:</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A pink and yellow chat bubbles&#10;&#10;Description automatically generated">
              <a:extLst>
                <a:ext uri="{FF2B5EF4-FFF2-40B4-BE49-F238E27FC236}">
                  <a16:creationId xmlns:a16="http://schemas.microsoft.com/office/drawing/2014/main" id="{12339BEA-C5CC-58A7-41B6-42803CCA16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91" y="348466"/>
              <a:ext cx="877330" cy="877330"/>
            </a:xfrm>
            <a:prstGeom prst="rect">
              <a:avLst/>
            </a:prstGeom>
          </p:spPr>
        </p:pic>
      </p:grpSp>
      <p:pic>
        <p:nvPicPr>
          <p:cNvPr id="10" name="Picture 9">
            <a:extLst>
              <a:ext uri="{FF2B5EF4-FFF2-40B4-BE49-F238E27FC236}">
                <a16:creationId xmlns:a16="http://schemas.microsoft.com/office/drawing/2014/main" id="{396DEE69-9B67-0780-9F58-C1689FFBEDA6}"/>
              </a:ext>
            </a:extLst>
          </p:cNvPr>
          <p:cNvPicPr>
            <a:picLocks noChangeAspect="1"/>
          </p:cNvPicPr>
          <p:nvPr/>
        </p:nvPicPr>
        <p:blipFill>
          <a:blip r:embed="rId5"/>
          <a:stretch>
            <a:fillRect/>
          </a:stretch>
        </p:blipFill>
        <p:spPr>
          <a:xfrm>
            <a:off x="1710690" y="1786596"/>
            <a:ext cx="9018270" cy="2948281"/>
          </a:xfrm>
          <a:prstGeom prst="rect">
            <a:avLst/>
          </a:prstGeom>
        </p:spPr>
      </p:pic>
      <p:sp>
        <p:nvSpPr>
          <p:cNvPr id="11" name="Rectangle: Rounded Corners 20">
            <a:extLst>
              <a:ext uri="{FF2B5EF4-FFF2-40B4-BE49-F238E27FC236}">
                <a16:creationId xmlns:a16="http://schemas.microsoft.com/office/drawing/2014/main" id="{5F0E4126-E1F6-94B1-C04F-45B003E64F18}"/>
              </a:ext>
            </a:extLst>
          </p:cNvPr>
          <p:cNvSpPr/>
          <p:nvPr/>
        </p:nvSpPr>
        <p:spPr>
          <a:xfrm>
            <a:off x="1976653" y="4735690"/>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err="1">
                <a:solidFill>
                  <a:srgbClr val="002060"/>
                </a:solidFill>
                <a:latin typeface="Cambria" panose="02040503050406030204" pitchFamily="18" charset="0"/>
                <a:ea typeface="Cambria" panose="02040503050406030204" pitchFamily="18" charset="0"/>
              </a:rPr>
              <a:t>Đấu</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vật</a:t>
            </a:r>
            <a:endParaRPr kumimoji="0" lang="en-US" sz="4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ectangle: Rounded Corners 20">
            <a:extLst>
              <a:ext uri="{FF2B5EF4-FFF2-40B4-BE49-F238E27FC236}">
                <a16:creationId xmlns:a16="http://schemas.microsoft.com/office/drawing/2014/main" id="{245A3F31-4C7F-C47D-B589-CCDBCD2F39F6}"/>
              </a:ext>
            </a:extLst>
          </p:cNvPr>
          <p:cNvSpPr/>
          <p:nvPr/>
        </p:nvSpPr>
        <p:spPr>
          <a:xfrm>
            <a:off x="5405652" y="4801005"/>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002060"/>
                </a:solidFill>
                <a:latin typeface="Cambria" panose="02040503050406030204" pitchFamily="18" charset="0"/>
                <a:ea typeface="Cambria" panose="02040503050406030204" pitchFamily="18" charset="0"/>
              </a:rPr>
              <a:t>Cưỡi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trâu</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thổi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sáo</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ectangle: Rounded Corners 20">
            <a:extLst>
              <a:ext uri="{FF2B5EF4-FFF2-40B4-BE49-F238E27FC236}">
                <a16:creationId xmlns:a16="http://schemas.microsoft.com/office/drawing/2014/main" id="{6E461080-EA8D-2728-6B43-C3B03FDEE574}"/>
              </a:ext>
            </a:extLst>
          </p:cNvPr>
          <p:cNvSpPr/>
          <p:nvPr/>
        </p:nvSpPr>
        <p:spPr>
          <a:xfrm>
            <a:off x="8595167" y="4822776"/>
            <a:ext cx="2519148"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95000"/>
            </a:schemeClr>
          </a:solidFill>
          <a:ln w="28575">
            <a:solidFill>
              <a:schemeClr val="accent2"/>
            </a:solidFill>
            <a:extLst>
              <a:ext uri="{C807C97D-BFC1-408E-A445-0C87EB9F89A2}">
                <ask:lineSketchStyleProps xmlns:ask="http://schemas.microsoft.com/office/drawing/2018/sketchyshapes" sd="3906556544">
                  <a:custGeom>
                    <a:avLst/>
                    <a:gdLst>
                      <a:gd name="connsiteX0" fmla="*/ 0 w 2519148"/>
                      <a:gd name="connsiteY0" fmla="*/ 283910 h 1162566"/>
                      <a:gd name="connsiteX1" fmla="*/ 283910 w 2519148"/>
                      <a:gd name="connsiteY1" fmla="*/ 0 h 1162566"/>
                      <a:gd name="connsiteX2" fmla="*/ 2235238 w 2519148"/>
                      <a:gd name="connsiteY2" fmla="*/ 0 h 1162566"/>
                      <a:gd name="connsiteX3" fmla="*/ 2519148 w 2519148"/>
                      <a:gd name="connsiteY3" fmla="*/ 283910 h 1162566"/>
                      <a:gd name="connsiteX4" fmla="*/ 2519148 w 2519148"/>
                      <a:gd name="connsiteY4" fmla="*/ 878656 h 1162566"/>
                      <a:gd name="connsiteX5" fmla="*/ 2235238 w 2519148"/>
                      <a:gd name="connsiteY5" fmla="*/ 1162566 h 1162566"/>
                      <a:gd name="connsiteX6" fmla="*/ 283910 w 2519148"/>
                      <a:gd name="connsiteY6" fmla="*/ 1162566 h 1162566"/>
                      <a:gd name="connsiteX7" fmla="*/ 0 w 2519148"/>
                      <a:gd name="connsiteY7" fmla="*/ 878656 h 1162566"/>
                      <a:gd name="connsiteX8" fmla="*/ 0 w 2519148"/>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9148" h="1162566" fill="none" extrusionOk="0">
                        <a:moveTo>
                          <a:pt x="0" y="283910"/>
                        </a:moveTo>
                        <a:cubicBezTo>
                          <a:pt x="-7135" y="152114"/>
                          <a:pt x="106287" y="-13994"/>
                          <a:pt x="283910" y="0"/>
                        </a:cubicBezTo>
                        <a:cubicBezTo>
                          <a:pt x="610357" y="-35273"/>
                          <a:pt x="1500208" y="-144294"/>
                          <a:pt x="2235238" y="0"/>
                        </a:cubicBezTo>
                        <a:cubicBezTo>
                          <a:pt x="2395657" y="1102"/>
                          <a:pt x="2511775" y="120894"/>
                          <a:pt x="2519148" y="283910"/>
                        </a:cubicBezTo>
                        <a:cubicBezTo>
                          <a:pt x="2489895" y="534842"/>
                          <a:pt x="2478907" y="759918"/>
                          <a:pt x="2519148" y="878656"/>
                        </a:cubicBezTo>
                        <a:cubicBezTo>
                          <a:pt x="2524528" y="1031386"/>
                          <a:pt x="2408705" y="1144496"/>
                          <a:pt x="2235238" y="1162566"/>
                        </a:cubicBezTo>
                        <a:cubicBezTo>
                          <a:pt x="1453367" y="1240091"/>
                          <a:pt x="882244" y="1118863"/>
                          <a:pt x="283910" y="1162566"/>
                        </a:cubicBezTo>
                        <a:cubicBezTo>
                          <a:pt x="110929" y="1158082"/>
                          <a:pt x="-13467" y="1035271"/>
                          <a:pt x="0" y="878656"/>
                        </a:cubicBezTo>
                        <a:cubicBezTo>
                          <a:pt x="13131" y="645396"/>
                          <a:pt x="-27836" y="566914"/>
                          <a:pt x="0" y="283910"/>
                        </a:cubicBezTo>
                        <a:close/>
                      </a:path>
                      <a:path w="2519148" h="1162566" stroke="0" extrusionOk="0">
                        <a:moveTo>
                          <a:pt x="0" y="283910"/>
                        </a:moveTo>
                        <a:cubicBezTo>
                          <a:pt x="-5952" y="106547"/>
                          <a:pt x="106258" y="16890"/>
                          <a:pt x="283910" y="0"/>
                        </a:cubicBezTo>
                        <a:cubicBezTo>
                          <a:pt x="1037222" y="-95379"/>
                          <a:pt x="1486288" y="58096"/>
                          <a:pt x="2235238" y="0"/>
                        </a:cubicBezTo>
                        <a:cubicBezTo>
                          <a:pt x="2387345" y="-3303"/>
                          <a:pt x="2510139" y="120636"/>
                          <a:pt x="2519148" y="283910"/>
                        </a:cubicBezTo>
                        <a:cubicBezTo>
                          <a:pt x="2522833" y="508945"/>
                          <a:pt x="2504567" y="619812"/>
                          <a:pt x="2519148" y="878656"/>
                        </a:cubicBezTo>
                        <a:cubicBezTo>
                          <a:pt x="2523588" y="1030178"/>
                          <a:pt x="2378210" y="1148792"/>
                          <a:pt x="2235238" y="1162566"/>
                        </a:cubicBezTo>
                        <a:cubicBezTo>
                          <a:pt x="1728981" y="1102660"/>
                          <a:pt x="1145207" y="1245080"/>
                          <a:pt x="283910" y="1162566"/>
                        </a:cubicBezTo>
                        <a:cubicBezTo>
                          <a:pt x="113773" y="1165863"/>
                          <a:pt x="-7462" y="1043028"/>
                          <a:pt x="0" y="878656"/>
                        </a:cubicBezTo>
                        <a:cubicBezTo>
                          <a:pt x="26755" y="731827"/>
                          <a:pt x="-52179" y="399765"/>
                          <a:pt x="0" y="28391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mbria" panose="02040503050406030204" pitchFamily="18" charset="0"/>
                <a:ea typeface="Cambria" panose="02040503050406030204" pitchFamily="18" charset="0"/>
              </a:rPr>
              <a:t>Tranh </a:t>
            </a:r>
            <a:r>
              <a:rPr lang="en-US" sz="3600" b="1" dirty="0" err="1">
                <a:solidFill>
                  <a:srgbClr val="002060"/>
                </a:solidFill>
                <a:latin typeface="Cambria" panose="02040503050406030204" pitchFamily="18" charset="0"/>
                <a:ea typeface="Cambria" panose="02040503050406030204" pitchFamily="18" charset="0"/>
              </a:rPr>
              <a:t>phú</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quý</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5109917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1D174A-AE2B-4C3E-ACAE-86612C18F0EC}"/>
              </a:ext>
            </a:extLst>
          </p:cNvPr>
          <p:cNvGrpSpPr/>
          <p:nvPr/>
        </p:nvGrpSpPr>
        <p:grpSpPr>
          <a:xfrm>
            <a:off x="0" y="0"/>
            <a:ext cx="12196774" cy="6858000"/>
            <a:chOff x="0" y="0"/>
            <a:chExt cx="12196774" cy="6478193"/>
          </a:xfrm>
        </p:grpSpPr>
        <p:pic>
          <p:nvPicPr>
            <p:cNvPr id="8" name="Picture 7">
              <a:extLst>
                <a:ext uri="{FF2B5EF4-FFF2-40B4-BE49-F238E27FC236}">
                  <a16:creationId xmlns:a16="http://schemas.microsoft.com/office/drawing/2014/main" id="{D24B6BE1-D885-427C-A06D-1C392B82D6C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6774" cy="6478193"/>
            </a:xfrm>
            <a:prstGeom prst="rect">
              <a:avLst/>
            </a:prstGeom>
          </p:spPr>
        </p:pic>
        <p:sp>
          <p:nvSpPr>
            <p:cNvPr id="9" name="Flowchart: Process 8">
              <a:extLst>
                <a:ext uri="{FF2B5EF4-FFF2-40B4-BE49-F238E27FC236}">
                  <a16:creationId xmlns:a16="http://schemas.microsoft.com/office/drawing/2014/main" id="{DC58565B-8946-44CA-885B-F928948B98B7}"/>
                </a:ext>
              </a:extLst>
            </p:cNvPr>
            <p:cNvSpPr/>
            <p:nvPr/>
          </p:nvSpPr>
          <p:spPr>
            <a:xfrm>
              <a:off x="7474225" y="1126435"/>
              <a:ext cx="3604591" cy="2425148"/>
            </a:xfrm>
            <a:prstGeom prst="flowChartProcess">
              <a:avLst/>
            </a:prstGeom>
            <a:solidFill>
              <a:srgbClr val="FFFAEC"/>
            </a:solidFill>
            <a:ln>
              <a:solidFill>
                <a:srgbClr val="FFFA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Rounded Corners 8">
            <a:extLst>
              <a:ext uri="{FF2B5EF4-FFF2-40B4-BE49-F238E27FC236}">
                <a16:creationId xmlns:a16="http://schemas.microsoft.com/office/drawing/2014/main" id="{8C2FFC50-7FCC-46CB-9F49-834DFC3F6200}"/>
              </a:ext>
            </a:extLst>
          </p:cNvPr>
          <p:cNvSpPr/>
          <p:nvPr/>
        </p:nvSpPr>
        <p:spPr>
          <a:xfrm>
            <a:off x="5918662" y="2032304"/>
            <a:ext cx="6131784" cy="3633220"/>
          </a:xfrm>
          <a:custGeom>
            <a:avLst/>
            <a:gdLst>
              <a:gd name="connsiteX0" fmla="*/ 0 w 6777409"/>
              <a:gd name="connsiteY0" fmla="*/ 1562111 h 4191000"/>
              <a:gd name="connsiteX1" fmla="*/ 1562111 w 6777409"/>
              <a:gd name="connsiteY1" fmla="*/ 0 h 4191000"/>
              <a:gd name="connsiteX2" fmla="*/ 5215298 w 6777409"/>
              <a:gd name="connsiteY2" fmla="*/ 0 h 4191000"/>
              <a:gd name="connsiteX3" fmla="*/ 6777409 w 6777409"/>
              <a:gd name="connsiteY3" fmla="*/ 1562111 h 4191000"/>
              <a:gd name="connsiteX4" fmla="*/ 6777409 w 6777409"/>
              <a:gd name="connsiteY4" fmla="*/ 2628889 h 4191000"/>
              <a:gd name="connsiteX5" fmla="*/ 5215298 w 6777409"/>
              <a:gd name="connsiteY5" fmla="*/ 4191000 h 4191000"/>
              <a:gd name="connsiteX6" fmla="*/ 1562111 w 6777409"/>
              <a:gd name="connsiteY6" fmla="*/ 4191000 h 4191000"/>
              <a:gd name="connsiteX7" fmla="*/ 0 w 6777409"/>
              <a:gd name="connsiteY7" fmla="*/ 2628889 h 4191000"/>
              <a:gd name="connsiteX8" fmla="*/ 0 w 6777409"/>
              <a:gd name="connsiteY8" fmla="*/ 1562111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7409" h="4191000" fill="none" extrusionOk="0">
                <a:moveTo>
                  <a:pt x="0" y="1562111"/>
                </a:moveTo>
                <a:cubicBezTo>
                  <a:pt x="69763" y="751070"/>
                  <a:pt x="677051" y="-6527"/>
                  <a:pt x="1562111" y="0"/>
                </a:cubicBezTo>
                <a:cubicBezTo>
                  <a:pt x="3156879" y="109595"/>
                  <a:pt x="3942464" y="16756"/>
                  <a:pt x="5215298" y="0"/>
                </a:cubicBezTo>
                <a:cubicBezTo>
                  <a:pt x="6014104" y="-52877"/>
                  <a:pt x="6811538" y="826282"/>
                  <a:pt x="6777409" y="1562111"/>
                </a:cubicBezTo>
                <a:cubicBezTo>
                  <a:pt x="6761677" y="1944839"/>
                  <a:pt x="6723383" y="2424151"/>
                  <a:pt x="6777409" y="2628889"/>
                </a:cubicBezTo>
                <a:cubicBezTo>
                  <a:pt x="6689231" y="3521816"/>
                  <a:pt x="6202458" y="4178515"/>
                  <a:pt x="5215298" y="4191000"/>
                </a:cubicBezTo>
                <a:cubicBezTo>
                  <a:pt x="4259165" y="4054799"/>
                  <a:pt x="3279670" y="4116224"/>
                  <a:pt x="1562111" y="4191000"/>
                </a:cubicBezTo>
                <a:cubicBezTo>
                  <a:pt x="665080" y="4143835"/>
                  <a:pt x="-59369" y="3466445"/>
                  <a:pt x="0" y="2628889"/>
                </a:cubicBezTo>
                <a:cubicBezTo>
                  <a:pt x="-12003" y="2276727"/>
                  <a:pt x="62652" y="2076293"/>
                  <a:pt x="0" y="1562111"/>
                </a:cubicBezTo>
                <a:close/>
              </a:path>
              <a:path w="6777409" h="4191000" stroke="0" extrusionOk="0">
                <a:moveTo>
                  <a:pt x="0" y="1562111"/>
                </a:moveTo>
                <a:cubicBezTo>
                  <a:pt x="-31170" y="629419"/>
                  <a:pt x="800761" y="-135323"/>
                  <a:pt x="1562111" y="0"/>
                </a:cubicBezTo>
                <a:cubicBezTo>
                  <a:pt x="2357272" y="47539"/>
                  <a:pt x="3449505" y="42437"/>
                  <a:pt x="5215298" y="0"/>
                </a:cubicBezTo>
                <a:cubicBezTo>
                  <a:pt x="6165420" y="-46305"/>
                  <a:pt x="6795831" y="669806"/>
                  <a:pt x="6777409" y="1562111"/>
                </a:cubicBezTo>
                <a:cubicBezTo>
                  <a:pt x="6819027" y="1964303"/>
                  <a:pt x="6698794" y="2266601"/>
                  <a:pt x="6777409" y="2628889"/>
                </a:cubicBezTo>
                <a:cubicBezTo>
                  <a:pt x="6818636" y="3614498"/>
                  <a:pt x="5973387" y="4080273"/>
                  <a:pt x="5215298" y="4191000"/>
                </a:cubicBezTo>
                <a:cubicBezTo>
                  <a:pt x="4763932" y="4164646"/>
                  <a:pt x="2717720" y="4072144"/>
                  <a:pt x="1562111" y="4191000"/>
                </a:cubicBezTo>
                <a:cubicBezTo>
                  <a:pt x="614016" y="4106638"/>
                  <a:pt x="34415" y="3533340"/>
                  <a:pt x="0" y="2628889"/>
                </a:cubicBezTo>
                <a:cubicBezTo>
                  <a:pt x="92934" y="2163502"/>
                  <a:pt x="23307" y="1972771"/>
                  <a:pt x="0" y="1562111"/>
                </a:cubicBezTo>
                <a:close/>
              </a:path>
            </a:pathLst>
          </a:custGeom>
          <a:solidFill>
            <a:schemeClr val="bg1"/>
          </a:solidFill>
          <a:ln w="28575">
            <a:solidFill>
              <a:schemeClr val="accent1">
                <a:lumMod val="50000"/>
              </a:schemeClr>
            </a:solidFill>
            <a:extLst>
              <a:ext uri="{C807C97D-BFC1-408E-A445-0C87EB9F89A2}">
                <ask:lineSketchStyleProps xmlns:ask="http://schemas.microsoft.com/office/drawing/2018/sketchyshapes" sd="3255299097">
                  <a:prstGeom prst="roundRect">
                    <a:avLst>
                      <a:gd name="adj" fmla="val 3727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4BE8DC6-4DC7-4B60-AAA2-31243B2BB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8662" y="2418781"/>
            <a:ext cx="6248942" cy="3298222"/>
          </a:xfrm>
          <a:prstGeom prst="rect">
            <a:avLst/>
          </a:prstGeom>
        </p:spPr>
      </p:pic>
      <p:pic>
        <p:nvPicPr>
          <p:cNvPr id="2" name="Picture 1">
            <a:extLst>
              <a:ext uri="{FF2B5EF4-FFF2-40B4-BE49-F238E27FC236}">
                <a16:creationId xmlns:a16="http://schemas.microsoft.com/office/drawing/2014/main" id="{A46978D6-A014-A525-3A88-A924733CFF9E}"/>
              </a:ext>
            </a:extLst>
          </p:cNvPr>
          <p:cNvPicPr>
            <a:picLocks noChangeAspect="1"/>
          </p:cNvPicPr>
          <p:nvPr/>
        </p:nvPicPr>
        <p:blipFill>
          <a:blip r:embed="rId4"/>
          <a:stretch>
            <a:fillRect/>
          </a:stretch>
        </p:blipFill>
        <p:spPr>
          <a:xfrm>
            <a:off x="6986328" y="829883"/>
            <a:ext cx="2834886" cy="1018120"/>
          </a:xfrm>
          <a:prstGeom prst="rect">
            <a:avLst/>
          </a:prstGeom>
        </p:spPr>
      </p:pic>
    </p:spTree>
    <p:extLst>
      <p:ext uri="{BB962C8B-B14F-4D97-AF65-F5344CB8AC3E}">
        <p14:creationId xmlns:p14="http://schemas.microsoft.com/office/powerpoint/2010/main" val="2873922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EA9A5F-664F-4176-A76E-111071551E7B}"/>
              </a:ext>
            </a:extLst>
          </p:cNvPr>
          <p:cNvGrpSpPr/>
          <p:nvPr/>
        </p:nvGrpSpPr>
        <p:grpSpPr>
          <a:xfrm>
            <a:off x="0" y="0"/>
            <a:ext cx="12169832" cy="6858000"/>
            <a:chOff x="0" y="0"/>
            <a:chExt cx="12169832" cy="6858000"/>
          </a:xfrm>
        </p:grpSpPr>
        <p:pic>
          <p:nvPicPr>
            <p:cNvPr id="2" name="Picture 1">
              <a:extLst>
                <a:ext uri="{FF2B5EF4-FFF2-40B4-BE49-F238E27FC236}">
                  <a16:creationId xmlns:a16="http://schemas.microsoft.com/office/drawing/2014/main" id="{FC46CE75-D367-4EE9-90DC-C37E7AA435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69832" cy="6858000"/>
            </a:xfrm>
            <a:prstGeom prst="rect">
              <a:avLst/>
            </a:prstGeom>
          </p:spPr>
        </p:pic>
        <p:sp>
          <p:nvSpPr>
            <p:cNvPr id="4" name="Rectangle 3">
              <a:extLst>
                <a:ext uri="{FF2B5EF4-FFF2-40B4-BE49-F238E27FC236}">
                  <a16:creationId xmlns:a16="http://schemas.microsoft.com/office/drawing/2014/main" id="{2DEF050F-5D88-4CEE-95D3-EA8155BE9436}"/>
                </a:ext>
              </a:extLst>
            </p:cNvPr>
            <p:cNvSpPr/>
            <p:nvPr/>
          </p:nvSpPr>
          <p:spPr>
            <a:xfrm>
              <a:off x="1080655" y="3591098"/>
              <a:ext cx="3325090" cy="1130531"/>
            </a:xfrm>
            <a:prstGeom prst="rect">
              <a:avLst/>
            </a:prstGeom>
            <a:solidFill>
              <a:srgbClr val="EFD193"/>
            </a:solidFill>
            <a:ln>
              <a:solidFill>
                <a:srgbClr val="F1D3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3" name="TextBox 2">
            <a:extLst>
              <a:ext uri="{FF2B5EF4-FFF2-40B4-BE49-F238E27FC236}">
                <a16:creationId xmlns:a16="http://schemas.microsoft.com/office/drawing/2014/main" id="{ACA91BBD-8BBD-4F52-A1AB-62046F67282D}"/>
              </a:ext>
            </a:extLst>
          </p:cNvPr>
          <p:cNvSpPr txBox="1"/>
          <p:nvPr/>
        </p:nvSpPr>
        <p:spPr>
          <a:xfrm>
            <a:off x="1223677" y="2077425"/>
            <a:ext cx="4839466" cy="1015663"/>
          </a:xfrm>
          <a:prstGeom prst="rect">
            <a:avLst/>
          </a:prstGeom>
          <a:noFill/>
        </p:spPr>
        <p:txBody>
          <a:bodyPr wrap="none" lIns="0" tIns="0" rIns="0" bIns="0" rtlCol="0">
            <a:spAutoFit/>
          </a:bodyPr>
          <a:lstStyle/>
          <a:p>
            <a:pPr algn="l"/>
            <a:r>
              <a:rPr lang="en-US" sz="6600" dirty="0">
                <a:solidFill>
                  <a:srgbClr val="002060"/>
                </a:solidFill>
                <a:latin typeface="Cambria" panose="02040503050406030204" pitchFamily="18" charset="0"/>
                <a:ea typeface="Cambria" panose="02040503050406030204" pitchFamily="18" charset="0"/>
              </a:rPr>
              <a:t>Đ</a:t>
            </a:r>
            <a:r>
              <a:rPr lang="vi-VN" sz="6600" dirty="0">
                <a:solidFill>
                  <a:srgbClr val="002060"/>
                </a:solidFill>
                <a:latin typeface="Cambria" panose="02040503050406030204" pitchFamily="18" charset="0"/>
                <a:ea typeface="Cambria" panose="02040503050406030204" pitchFamily="18" charset="0"/>
              </a:rPr>
              <a:t>ọc diễn cảm</a:t>
            </a:r>
            <a:endParaRPr lang="en-US" sz="6600" dirty="0">
              <a:solidFill>
                <a:srgbClr val="002060"/>
              </a:solidFill>
              <a:latin typeface="Cambria" panose="02040503050406030204" pitchFamily="18" charset="0"/>
              <a:ea typeface="Cambria" panose="02040503050406030204" pitchFamily="18" charset="0"/>
            </a:endParaRPr>
          </a:p>
        </p:txBody>
      </p:sp>
      <p:sp>
        <p:nvSpPr>
          <p:cNvPr id="6" name="Rectangle: Rounded Corners 3">
            <a:extLst>
              <a:ext uri="{FF2B5EF4-FFF2-40B4-BE49-F238E27FC236}">
                <a16:creationId xmlns:a16="http://schemas.microsoft.com/office/drawing/2014/main" id="{5CFEC6CA-14A0-434F-9B7C-90E00A183B24}"/>
              </a:ext>
            </a:extLst>
          </p:cNvPr>
          <p:cNvSpPr/>
          <p:nvPr/>
        </p:nvSpPr>
        <p:spPr>
          <a:xfrm>
            <a:off x="359328" y="3397683"/>
            <a:ext cx="6378882" cy="2647891"/>
          </a:xfrm>
          <a:custGeom>
            <a:avLst/>
            <a:gdLst>
              <a:gd name="connsiteX0" fmla="*/ 0 w 6172200"/>
              <a:gd name="connsiteY0" fmla="*/ 253082 h 2438400"/>
              <a:gd name="connsiteX1" fmla="*/ 253082 w 6172200"/>
              <a:gd name="connsiteY1" fmla="*/ 0 h 2438400"/>
              <a:gd name="connsiteX2" fmla="*/ 5919118 w 6172200"/>
              <a:gd name="connsiteY2" fmla="*/ 0 h 2438400"/>
              <a:gd name="connsiteX3" fmla="*/ 6172200 w 6172200"/>
              <a:gd name="connsiteY3" fmla="*/ 253082 h 2438400"/>
              <a:gd name="connsiteX4" fmla="*/ 6172200 w 6172200"/>
              <a:gd name="connsiteY4" fmla="*/ 2185318 h 2438400"/>
              <a:gd name="connsiteX5" fmla="*/ 5919118 w 6172200"/>
              <a:gd name="connsiteY5" fmla="*/ 2438400 h 2438400"/>
              <a:gd name="connsiteX6" fmla="*/ 253082 w 6172200"/>
              <a:gd name="connsiteY6" fmla="*/ 2438400 h 2438400"/>
              <a:gd name="connsiteX7" fmla="*/ 0 w 6172200"/>
              <a:gd name="connsiteY7" fmla="*/ 2185318 h 2438400"/>
              <a:gd name="connsiteX8" fmla="*/ 0 w 6172200"/>
              <a:gd name="connsiteY8" fmla="*/ 253082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2200" h="2438400" fill="none" extrusionOk="0">
                <a:moveTo>
                  <a:pt x="0" y="253082"/>
                </a:moveTo>
                <a:cubicBezTo>
                  <a:pt x="17956" y="126613"/>
                  <a:pt x="109536" y="-1103"/>
                  <a:pt x="253082" y="0"/>
                </a:cubicBezTo>
                <a:cubicBezTo>
                  <a:pt x="1675188" y="109595"/>
                  <a:pt x="3914051" y="16756"/>
                  <a:pt x="5919118" y="0"/>
                </a:cubicBezTo>
                <a:cubicBezTo>
                  <a:pt x="6048462" y="-8627"/>
                  <a:pt x="6176233" y="128306"/>
                  <a:pt x="6172200" y="253082"/>
                </a:cubicBezTo>
                <a:cubicBezTo>
                  <a:pt x="6115882" y="1101479"/>
                  <a:pt x="6205111" y="1317059"/>
                  <a:pt x="6172200" y="2185318"/>
                </a:cubicBezTo>
                <a:cubicBezTo>
                  <a:pt x="6154407" y="2331184"/>
                  <a:pt x="6067060" y="2437580"/>
                  <a:pt x="5919118" y="2438400"/>
                </a:cubicBezTo>
                <a:cubicBezTo>
                  <a:pt x="4696635" y="2302199"/>
                  <a:pt x="2425537" y="2363624"/>
                  <a:pt x="253082" y="2438400"/>
                </a:cubicBezTo>
                <a:cubicBezTo>
                  <a:pt x="99455" y="2419351"/>
                  <a:pt x="-23519" y="2315119"/>
                  <a:pt x="0" y="2185318"/>
                </a:cubicBezTo>
                <a:cubicBezTo>
                  <a:pt x="-157566" y="1323835"/>
                  <a:pt x="130870" y="1076551"/>
                  <a:pt x="0" y="253082"/>
                </a:cubicBezTo>
                <a:close/>
              </a:path>
              <a:path w="6172200" h="2438400" stroke="0" extrusionOk="0">
                <a:moveTo>
                  <a:pt x="0" y="253082"/>
                </a:moveTo>
                <a:cubicBezTo>
                  <a:pt x="-8567" y="94080"/>
                  <a:pt x="115473" y="-2888"/>
                  <a:pt x="253082" y="0"/>
                </a:cubicBezTo>
                <a:cubicBezTo>
                  <a:pt x="1793148" y="47539"/>
                  <a:pt x="4030316" y="42437"/>
                  <a:pt x="5919118" y="0"/>
                </a:cubicBezTo>
                <a:cubicBezTo>
                  <a:pt x="6080757" y="-11586"/>
                  <a:pt x="6177225" y="105242"/>
                  <a:pt x="6172200" y="253082"/>
                </a:cubicBezTo>
                <a:cubicBezTo>
                  <a:pt x="6089833" y="1186370"/>
                  <a:pt x="6190213" y="1962055"/>
                  <a:pt x="6172200" y="2185318"/>
                </a:cubicBezTo>
                <a:cubicBezTo>
                  <a:pt x="6175655" y="2335390"/>
                  <a:pt x="6050688" y="2429720"/>
                  <a:pt x="5919118" y="2438400"/>
                </a:cubicBezTo>
                <a:cubicBezTo>
                  <a:pt x="3279995" y="2412046"/>
                  <a:pt x="1359241" y="2319544"/>
                  <a:pt x="253082" y="2438400"/>
                </a:cubicBezTo>
                <a:cubicBezTo>
                  <a:pt x="110279" y="2435406"/>
                  <a:pt x="10835" y="2338226"/>
                  <a:pt x="0" y="2185318"/>
                </a:cubicBezTo>
                <a:cubicBezTo>
                  <a:pt x="88535" y="1708517"/>
                  <a:pt x="49637" y="1135372"/>
                  <a:pt x="0" y="253082"/>
                </a:cubicBezTo>
                <a:close/>
              </a:path>
            </a:pathLst>
          </a:custGeom>
          <a:solidFill>
            <a:schemeClr val="bg1"/>
          </a:solidFill>
          <a:ln w="28575">
            <a:solidFill>
              <a:schemeClr val="accent4">
                <a:lumMod val="75000"/>
              </a:schemeClr>
            </a:solidFill>
            <a:extLst>
              <a:ext uri="{C807C97D-BFC1-408E-A445-0C87EB9F89A2}">
                <ask:lineSketchStyleProps xmlns:ask="http://schemas.microsoft.com/office/drawing/2018/sketchyshapes" sd="3255299097">
                  <a:prstGeom prst="roundRect">
                    <a:avLst>
                      <a:gd name="adj" fmla="val 1037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rPr>
              <a:t>Sau khi giúp ếch về nhà, ếch mẹ đã chỉ đường cho tớ ra bờ biển sẽ gặp được người bạn thân thất lạc của tớ nhưng biển rộng thế này, biết tìm ở đâu? Hãy giúp tớ hỏi các bạn cá nhé!</a:t>
            </a:r>
            <a:endParaRPr lang="en-US" sz="2800" dirty="0">
              <a:solidFill>
                <a:sysClr val="windowText" lastClr="000000"/>
              </a:solidFill>
              <a:latin typeface="Cambria" panose="02040503050406030204" pitchFamily="18" charset="0"/>
              <a:ea typeface="Cambria" panose="02040503050406030204" pitchFamily="18" charset="0"/>
              <a:cs typeface="AvantGarde" panose="00000400000000000000" pitchFamily="2" charset="0"/>
            </a:endParaRPr>
          </a:p>
        </p:txBody>
      </p:sp>
    </p:spTree>
    <p:extLst>
      <p:ext uri="{BB962C8B-B14F-4D97-AF65-F5344CB8AC3E}">
        <p14:creationId xmlns:p14="http://schemas.microsoft.com/office/powerpoint/2010/main" val="1271161860"/>
      </p:ext>
    </p:extLst>
  </p:cSld>
  <p:clrMapOvr>
    <a:masterClrMapping/>
  </p:clrMapOvr>
  <p:transition spd="slow" advClick="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55AC9B6-1D8D-4708-9F43-1038A713203F}"/>
              </a:ext>
            </a:extLst>
          </p:cNvPr>
          <p:cNvGrpSpPr/>
          <p:nvPr/>
        </p:nvGrpSpPr>
        <p:grpSpPr>
          <a:xfrm>
            <a:off x="-69815" y="0"/>
            <a:ext cx="12261816" cy="6858000"/>
            <a:chOff x="-69815" y="0"/>
            <a:chExt cx="12261816" cy="6494454"/>
          </a:xfrm>
        </p:grpSpPr>
        <p:pic>
          <p:nvPicPr>
            <p:cNvPr id="15" name="Picture 14">
              <a:extLst>
                <a:ext uri="{FF2B5EF4-FFF2-40B4-BE49-F238E27FC236}">
                  <a16:creationId xmlns:a16="http://schemas.microsoft.com/office/drawing/2014/main" id="{6D61B725-D90D-473B-806D-D88D99F9D8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815" y="0"/>
              <a:ext cx="12261816" cy="6494454"/>
            </a:xfrm>
            <a:prstGeom prst="rect">
              <a:avLst/>
            </a:prstGeom>
          </p:spPr>
        </p:pic>
        <p:sp>
          <p:nvSpPr>
            <p:cNvPr id="2" name="Rectangle 1">
              <a:extLst>
                <a:ext uri="{FF2B5EF4-FFF2-40B4-BE49-F238E27FC236}">
                  <a16:creationId xmlns:a16="http://schemas.microsoft.com/office/drawing/2014/main" id="{33B75EC3-8618-4504-8434-DBA22F758FBA}"/>
                </a:ext>
              </a:extLst>
            </p:cNvPr>
            <p:cNvSpPr/>
            <p:nvPr/>
          </p:nvSpPr>
          <p:spPr>
            <a:xfrm>
              <a:off x="8994371" y="464820"/>
              <a:ext cx="2809702" cy="1796242"/>
            </a:xfrm>
            <a:prstGeom prst="rect">
              <a:avLst/>
            </a:prstGeom>
            <a:solidFill>
              <a:srgbClr val="ACDEBB"/>
            </a:solidFill>
            <a:ln>
              <a:solidFill>
                <a:srgbClr val="ACE0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sp>
        <p:nvSpPr>
          <p:cNvPr id="3" name="Rectangle: Rounded Corners 2">
            <a:extLst>
              <a:ext uri="{FF2B5EF4-FFF2-40B4-BE49-F238E27FC236}">
                <a16:creationId xmlns:a16="http://schemas.microsoft.com/office/drawing/2014/main" id="{5525ED0F-1280-42E7-90A0-199F8E750E5F}"/>
              </a:ext>
            </a:extLst>
          </p:cNvPr>
          <p:cNvSpPr/>
          <p:nvPr/>
        </p:nvSpPr>
        <p:spPr>
          <a:xfrm>
            <a:off x="7291910" y="531211"/>
            <a:ext cx="3404923" cy="1021556"/>
          </a:xfrm>
          <a:prstGeom prst="round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vi-VN"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rPr>
              <a:t>Giọng đọc</a:t>
            </a:r>
            <a:endParaRPr lang="en-US" sz="5400" b="1" cap="none" spc="0" dirty="0">
              <a:ln w="13462">
                <a:solidFill>
                  <a:schemeClr val="bg1"/>
                </a:solidFill>
                <a:prstDash val="solid"/>
              </a:ln>
              <a:solidFill>
                <a:srgbClr val="FF0066"/>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16" name="Rectangle: Rounded Corners 8">
            <a:extLst>
              <a:ext uri="{FF2B5EF4-FFF2-40B4-BE49-F238E27FC236}">
                <a16:creationId xmlns:a16="http://schemas.microsoft.com/office/drawing/2014/main" id="{2B024EDE-F428-489E-8AFF-2411A12703E7}"/>
              </a:ext>
            </a:extLst>
          </p:cNvPr>
          <p:cNvSpPr/>
          <p:nvPr/>
        </p:nvSpPr>
        <p:spPr>
          <a:xfrm>
            <a:off x="5719156" y="1655174"/>
            <a:ext cx="6472844" cy="3574473"/>
          </a:xfrm>
          <a:prstGeom prst="roundRect">
            <a:avLst/>
          </a:prstGeom>
          <a:ln>
            <a:extLst>
              <a:ext uri="{C807C97D-BFC1-408E-A445-0C87EB9F89A2}">
                <ask:lineSketchStyleProps xmlns:ask="http://schemas.microsoft.com/office/drawing/2018/sketchyshapes" sd="3255299097">
                  <a:custGeom>
                    <a:avLst/>
                    <a:gdLst>
                      <a:gd name="connsiteX0" fmla="*/ 0 w 6472844"/>
                      <a:gd name="connsiteY0" fmla="*/ 1332313 h 3574473"/>
                      <a:gd name="connsiteX1" fmla="*/ 1332313 w 6472844"/>
                      <a:gd name="connsiteY1" fmla="*/ 0 h 3574473"/>
                      <a:gd name="connsiteX2" fmla="*/ 5140531 w 6472844"/>
                      <a:gd name="connsiteY2" fmla="*/ 0 h 3574473"/>
                      <a:gd name="connsiteX3" fmla="*/ 6472844 w 6472844"/>
                      <a:gd name="connsiteY3" fmla="*/ 1332313 h 3574473"/>
                      <a:gd name="connsiteX4" fmla="*/ 6472844 w 6472844"/>
                      <a:gd name="connsiteY4" fmla="*/ 2242160 h 3574473"/>
                      <a:gd name="connsiteX5" fmla="*/ 5140531 w 6472844"/>
                      <a:gd name="connsiteY5" fmla="*/ 3574473 h 3574473"/>
                      <a:gd name="connsiteX6" fmla="*/ 1332313 w 6472844"/>
                      <a:gd name="connsiteY6" fmla="*/ 3574473 h 3574473"/>
                      <a:gd name="connsiteX7" fmla="*/ 0 w 6472844"/>
                      <a:gd name="connsiteY7" fmla="*/ 2242160 h 3574473"/>
                      <a:gd name="connsiteX8" fmla="*/ 0 w 6472844"/>
                      <a:gd name="connsiteY8" fmla="*/ 1332313 h 35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2844" h="3574473" fill="none" extrusionOk="0">
                        <a:moveTo>
                          <a:pt x="0" y="1332313"/>
                        </a:moveTo>
                        <a:cubicBezTo>
                          <a:pt x="16100" y="608426"/>
                          <a:pt x="499717" y="-28287"/>
                          <a:pt x="1332313" y="0"/>
                        </a:cubicBezTo>
                        <a:cubicBezTo>
                          <a:pt x="1874534" y="109595"/>
                          <a:pt x="3651301" y="16756"/>
                          <a:pt x="5140531" y="0"/>
                        </a:cubicBezTo>
                        <a:cubicBezTo>
                          <a:pt x="5788022" y="-73061"/>
                          <a:pt x="6509816" y="733969"/>
                          <a:pt x="6472844" y="1332313"/>
                        </a:cubicBezTo>
                        <a:cubicBezTo>
                          <a:pt x="6410851" y="1669869"/>
                          <a:pt x="6423663" y="2008223"/>
                          <a:pt x="6472844" y="2242160"/>
                        </a:cubicBezTo>
                        <a:cubicBezTo>
                          <a:pt x="6334092" y="3025492"/>
                          <a:pt x="5982687" y="3563803"/>
                          <a:pt x="5140531" y="3574473"/>
                        </a:cubicBezTo>
                        <a:cubicBezTo>
                          <a:pt x="3625639" y="3438272"/>
                          <a:pt x="2373531" y="3499697"/>
                          <a:pt x="1332313" y="3574473"/>
                        </a:cubicBezTo>
                        <a:cubicBezTo>
                          <a:pt x="562638" y="3527916"/>
                          <a:pt x="-67470" y="2949368"/>
                          <a:pt x="0" y="2242160"/>
                        </a:cubicBezTo>
                        <a:cubicBezTo>
                          <a:pt x="19043" y="1904625"/>
                          <a:pt x="-39703" y="1550957"/>
                          <a:pt x="0" y="1332313"/>
                        </a:cubicBezTo>
                        <a:close/>
                      </a:path>
                      <a:path w="6472844" h="3574473" stroke="0" extrusionOk="0">
                        <a:moveTo>
                          <a:pt x="0" y="1332313"/>
                        </a:moveTo>
                        <a:cubicBezTo>
                          <a:pt x="-7443" y="579792"/>
                          <a:pt x="608893" y="-16546"/>
                          <a:pt x="1332313" y="0"/>
                        </a:cubicBezTo>
                        <a:cubicBezTo>
                          <a:pt x="2876403" y="47539"/>
                          <a:pt x="4086429" y="42437"/>
                          <a:pt x="5140531" y="0"/>
                        </a:cubicBezTo>
                        <a:cubicBezTo>
                          <a:pt x="5914494" y="-20212"/>
                          <a:pt x="6512573" y="532715"/>
                          <a:pt x="6472844" y="1332313"/>
                        </a:cubicBezTo>
                        <a:cubicBezTo>
                          <a:pt x="6466324" y="1514692"/>
                          <a:pt x="6418758" y="2132841"/>
                          <a:pt x="6472844" y="2242160"/>
                        </a:cubicBezTo>
                        <a:cubicBezTo>
                          <a:pt x="6514143" y="3101071"/>
                          <a:pt x="5833484" y="3529117"/>
                          <a:pt x="5140531" y="3574473"/>
                        </a:cubicBezTo>
                        <a:cubicBezTo>
                          <a:pt x="3900032" y="3548119"/>
                          <a:pt x="2877894" y="3455617"/>
                          <a:pt x="1332313" y="3574473"/>
                        </a:cubicBezTo>
                        <a:cubicBezTo>
                          <a:pt x="505050" y="3484100"/>
                          <a:pt x="40722" y="3027342"/>
                          <a:pt x="0" y="2242160"/>
                        </a:cubicBezTo>
                        <a:cubicBezTo>
                          <a:pt x="-14496" y="2147466"/>
                          <a:pt x="-40587" y="1507207"/>
                          <a:pt x="0" y="1332313"/>
                        </a:cubicBezTo>
                        <a:close/>
                      </a:path>
                    </a:pathLst>
                  </a:cu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F0AE03EC-659D-40FD-9323-58B4589BA51A}"/>
              </a:ext>
            </a:extLst>
          </p:cNvPr>
          <p:cNvSpPr txBox="1"/>
          <p:nvPr/>
        </p:nvSpPr>
        <p:spPr>
          <a:xfrm>
            <a:off x="6237171" y="1917739"/>
            <a:ext cx="5643902" cy="3164841"/>
          </a:xfrm>
          <a:prstGeom prst="rect">
            <a:avLst/>
          </a:prstGeom>
          <a:noFill/>
        </p:spPr>
        <p:txBody>
          <a:bodyPr wrap="square" lIns="0" tIns="0" rIns="0" bIns="0" rtlCol="0">
            <a:spAutoFit/>
          </a:bodyPr>
          <a:lstStyle/>
          <a:p>
            <a:pPr algn="just" fontAlgn="auto">
              <a:lnSpc>
                <a:spcPct val="150000"/>
              </a:lnSpc>
              <a:defRPr/>
            </a:pPr>
            <a:r>
              <a:rPr lang="en-US" altLang="zh-CN" sz="2800" b="1" dirty="0">
                <a:solidFill>
                  <a:srgbClr val="0070C0"/>
                </a:solidFill>
                <a:latin typeface="Cambria" panose="02040503050406030204" pitchFamily="18" charset="0"/>
                <a:ea typeface="Cambria" panose="02040503050406030204" pitchFamily="18" charset="0"/>
                <a:cs typeface="Calibri" panose="020F0502020204030204" pitchFamily="34" charset="0"/>
                <a:sym typeface="+mn-lt"/>
              </a:rPr>
              <a:t>- </a:t>
            </a:r>
            <a:r>
              <a:rPr lang="vi-VN" altLang="zh-CN" sz="2800" b="1" dirty="0" err="1">
                <a:solidFill>
                  <a:srgbClr val="0070C0"/>
                </a:solidFill>
                <a:latin typeface="Cambria" panose="02040503050406030204" pitchFamily="18" charset="0"/>
                <a:ea typeface="Cambria" panose="02040503050406030204" pitchFamily="18" charset="0"/>
                <a:cs typeface="Calibri" panose="020F0502020204030204" pitchFamily="34" charset="0"/>
                <a:sym typeface="+mn-lt"/>
              </a:rPr>
              <a:t>Đọc</a:t>
            </a:r>
            <a:r>
              <a:rPr lang="vi-VN" altLang="zh-CN" sz="2800" b="1" dirty="0">
                <a:solidFill>
                  <a:srgbClr val="0070C0"/>
                </a:solidFill>
                <a:latin typeface="Cambria" panose="02040503050406030204" pitchFamily="18" charset="0"/>
                <a:ea typeface="Cambria" panose="02040503050406030204" pitchFamily="18" charset="0"/>
                <a:cs typeface="Calibri" panose="020F0502020204030204" pitchFamily="34" charset="0"/>
                <a:sym typeface="+mn-lt"/>
              </a:rPr>
              <a:t> toàn bài với giọng vui tươi, thể hiện cảm xúc trân trọng.</a:t>
            </a:r>
          </a:p>
          <a:p>
            <a:pPr algn="just" fontAlgn="auto">
              <a:lnSpc>
                <a:spcPct val="150000"/>
              </a:lnSpc>
              <a:defRPr/>
            </a:pPr>
            <a:r>
              <a:rPr lang="en-US" altLang="zh-CN" sz="2800" b="1" dirty="0">
                <a:solidFill>
                  <a:srgbClr val="0070C0"/>
                </a:solidFill>
                <a:latin typeface="Cambria" panose="02040503050406030204" pitchFamily="18" charset="0"/>
                <a:ea typeface="Cambria" panose="02040503050406030204" pitchFamily="18" charset="0"/>
                <a:cs typeface="Calibri" panose="020F0502020204030204" pitchFamily="34" charset="0"/>
                <a:sym typeface="+mn-lt"/>
              </a:rPr>
              <a:t>- </a:t>
            </a:r>
            <a:r>
              <a:rPr lang="vi-VN" altLang="zh-CN" sz="2800" b="1" dirty="0" err="1">
                <a:solidFill>
                  <a:srgbClr val="0070C0"/>
                </a:solidFill>
                <a:latin typeface="Cambria" panose="02040503050406030204" pitchFamily="18" charset="0"/>
                <a:ea typeface="Cambria" panose="02040503050406030204" pitchFamily="18" charset="0"/>
                <a:cs typeface="Calibri" panose="020F0502020204030204" pitchFamily="34" charset="0"/>
                <a:sym typeface="+mn-lt"/>
              </a:rPr>
              <a:t>Nhấn</a:t>
            </a:r>
            <a:r>
              <a:rPr lang="vi-VN" altLang="zh-CN" sz="2800" b="1" dirty="0">
                <a:solidFill>
                  <a:srgbClr val="0070C0"/>
                </a:solidFill>
                <a:latin typeface="Cambria" panose="02040503050406030204" pitchFamily="18" charset="0"/>
                <a:ea typeface="Cambria" panose="02040503050406030204" pitchFamily="18" charset="0"/>
                <a:cs typeface="Calibri" panose="020F0502020204030204" pitchFamily="34" charset="0"/>
                <a:sym typeface="+mn-lt"/>
              </a:rPr>
              <a:t> giọng những từ ngữ ca ngợi vẻ đẹp độc đáo của những bức tranh dân gian làng Hồ.</a:t>
            </a:r>
            <a:endParaRPr lang="zh-CN" altLang="en-US" sz="2800" b="1" dirty="0">
              <a:solidFill>
                <a:srgbClr val="0070C0"/>
              </a:solidFill>
              <a:latin typeface="Cambria" panose="02040503050406030204" pitchFamily="18" charset="0"/>
              <a:ea typeface="字魂189号-星岩乐黑体" panose="00000500000000000000" charset="-122"/>
              <a:cs typeface="Calibri" panose="020F0502020204030204" pitchFamily="34" charset="0"/>
              <a:sym typeface="+mn-lt"/>
            </a:endParaRPr>
          </a:p>
        </p:txBody>
      </p:sp>
    </p:spTree>
    <p:extLst>
      <p:ext uri="{BB962C8B-B14F-4D97-AF65-F5344CB8AC3E}">
        <p14:creationId xmlns:p14="http://schemas.microsoft.com/office/powerpoint/2010/main" val="1898643842"/>
      </p:ext>
    </p:extLst>
  </p:cSld>
  <p:clrMapOvr>
    <a:masterClrMapping/>
  </p:clrMapOvr>
  <p:transition spd="slow" advClick="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1300" fill="hold"/>
                                            <p:tgtEl>
                                              <p:spTgt spid="4"/>
                                            </p:tgtEl>
                                            <p:attrNameLst>
                                              <p:attrName>ppt_x</p:attrName>
                                            </p:attrNameLst>
                                          </p:cBhvr>
                                          <p:tavLst>
                                            <p:tav tm="0">
                                              <p:val>
                                                <p:strVal val="1+#ppt_w/2"/>
                                              </p:val>
                                            </p:tav>
                                            <p:tav tm="100000">
                                              <p:val>
                                                <p:strVal val="#ppt_x"/>
                                              </p:val>
                                            </p:tav>
                                          </p:tavLst>
                                        </p:anim>
                                        <p:anim calcmode="lin" valueType="num" p14:bounceEnd="60000">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300" fill="hold"/>
                                            <p:tgtEl>
                                              <p:spTgt spid="4"/>
                                            </p:tgtEl>
                                            <p:attrNameLst>
                                              <p:attrName>ppt_x</p:attrName>
                                            </p:attrNameLst>
                                          </p:cBhvr>
                                          <p:tavLst>
                                            <p:tav tm="0">
                                              <p:val>
                                                <p:strVal val="1+#ppt_w/2"/>
                                              </p:val>
                                            </p:tav>
                                            <p:tav tm="100000">
                                              <p:val>
                                                <p:strVal val="#ppt_x"/>
                                              </p:val>
                                            </p:tav>
                                          </p:tavLst>
                                        </p:anim>
                                        <p:anim calcmode="lin" valueType="num">
                                          <p:cBhvr additive="base">
                                            <p:cTn id="8" dur="13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80591"/>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183175"/>
            <a:ext cx="11184835" cy="66415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20" name="Rectangle 19">
            <a:extLst>
              <a:ext uri="{FF2B5EF4-FFF2-40B4-BE49-F238E27FC236}">
                <a16:creationId xmlns:a16="http://schemas.microsoft.com/office/drawing/2014/main" id="{5237C01F-F020-41B4-97C3-39D85144F0FA}"/>
              </a:ext>
            </a:extLst>
          </p:cNvPr>
          <p:cNvSpPr/>
          <p:nvPr/>
        </p:nvSpPr>
        <p:spPr>
          <a:xfrm>
            <a:off x="1899104" y="199387"/>
            <a:ext cx="8317598" cy="923330"/>
          </a:xfrm>
          <a:prstGeom prst="rect">
            <a:avLst/>
          </a:prstGeom>
          <a:noFill/>
        </p:spPr>
        <p:txBody>
          <a:bodyPr wrap="none" lIns="91440" tIns="45720" rIns="91440" bIns="45720">
            <a:spAutoFit/>
          </a:bodyPr>
          <a:lstStyle/>
          <a:p>
            <a:pPr algn="ctr"/>
            <a:r>
              <a:rPr lang="en-SG" sz="54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TIÊU CHÍ ĐỌC </a:t>
            </a:r>
            <a:r>
              <a:rPr lang="en-SG" sz="5400" b="1" cap="none" spc="0" dirty="0" err="1">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và</a:t>
            </a:r>
            <a:r>
              <a:rPr lang="en-SG" sz="54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 </a:t>
            </a:r>
            <a:r>
              <a:rPr lang="en-SG" sz="5400" b="1" cap="none" spc="0" dirty="0" err="1">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nhận</a:t>
            </a:r>
            <a:r>
              <a:rPr lang="en-SG" sz="54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 </a:t>
            </a:r>
            <a:r>
              <a:rPr lang="en-SG" sz="5400" b="1" cap="none" spc="0" dirty="0" err="1">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xét</a:t>
            </a:r>
            <a:endParaRPr lang="en-US" sz="54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3E08A679-1327-43FE-904C-038E342097FD}"/>
              </a:ext>
            </a:extLst>
          </p:cNvPr>
          <p:cNvSpPr/>
          <p:nvPr/>
        </p:nvSpPr>
        <p:spPr>
          <a:xfrm>
            <a:off x="568394" y="1922847"/>
            <a:ext cx="5299006" cy="1089438"/>
          </a:xfrm>
          <a:prstGeom prst="roundRect">
            <a:avLst>
              <a:gd name="adj" fmla="val 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Đọc</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đúng</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tiếng</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đúng</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từ</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p>
          <a:p>
            <a:pPr algn="ct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l</a:t>
            </a:r>
            <a:r>
              <a:rPr lang="vi-VN"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ưu</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loát</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mạch</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lạc</a:t>
            </a:r>
            <a:endParaRPr lang="en-US"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endParaRPr>
          </a:p>
        </p:txBody>
      </p:sp>
      <p:sp>
        <p:nvSpPr>
          <p:cNvPr id="22" name="Rectangle: Rounded Corners 21">
            <a:extLst>
              <a:ext uri="{FF2B5EF4-FFF2-40B4-BE49-F238E27FC236}">
                <a16:creationId xmlns:a16="http://schemas.microsoft.com/office/drawing/2014/main" id="{80FE4262-A68C-45D8-ACEB-3F3E2D6D9712}"/>
              </a:ext>
            </a:extLst>
          </p:cNvPr>
          <p:cNvSpPr/>
          <p:nvPr/>
        </p:nvSpPr>
        <p:spPr>
          <a:xfrm>
            <a:off x="676286" y="3313009"/>
            <a:ext cx="5299006" cy="1089438"/>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Ngắt, nghỉ hơi đúng ở các dấu câu,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cụm</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từ</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rõ</a:t>
            </a:r>
            <a:r>
              <a:rPr lang="en-SG"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 </a:t>
            </a:r>
            <a:r>
              <a:rPr lang="en-SG" sz="2800" b="1" dirty="0" err="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nghĩa</a:t>
            </a:r>
            <a:endParaRPr lang="vi-VN"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endParaRPr>
          </a:p>
        </p:txBody>
      </p:sp>
      <p:sp>
        <p:nvSpPr>
          <p:cNvPr id="23" name="Rectangle: Rounded Corners 22">
            <a:extLst>
              <a:ext uri="{FF2B5EF4-FFF2-40B4-BE49-F238E27FC236}">
                <a16:creationId xmlns:a16="http://schemas.microsoft.com/office/drawing/2014/main" id="{5EBA1B43-304C-43F7-98E8-A51F086475CA}"/>
              </a:ext>
            </a:extLst>
          </p:cNvPr>
          <p:cNvSpPr/>
          <p:nvPr/>
        </p:nvSpPr>
        <p:spPr>
          <a:xfrm>
            <a:off x="568394" y="4697612"/>
            <a:ext cx="5299006" cy="1089438"/>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Cường độ đọc, tốc độ đọc đạt yêu cầu</a:t>
            </a:r>
          </a:p>
        </p:txBody>
      </p:sp>
      <p:sp>
        <p:nvSpPr>
          <p:cNvPr id="24" name="TextBox 23">
            <a:extLst>
              <a:ext uri="{FF2B5EF4-FFF2-40B4-BE49-F238E27FC236}">
                <a16:creationId xmlns:a16="http://schemas.microsoft.com/office/drawing/2014/main" id="{C1F2FE3F-3DAB-4109-894B-0CC2E04FED87}"/>
              </a:ext>
            </a:extLst>
          </p:cNvPr>
          <p:cNvSpPr txBox="1"/>
          <p:nvPr/>
        </p:nvSpPr>
        <p:spPr>
          <a:xfrm>
            <a:off x="1675024" y="1351766"/>
            <a:ext cx="2819399" cy="553998"/>
          </a:xfrm>
          <a:prstGeom prst="rect">
            <a:avLst/>
          </a:prstGeom>
          <a:noFill/>
        </p:spPr>
        <p:txBody>
          <a:bodyPr wrap="square" lIns="0" tIns="0" rIns="0" bIns="0" rtlCol="0">
            <a:spAutoFit/>
          </a:bodyPr>
          <a:lstStyle/>
          <a:p>
            <a:pPr algn="ctr"/>
            <a:r>
              <a:rPr lang="en-SG" sz="3600" b="1">
                <a:solidFill>
                  <a:srgbClr val="257997"/>
                </a:solidFill>
                <a:latin typeface="Cambria" panose="02040503050406030204" pitchFamily="18" charset="0"/>
                <a:ea typeface="Cambria" panose="02040503050406030204" pitchFamily="18" charset="0"/>
                <a:cs typeface="Calibri" panose="020F0502020204030204" pitchFamily="34" charset="0"/>
              </a:rPr>
              <a:t>TIÊU CHÍ</a:t>
            </a:r>
            <a:endParaRPr lang="en-US" sz="3600" b="1">
              <a:solidFill>
                <a:srgbClr val="257997"/>
              </a:solidFill>
              <a:latin typeface="Cambria" panose="02040503050406030204" pitchFamily="18" charset="0"/>
              <a:ea typeface="Cambria" panose="02040503050406030204" pitchFamily="18" charset="0"/>
              <a:cs typeface="Calibri" panose="020F0502020204030204" pitchFamily="34" charset="0"/>
            </a:endParaRPr>
          </a:p>
        </p:txBody>
      </p:sp>
      <p:sp>
        <p:nvSpPr>
          <p:cNvPr id="25" name="TextBox 24">
            <a:extLst>
              <a:ext uri="{FF2B5EF4-FFF2-40B4-BE49-F238E27FC236}">
                <a16:creationId xmlns:a16="http://schemas.microsoft.com/office/drawing/2014/main" id="{AB5FD372-3C2C-4192-9D0B-FC23E2934CC2}"/>
              </a:ext>
            </a:extLst>
          </p:cNvPr>
          <p:cNvSpPr txBox="1"/>
          <p:nvPr/>
        </p:nvSpPr>
        <p:spPr>
          <a:xfrm>
            <a:off x="5530911" y="1421674"/>
            <a:ext cx="2819399" cy="430887"/>
          </a:xfrm>
          <a:prstGeom prst="rect">
            <a:avLst/>
          </a:prstGeom>
          <a:noFill/>
        </p:spPr>
        <p:txBody>
          <a:bodyPr wrap="square" lIns="0" tIns="0" rIns="0" bIns="0" rtlCol="0">
            <a:spAutoFit/>
          </a:bodyPr>
          <a:lstStyle/>
          <a:p>
            <a:pPr algn="ctr"/>
            <a:r>
              <a:rPr lang="en-SG" sz="2800" b="1" dirty="0" err="1">
                <a:solidFill>
                  <a:srgbClr val="116B8B"/>
                </a:solidFill>
                <a:latin typeface="Cambria" panose="02040503050406030204" pitchFamily="18" charset="0"/>
                <a:ea typeface="Cambria" panose="02040503050406030204" pitchFamily="18" charset="0"/>
                <a:cs typeface="Calibri" panose="020F0502020204030204" pitchFamily="34" charset="0"/>
              </a:rPr>
              <a:t>Bình</a:t>
            </a:r>
            <a:r>
              <a:rPr lang="en-SG" sz="2800" b="1" dirty="0">
                <a:solidFill>
                  <a:srgbClr val="116B8B"/>
                </a:solidFill>
                <a:latin typeface="Cambria" panose="02040503050406030204" pitchFamily="18" charset="0"/>
                <a:ea typeface="Cambria" panose="02040503050406030204" pitchFamily="18" charset="0"/>
                <a:cs typeface="Calibri" panose="020F0502020204030204" pitchFamily="34" charset="0"/>
              </a:rPr>
              <a:t> </a:t>
            </a:r>
            <a:r>
              <a:rPr lang="en-SG" sz="2800" b="1" dirty="0" err="1">
                <a:solidFill>
                  <a:srgbClr val="116B8B"/>
                </a:solidFill>
                <a:latin typeface="Cambria" panose="02040503050406030204" pitchFamily="18" charset="0"/>
                <a:ea typeface="Cambria" panose="02040503050406030204" pitchFamily="18" charset="0"/>
                <a:cs typeface="Calibri" panose="020F0502020204030204" pitchFamily="34" charset="0"/>
              </a:rPr>
              <a:t>th</a:t>
            </a:r>
            <a:r>
              <a:rPr lang="vi-VN" sz="2800" b="1" dirty="0">
                <a:solidFill>
                  <a:srgbClr val="116B8B"/>
                </a:solidFill>
                <a:latin typeface="Cambria" panose="02040503050406030204" pitchFamily="18" charset="0"/>
                <a:ea typeface="Cambria" panose="02040503050406030204" pitchFamily="18" charset="0"/>
                <a:cs typeface="Calibri" panose="020F0502020204030204" pitchFamily="34" charset="0"/>
              </a:rPr>
              <a:t>ường</a:t>
            </a:r>
            <a:endParaRPr lang="en-US" sz="2800" b="1" dirty="0">
              <a:solidFill>
                <a:srgbClr val="116B8B"/>
              </a:solidFill>
              <a:latin typeface="Cambria" panose="02040503050406030204" pitchFamily="18" charset="0"/>
              <a:ea typeface="Cambria" panose="02040503050406030204" pitchFamily="18" charset="0"/>
              <a:cs typeface="Calibri" panose="020F0502020204030204" pitchFamily="34" charset="0"/>
            </a:endParaRPr>
          </a:p>
        </p:txBody>
      </p:sp>
      <p:sp>
        <p:nvSpPr>
          <p:cNvPr id="26" name="TextBox 25">
            <a:extLst>
              <a:ext uri="{FF2B5EF4-FFF2-40B4-BE49-F238E27FC236}">
                <a16:creationId xmlns:a16="http://schemas.microsoft.com/office/drawing/2014/main" id="{520013E6-8CF2-45C1-B4C8-EC99F796C9C7}"/>
              </a:ext>
            </a:extLst>
          </p:cNvPr>
          <p:cNvSpPr txBox="1"/>
          <p:nvPr/>
        </p:nvSpPr>
        <p:spPr>
          <a:xfrm>
            <a:off x="8197910" y="1454409"/>
            <a:ext cx="1249679" cy="430887"/>
          </a:xfrm>
          <a:prstGeom prst="rect">
            <a:avLst/>
          </a:prstGeom>
          <a:noFill/>
        </p:spPr>
        <p:txBody>
          <a:bodyPr wrap="square" lIns="0" tIns="0" rIns="0" bIns="0" rtlCol="0">
            <a:spAutoFit/>
          </a:bodyPr>
          <a:lstStyle/>
          <a:p>
            <a:pPr algn="ctr"/>
            <a:r>
              <a:rPr lang="en-SG" sz="2800" b="1">
                <a:solidFill>
                  <a:srgbClr val="116B8B"/>
                </a:solidFill>
                <a:latin typeface="Cambria" panose="02040503050406030204" pitchFamily="18" charset="0"/>
                <a:ea typeface="Cambria" panose="02040503050406030204" pitchFamily="18" charset="0"/>
                <a:cs typeface="Calibri" panose="020F0502020204030204" pitchFamily="34" charset="0"/>
              </a:rPr>
              <a:t>Tốt</a:t>
            </a:r>
            <a:endParaRPr lang="en-US" sz="2800" b="1">
              <a:solidFill>
                <a:srgbClr val="116B8B"/>
              </a:solidFill>
              <a:latin typeface="Cambria" panose="02040503050406030204" pitchFamily="18" charset="0"/>
              <a:ea typeface="Cambria" panose="02040503050406030204" pitchFamily="18" charset="0"/>
              <a:cs typeface="Calibri" panose="020F0502020204030204" pitchFamily="34" charset="0"/>
            </a:endParaRPr>
          </a:p>
        </p:txBody>
      </p:sp>
      <p:sp>
        <p:nvSpPr>
          <p:cNvPr id="27" name="TextBox 26">
            <a:extLst>
              <a:ext uri="{FF2B5EF4-FFF2-40B4-BE49-F238E27FC236}">
                <a16:creationId xmlns:a16="http://schemas.microsoft.com/office/drawing/2014/main" id="{0DDBF383-1AB9-4E9F-82F3-D38F33DD3CE7}"/>
              </a:ext>
            </a:extLst>
          </p:cNvPr>
          <p:cNvSpPr txBox="1"/>
          <p:nvPr/>
        </p:nvSpPr>
        <p:spPr>
          <a:xfrm>
            <a:off x="9728676" y="1421674"/>
            <a:ext cx="1946204" cy="430887"/>
          </a:xfrm>
          <a:prstGeom prst="rect">
            <a:avLst/>
          </a:prstGeom>
          <a:noFill/>
        </p:spPr>
        <p:txBody>
          <a:bodyPr wrap="square" lIns="0" tIns="0" rIns="0" bIns="0" rtlCol="0">
            <a:spAutoFit/>
          </a:bodyPr>
          <a:lstStyle/>
          <a:p>
            <a:pPr algn="ctr"/>
            <a:r>
              <a:rPr lang="en-SG" sz="2800" b="1" dirty="0" err="1">
                <a:solidFill>
                  <a:srgbClr val="116B8B"/>
                </a:solidFill>
                <a:latin typeface="Cambria" panose="02040503050406030204" pitchFamily="18" charset="0"/>
                <a:ea typeface="Cambria" panose="02040503050406030204" pitchFamily="18" charset="0"/>
                <a:cs typeface="Calibri" panose="020F0502020204030204" pitchFamily="34" charset="0"/>
              </a:rPr>
              <a:t>Rất</a:t>
            </a:r>
            <a:r>
              <a:rPr lang="en-SG" sz="2800" b="1" dirty="0">
                <a:solidFill>
                  <a:srgbClr val="116B8B"/>
                </a:solidFill>
                <a:latin typeface="Cambria" panose="02040503050406030204" pitchFamily="18" charset="0"/>
                <a:ea typeface="Cambria" panose="02040503050406030204" pitchFamily="18" charset="0"/>
                <a:cs typeface="Calibri" panose="020F0502020204030204" pitchFamily="34" charset="0"/>
              </a:rPr>
              <a:t> </a:t>
            </a:r>
            <a:r>
              <a:rPr lang="en-SG" sz="2800" b="1" dirty="0" err="1">
                <a:solidFill>
                  <a:srgbClr val="116B8B"/>
                </a:solidFill>
                <a:latin typeface="Cambria" panose="02040503050406030204" pitchFamily="18" charset="0"/>
                <a:ea typeface="Cambria" panose="02040503050406030204" pitchFamily="18" charset="0"/>
                <a:cs typeface="Calibri" panose="020F0502020204030204" pitchFamily="34" charset="0"/>
              </a:rPr>
              <a:t>tốt</a:t>
            </a:r>
            <a:endParaRPr lang="en-US" sz="2800" b="1" dirty="0">
              <a:solidFill>
                <a:srgbClr val="116B8B"/>
              </a:solidFill>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0DEC9D66-6CD8-4F2A-8E6D-3B8556EDE51B}"/>
              </a:ext>
            </a:extLst>
          </p:cNvPr>
          <p:cNvGrpSpPr/>
          <p:nvPr/>
        </p:nvGrpSpPr>
        <p:grpSpPr>
          <a:xfrm>
            <a:off x="6140041" y="2033077"/>
            <a:ext cx="5311348" cy="1089438"/>
            <a:chOff x="6140041" y="2265827"/>
            <a:chExt cx="5311348" cy="1089438"/>
          </a:xfrm>
        </p:grpSpPr>
        <p:pic>
          <p:nvPicPr>
            <p:cNvPr id="20482" name="Picture 2" descr="Cute cartoon fish set in different color. isolated vector clip art  illustration. | CanStock">
              <a:extLst>
                <a:ext uri="{FF2B5EF4-FFF2-40B4-BE49-F238E27FC236}">
                  <a16:creationId xmlns:a16="http://schemas.microsoft.com/office/drawing/2014/main" id="{8E94A1B7-C458-49B5-A158-7EB98FC24CD4}"/>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2885" b="85577" l="5000" r="45600">
                          <a14:foregroundMark x1="22600" y1="52885" x2="22600" y2="52885"/>
                          <a14:foregroundMark x1="27800" y1="62692" x2="40400" y2="66346"/>
                          <a14:foregroundMark x1="40400" y1="66346" x2="39600" y2="72500"/>
                          <a14:foregroundMark x1="39600" y1="60577" x2="45600" y2="69038"/>
                          <a14:foregroundMark x1="45600" y1="69038" x2="45600" y2="69423"/>
                          <a14:foregroundMark x1="27000" y1="67308" x2="37200" y2="67692"/>
                          <a14:foregroundMark x1="37200" y1="67692" x2="37800" y2="67115"/>
                          <a14:foregroundMark x1="27400" y1="65000" x2="41400" y2="65000"/>
                          <a14:foregroundMark x1="28400" y1="69423" x2="32400" y2="69808"/>
                          <a14:foregroundMark x1="18600" y1="85577" x2="20800" y2="84231"/>
                        </a14:backgroundRemoval>
                      </a14:imgEffect>
                    </a14:imgLayer>
                  </a14:imgProps>
                </a:ext>
                <a:ext uri="{28A0092B-C50C-407E-A947-70E740481C1C}">
                  <a14:useLocalDpi xmlns:a14="http://schemas.microsoft.com/office/drawing/2010/main" val="0"/>
                </a:ext>
              </a:extLst>
            </a:blip>
            <a:srcRect t="50000" r="48898" b="12760"/>
            <a:stretch/>
          </p:blipFill>
          <p:spPr bwMode="auto">
            <a:xfrm>
              <a:off x="6140041" y="2265827"/>
              <a:ext cx="1437479" cy="108943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Cute cartoon fish set in different color. isolated vector clip art  illustration. | CanStock">
              <a:extLst>
                <a:ext uri="{FF2B5EF4-FFF2-40B4-BE49-F238E27FC236}">
                  <a16:creationId xmlns:a16="http://schemas.microsoft.com/office/drawing/2014/main" id="{7149C4F3-EAFC-4506-A87C-346809EC7A55}"/>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2885" b="85769" l="54600" r="95000">
                          <a14:foregroundMark x1="54600" y1="66731" x2="57800" y2="69808"/>
                          <a14:foregroundMark x1="72800" y1="66346" x2="86000" y2="66346"/>
                          <a14:foregroundMark x1="77000" y1="61346" x2="86000" y2="67885"/>
                          <a14:foregroundMark x1="86000" y1="67885" x2="77400" y2="74231"/>
                          <a14:foregroundMark x1="77400" y1="74231" x2="87000" y2="68269"/>
                          <a14:foregroundMark x1="87000" y1="68269" x2="86644" y2="60160"/>
                          <a14:foregroundMark x1="78674" y1="55711" x2="74200" y2="56346"/>
                          <a14:foregroundMark x1="74200" y1="56346" x2="67600" y2="67885"/>
                          <a14:foregroundMark x1="67600" y1="67885" x2="78000" y2="75769"/>
                          <a14:foregroundMark x1="78000" y1="75769" x2="83000" y2="66154"/>
                          <a14:foregroundMark x1="83000" y1="66154" x2="73800" y2="74038"/>
                          <a14:foregroundMark x1="73800" y1="74038" x2="75600" y2="74808"/>
                          <a14:foregroundMark x1="88200" y1="63269" x2="87000" y2="73462"/>
                          <a14:foregroundMark x1="87000" y1="73462" x2="86400" y2="73462"/>
                          <a14:foregroundMark x1="75600" y1="65000" x2="92800" y2="68077"/>
                          <a14:foregroundMark x1="83000" y1="85192" x2="83200" y2="78846"/>
                          <a14:foregroundMark x1="70000" y1="52885" x2="70000" y2="52885"/>
                          <a14:foregroundMark x1="66600" y1="85769" x2="68600" y2="84231"/>
                          <a14:backgroundMark x1="82600" y1="54615" x2="90000" y2="58269"/>
                          <a14:backgroundMark x1="79400" y1="54615" x2="82600" y2="54615"/>
                        </a14:backgroundRemoval>
                      </a14:imgEffect>
                    </a14:imgLayer>
                  </a14:imgProps>
                </a:ext>
                <a:ext uri="{28A0092B-C50C-407E-A947-70E740481C1C}">
                  <a14:useLocalDpi xmlns:a14="http://schemas.microsoft.com/office/drawing/2010/main" val="0"/>
                </a:ext>
              </a:extLst>
            </a:blip>
            <a:srcRect l="51102" t="50000" b="12760"/>
            <a:stretch/>
          </p:blipFill>
          <p:spPr bwMode="auto">
            <a:xfrm>
              <a:off x="10075913" y="2265827"/>
              <a:ext cx="1375476" cy="108943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Cute cartoon fish set in different color. isolated vector clip art  illustration. | CanStock">
              <a:extLst>
                <a:ext uri="{FF2B5EF4-FFF2-40B4-BE49-F238E27FC236}">
                  <a16:creationId xmlns:a16="http://schemas.microsoft.com/office/drawing/2014/main" id="{BC2121B1-0BE9-44F0-9B0B-E99535169F14}"/>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10577" b="42885" l="7800" r="45200">
                          <a14:foregroundMark x1="7800" y1="23077" x2="11000" y2="23462"/>
                          <a14:foregroundMark x1="18600" y1="41923" x2="20800" y2="40192"/>
                          <a14:foregroundMark x1="25600" y1="20962" x2="43800" y2="26346"/>
                          <a14:foregroundMark x1="44600" y1="23462" x2="40000" y2="17692"/>
                          <a14:foregroundMark x1="38200" y1="20769" x2="38200" y2="20769"/>
                          <a14:foregroundMark x1="38600" y1="23654" x2="41000" y2="23077"/>
                          <a14:foregroundMark x1="23600" y1="10577" x2="23600" y2="10577"/>
                          <a14:foregroundMark x1="20400" y1="42885" x2="20400" y2="42885"/>
                        </a14:backgroundRemoval>
                      </a14:imgEffect>
                    </a14:imgLayer>
                  </a14:imgProps>
                </a:ext>
                <a:ext uri="{28A0092B-C50C-407E-A947-70E740481C1C}">
                  <a14:useLocalDpi xmlns:a14="http://schemas.microsoft.com/office/drawing/2010/main" val="0"/>
                </a:ext>
              </a:extLst>
            </a:blip>
            <a:srcRect l="5865" t="7961" r="50000" b="54800"/>
            <a:stretch/>
          </p:blipFill>
          <p:spPr bwMode="auto">
            <a:xfrm>
              <a:off x="8197910" y="2265827"/>
              <a:ext cx="1241485" cy="1089438"/>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a:extLst>
                <a:ext uri="{FF2B5EF4-FFF2-40B4-BE49-F238E27FC236}">
                  <a16:creationId xmlns:a16="http://schemas.microsoft.com/office/drawing/2014/main" id="{11CC47A7-3D6E-4D78-992E-D4196C8B579F}"/>
                </a:ext>
              </a:extLst>
            </p:cNvPr>
            <p:cNvSpPr/>
            <p:nvPr/>
          </p:nvSpPr>
          <p:spPr>
            <a:xfrm>
              <a:off x="6384412" y="2512471"/>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1</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52" name="Rectangle 51">
              <a:extLst>
                <a:ext uri="{FF2B5EF4-FFF2-40B4-BE49-F238E27FC236}">
                  <a16:creationId xmlns:a16="http://schemas.microsoft.com/office/drawing/2014/main" id="{5AE365C4-601A-4E66-B8CA-1D23FF004F7C}"/>
                </a:ext>
              </a:extLst>
            </p:cNvPr>
            <p:cNvSpPr/>
            <p:nvPr/>
          </p:nvSpPr>
          <p:spPr>
            <a:xfrm>
              <a:off x="8291569" y="2481989"/>
              <a:ext cx="458780" cy="646331"/>
            </a:xfrm>
            <a:prstGeom prst="rect">
              <a:avLst/>
            </a:prstGeom>
            <a:noFill/>
          </p:spPr>
          <p:txBody>
            <a:bodyPr wrap="none" lIns="91440" tIns="45720" rIns="91440" bIns="45720">
              <a:spAutoFit/>
            </a:bodyPr>
            <a:lstStyle/>
            <a:p>
              <a:pPr algn="ctr"/>
              <a:r>
                <a:rPr lang="vi-VN" sz="3600" b="1"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2</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53" name="Rectangle 52">
              <a:extLst>
                <a:ext uri="{FF2B5EF4-FFF2-40B4-BE49-F238E27FC236}">
                  <a16:creationId xmlns:a16="http://schemas.microsoft.com/office/drawing/2014/main" id="{9ABA63CB-9166-4B40-921C-CAA56B7E6C14}"/>
                </a:ext>
              </a:extLst>
            </p:cNvPr>
            <p:cNvSpPr/>
            <p:nvPr/>
          </p:nvSpPr>
          <p:spPr>
            <a:xfrm>
              <a:off x="10251815" y="2487379"/>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3</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grpSp>
      <p:grpSp>
        <p:nvGrpSpPr>
          <p:cNvPr id="54" name="Group 53">
            <a:extLst>
              <a:ext uri="{FF2B5EF4-FFF2-40B4-BE49-F238E27FC236}">
                <a16:creationId xmlns:a16="http://schemas.microsoft.com/office/drawing/2014/main" id="{0BA9D59E-0038-4A12-9312-38592869B66D}"/>
              </a:ext>
            </a:extLst>
          </p:cNvPr>
          <p:cNvGrpSpPr/>
          <p:nvPr/>
        </p:nvGrpSpPr>
        <p:grpSpPr>
          <a:xfrm>
            <a:off x="6089988" y="3346660"/>
            <a:ext cx="5311348" cy="1089438"/>
            <a:chOff x="6140041" y="2265827"/>
            <a:chExt cx="5311348" cy="1089438"/>
          </a:xfrm>
        </p:grpSpPr>
        <p:pic>
          <p:nvPicPr>
            <p:cNvPr id="55" name="Picture 2" descr="Cute cartoon fish set in different color. isolated vector clip art  illustration. | CanStock">
              <a:extLst>
                <a:ext uri="{FF2B5EF4-FFF2-40B4-BE49-F238E27FC236}">
                  <a16:creationId xmlns:a16="http://schemas.microsoft.com/office/drawing/2014/main" id="{9C1EB382-6220-46F9-A3CD-FF5AF7B2FD7E}"/>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2885" b="85577" l="5000" r="45600">
                          <a14:foregroundMark x1="22600" y1="52885" x2="22600" y2="52885"/>
                          <a14:foregroundMark x1="27800" y1="62692" x2="40400" y2="66346"/>
                          <a14:foregroundMark x1="40400" y1="66346" x2="39600" y2="72500"/>
                          <a14:foregroundMark x1="39600" y1="60577" x2="45600" y2="69038"/>
                          <a14:foregroundMark x1="45600" y1="69038" x2="45600" y2="69423"/>
                          <a14:foregroundMark x1="27000" y1="67308" x2="37200" y2="67692"/>
                          <a14:foregroundMark x1="37200" y1="67692" x2="37800" y2="67115"/>
                          <a14:foregroundMark x1="27400" y1="65000" x2="41400" y2="65000"/>
                          <a14:foregroundMark x1="28400" y1="69423" x2="32400" y2="69808"/>
                          <a14:foregroundMark x1="18600" y1="85577" x2="20800" y2="84231"/>
                        </a14:backgroundRemoval>
                      </a14:imgEffect>
                    </a14:imgLayer>
                  </a14:imgProps>
                </a:ext>
                <a:ext uri="{28A0092B-C50C-407E-A947-70E740481C1C}">
                  <a14:useLocalDpi xmlns:a14="http://schemas.microsoft.com/office/drawing/2010/main" val="0"/>
                </a:ext>
              </a:extLst>
            </a:blip>
            <a:srcRect t="50000" r="48898" b="12760"/>
            <a:stretch/>
          </p:blipFill>
          <p:spPr bwMode="auto">
            <a:xfrm>
              <a:off x="6140041" y="2265827"/>
              <a:ext cx="1437479" cy="1089438"/>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te cartoon fish set in different color. isolated vector clip art  illustration. | CanStock">
              <a:extLst>
                <a:ext uri="{FF2B5EF4-FFF2-40B4-BE49-F238E27FC236}">
                  <a16:creationId xmlns:a16="http://schemas.microsoft.com/office/drawing/2014/main" id="{9997C4AF-CF8B-4A29-8B52-6B0B9108D144}"/>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2885" b="85769" l="54600" r="95000">
                          <a14:foregroundMark x1="54600" y1="66731" x2="57800" y2="69808"/>
                          <a14:foregroundMark x1="72800" y1="66346" x2="86000" y2="66346"/>
                          <a14:foregroundMark x1="77000" y1="61346" x2="86000" y2="67885"/>
                          <a14:foregroundMark x1="86000" y1="67885" x2="77400" y2="74231"/>
                          <a14:foregroundMark x1="77400" y1="74231" x2="87000" y2="68269"/>
                          <a14:foregroundMark x1="87000" y1="68269" x2="86644" y2="60160"/>
                          <a14:foregroundMark x1="78674" y1="55711" x2="74200" y2="56346"/>
                          <a14:foregroundMark x1="74200" y1="56346" x2="67600" y2="67885"/>
                          <a14:foregroundMark x1="67600" y1="67885" x2="78000" y2="75769"/>
                          <a14:foregroundMark x1="78000" y1="75769" x2="83000" y2="66154"/>
                          <a14:foregroundMark x1="83000" y1="66154" x2="73800" y2="74038"/>
                          <a14:foregroundMark x1="73800" y1="74038" x2="75600" y2="74808"/>
                          <a14:foregroundMark x1="88200" y1="63269" x2="87000" y2="73462"/>
                          <a14:foregroundMark x1="87000" y1="73462" x2="86400" y2="73462"/>
                          <a14:foregroundMark x1="75600" y1="65000" x2="92800" y2="68077"/>
                          <a14:foregroundMark x1="83000" y1="85192" x2="83200" y2="78846"/>
                          <a14:foregroundMark x1="70000" y1="52885" x2="70000" y2="52885"/>
                          <a14:foregroundMark x1="66600" y1="85769" x2="68600" y2="84231"/>
                          <a14:backgroundMark x1="82600" y1="54615" x2="90000" y2="58269"/>
                          <a14:backgroundMark x1="79400" y1="54615" x2="82600" y2="54615"/>
                        </a14:backgroundRemoval>
                      </a14:imgEffect>
                    </a14:imgLayer>
                  </a14:imgProps>
                </a:ext>
                <a:ext uri="{28A0092B-C50C-407E-A947-70E740481C1C}">
                  <a14:useLocalDpi xmlns:a14="http://schemas.microsoft.com/office/drawing/2010/main" val="0"/>
                </a:ext>
              </a:extLst>
            </a:blip>
            <a:srcRect l="51102" t="50000" b="12760"/>
            <a:stretch/>
          </p:blipFill>
          <p:spPr bwMode="auto">
            <a:xfrm>
              <a:off x="10075913" y="2265827"/>
              <a:ext cx="1375476" cy="108943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descr="Cute cartoon fish set in different color. isolated vector clip art  illustration. | CanStock">
              <a:extLst>
                <a:ext uri="{FF2B5EF4-FFF2-40B4-BE49-F238E27FC236}">
                  <a16:creationId xmlns:a16="http://schemas.microsoft.com/office/drawing/2014/main" id="{73BC53B5-AF0C-4B43-AA77-B5095753F29B}"/>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10577" b="42885" l="7800" r="45200">
                          <a14:foregroundMark x1="7800" y1="23077" x2="11000" y2="23462"/>
                          <a14:foregroundMark x1="18600" y1="41923" x2="20800" y2="40192"/>
                          <a14:foregroundMark x1="25600" y1="20962" x2="43800" y2="26346"/>
                          <a14:foregroundMark x1="44600" y1="23462" x2="40000" y2="17692"/>
                          <a14:foregroundMark x1="38200" y1="20769" x2="38200" y2="20769"/>
                          <a14:foregroundMark x1="38600" y1="23654" x2="41000" y2="23077"/>
                          <a14:foregroundMark x1="23600" y1="10577" x2="23600" y2="10577"/>
                          <a14:foregroundMark x1="20400" y1="42885" x2="20400" y2="42885"/>
                        </a14:backgroundRemoval>
                      </a14:imgEffect>
                    </a14:imgLayer>
                  </a14:imgProps>
                </a:ext>
                <a:ext uri="{28A0092B-C50C-407E-A947-70E740481C1C}">
                  <a14:useLocalDpi xmlns:a14="http://schemas.microsoft.com/office/drawing/2010/main" val="0"/>
                </a:ext>
              </a:extLst>
            </a:blip>
            <a:srcRect l="5865" t="7961" r="50000" b="54800"/>
            <a:stretch/>
          </p:blipFill>
          <p:spPr bwMode="auto">
            <a:xfrm>
              <a:off x="8197910" y="2265827"/>
              <a:ext cx="1241485" cy="1089438"/>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57">
              <a:extLst>
                <a:ext uri="{FF2B5EF4-FFF2-40B4-BE49-F238E27FC236}">
                  <a16:creationId xmlns:a16="http://schemas.microsoft.com/office/drawing/2014/main" id="{614D2764-271C-47E9-90B5-963A582B764A}"/>
                </a:ext>
              </a:extLst>
            </p:cNvPr>
            <p:cNvSpPr/>
            <p:nvPr/>
          </p:nvSpPr>
          <p:spPr>
            <a:xfrm>
              <a:off x="6384412" y="2512471"/>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1</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59" name="Rectangle 58">
              <a:extLst>
                <a:ext uri="{FF2B5EF4-FFF2-40B4-BE49-F238E27FC236}">
                  <a16:creationId xmlns:a16="http://schemas.microsoft.com/office/drawing/2014/main" id="{7962E36A-2042-4FB6-9384-8C03B17CDEB0}"/>
                </a:ext>
              </a:extLst>
            </p:cNvPr>
            <p:cNvSpPr/>
            <p:nvPr/>
          </p:nvSpPr>
          <p:spPr>
            <a:xfrm>
              <a:off x="8291569" y="2481989"/>
              <a:ext cx="458780" cy="646331"/>
            </a:xfrm>
            <a:prstGeom prst="rect">
              <a:avLst/>
            </a:prstGeom>
            <a:noFill/>
          </p:spPr>
          <p:txBody>
            <a:bodyPr wrap="none" lIns="91440" tIns="45720" rIns="91440" bIns="45720">
              <a:spAutoFit/>
            </a:bodyPr>
            <a:lstStyle/>
            <a:p>
              <a:pPr algn="ctr"/>
              <a:r>
                <a:rPr lang="vi-VN" sz="3600" b="1"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2</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60" name="Rectangle 59">
              <a:extLst>
                <a:ext uri="{FF2B5EF4-FFF2-40B4-BE49-F238E27FC236}">
                  <a16:creationId xmlns:a16="http://schemas.microsoft.com/office/drawing/2014/main" id="{B62DD2F9-C018-41FE-B478-3AEE9DFE1581}"/>
                </a:ext>
              </a:extLst>
            </p:cNvPr>
            <p:cNvSpPr/>
            <p:nvPr/>
          </p:nvSpPr>
          <p:spPr>
            <a:xfrm>
              <a:off x="10251815" y="2487379"/>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3</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grpSp>
      <p:grpSp>
        <p:nvGrpSpPr>
          <p:cNvPr id="61" name="Group 60">
            <a:extLst>
              <a:ext uri="{FF2B5EF4-FFF2-40B4-BE49-F238E27FC236}">
                <a16:creationId xmlns:a16="http://schemas.microsoft.com/office/drawing/2014/main" id="{FC2DF1FA-AFB9-448E-8A08-85899ACD65E4}"/>
              </a:ext>
            </a:extLst>
          </p:cNvPr>
          <p:cNvGrpSpPr/>
          <p:nvPr/>
        </p:nvGrpSpPr>
        <p:grpSpPr>
          <a:xfrm>
            <a:off x="6056220" y="4662189"/>
            <a:ext cx="5311348" cy="1089438"/>
            <a:chOff x="6140041" y="2265827"/>
            <a:chExt cx="5311348" cy="1089438"/>
          </a:xfrm>
        </p:grpSpPr>
        <p:pic>
          <p:nvPicPr>
            <p:cNvPr id="62" name="Picture 2" descr="Cute cartoon fish set in different color. isolated vector clip art  illustration. | CanStock">
              <a:extLst>
                <a:ext uri="{FF2B5EF4-FFF2-40B4-BE49-F238E27FC236}">
                  <a16:creationId xmlns:a16="http://schemas.microsoft.com/office/drawing/2014/main" id="{3E78E54D-039E-4E39-A7EE-490F78A2859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2885" b="85577" l="5000" r="45600">
                          <a14:foregroundMark x1="22600" y1="52885" x2="22600" y2="52885"/>
                          <a14:foregroundMark x1="27800" y1="62692" x2="40400" y2="66346"/>
                          <a14:foregroundMark x1="40400" y1="66346" x2="39600" y2="72500"/>
                          <a14:foregroundMark x1="39600" y1="60577" x2="45600" y2="69038"/>
                          <a14:foregroundMark x1="45600" y1="69038" x2="45600" y2="69423"/>
                          <a14:foregroundMark x1="27000" y1="67308" x2="37200" y2="67692"/>
                          <a14:foregroundMark x1="37200" y1="67692" x2="37800" y2="67115"/>
                          <a14:foregroundMark x1="27400" y1="65000" x2="41400" y2="65000"/>
                          <a14:foregroundMark x1="28400" y1="69423" x2="32400" y2="69808"/>
                          <a14:foregroundMark x1="18600" y1="85577" x2="20800" y2="84231"/>
                        </a14:backgroundRemoval>
                      </a14:imgEffect>
                    </a14:imgLayer>
                  </a14:imgProps>
                </a:ext>
                <a:ext uri="{28A0092B-C50C-407E-A947-70E740481C1C}">
                  <a14:useLocalDpi xmlns:a14="http://schemas.microsoft.com/office/drawing/2010/main" val="0"/>
                </a:ext>
              </a:extLst>
            </a:blip>
            <a:srcRect t="50000" r="48898" b="12760"/>
            <a:stretch/>
          </p:blipFill>
          <p:spPr bwMode="auto">
            <a:xfrm>
              <a:off x="6140041" y="2265827"/>
              <a:ext cx="1437479" cy="10894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te cartoon fish set in different color. isolated vector clip art  illustration. | CanStock">
              <a:extLst>
                <a:ext uri="{FF2B5EF4-FFF2-40B4-BE49-F238E27FC236}">
                  <a16:creationId xmlns:a16="http://schemas.microsoft.com/office/drawing/2014/main" id="{1FD5ED99-F056-4025-BEB2-68AB52D24EC8}"/>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2885" b="85769" l="54600" r="95000">
                          <a14:foregroundMark x1="54600" y1="66731" x2="57800" y2="69808"/>
                          <a14:foregroundMark x1="72800" y1="66346" x2="86000" y2="66346"/>
                          <a14:foregroundMark x1="77000" y1="61346" x2="86000" y2="67885"/>
                          <a14:foregroundMark x1="86000" y1="67885" x2="77400" y2="74231"/>
                          <a14:foregroundMark x1="77400" y1="74231" x2="87000" y2="68269"/>
                          <a14:foregroundMark x1="87000" y1="68269" x2="86644" y2="60160"/>
                          <a14:foregroundMark x1="78674" y1="55711" x2="74200" y2="56346"/>
                          <a14:foregroundMark x1="74200" y1="56346" x2="67600" y2="67885"/>
                          <a14:foregroundMark x1="67600" y1="67885" x2="78000" y2="75769"/>
                          <a14:foregroundMark x1="78000" y1="75769" x2="83000" y2="66154"/>
                          <a14:foregroundMark x1="83000" y1="66154" x2="73800" y2="74038"/>
                          <a14:foregroundMark x1="73800" y1="74038" x2="75600" y2="74808"/>
                          <a14:foregroundMark x1="88200" y1="63269" x2="87000" y2="73462"/>
                          <a14:foregroundMark x1="87000" y1="73462" x2="86400" y2="73462"/>
                          <a14:foregroundMark x1="75600" y1="65000" x2="92800" y2="68077"/>
                          <a14:foregroundMark x1="83000" y1="85192" x2="83200" y2="78846"/>
                          <a14:foregroundMark x1="70000" y1="52885" x2="70000" y2="52885"/>
                          <a14:foregroundMark x1="66600" y1="85769" x2="68600" y2="84231"/>
                          <a14:backgroundMark x1="82600" y1="54615" x2="90000" y2="58269"/>
                          <a14:backgroundMark x1="79400" y1="54615" x2="82600" y2="54615"/>
                        </a14:backgroundRemoval>
                      </a14:imgEffect>
                    </a14:imgLayer>
                  </a14:imgProps>
                </a:ext>
                <a:ext uri="{28A0092B-C50C-407E-A947-70E740481C1C}">
                  <a14:useLocalDpi xmlns:a14="http://schemas.microsoft.com/office/drawing/2010/main" val="0"/>
                </a:ext>
              </a:extLst>
            </a:blip>
            <a:srcRect l="51102" t="50000" b="12760"/>
            <a:stretch/>
          </p:blipFill>
          <p:spPr bwMode="auto">
            <a:xfrm>
              <a:off x="10075913" y="2265827"/>
              <a:ext cx="1375476" cy="1089438"/>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te cartoon fish set in different color. isolated vector clip art  illustration. | CanStock">
              <a:extLst>
                <a:ext uri="{FF2B5EF4-FFF2-40B4-BE49-F238E27FC236}">
                  <a16:creationId xmlns:a16="http://schemas.microsoft.com/office/drawing/2014/main" id="{D9E270AB-A587-4880-8F20-D478583A5A27}"/>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10577" b="42885" l="7800" r="45200">
                          <a14:foregroundMark x1="7800" y1="23077" x2="11000" y2="23462"/>
                          <a14:foregroundMark x1="18600" y1="41923" x2="20800" y2="40192"/>
                          <a14:foregroundMark x1="25600" y1="20962" x2="43800" y2="26346"/>
                          <a14:foregroundMark x1="44600" y1="23462" x2="40000" y2="17692"/>
                          <a14:foregroundMark x1="38200" y1="20769" x2="38200" y2="20769"/>
                          <a14:foregroundMark x1="38600" y1="23654" x2="41000" y2="23077"/>
                          <a14:foregroundMark x1="23600" y1="10577" x2="23600" y2="10577"/>
                          <a14:foregroundMark x1="20400" y1="42885" x2="20400" y2="42885"/>
                        </a14:backgroundRemoval>
                      </a14:imgEffect>
                    </a14:imgLayer>
                  </a14:imgProps>
                </a:ext>
                <a:ext uri="{28A0092B-C50C-407E-A947-70E740481C1C}">
                  <a14:useLocalDpi xmlns:a14="http://schemas.microsoft.com/office/drawing/2010/main" val="0"/>
                </a:ext>
              </a:extLst>
            </a:blip>
            <a:srcRect l="5865" t="7961" r="50000" b="54800"/>
            <a:stretch/>
          </p:blipFill>
          <p:spPr bwMode="auto">
            <a:xfrm>
              <a:off x="8197910" y="2265827"/>
              <a:ext cx="1241485" cy="1089438"/>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extLst>
                <a:ext uri="{FF2B5EF4-FFF2-40B4-BE49-F238E27FC236}">
                  <a16:creationId xmlns:a16="http://schemas.microsoft.com/office/drawing/2014/main" id="{ED5BDF4F-2E3B-41E3-B3DD-E9FFE277221A}"/>
                </a:ext>
              </a:extLst>
            </p:cNvPr>
            <p:cNvSpPr/>
            <p:nvPr/>
          </p:nvSpPr>
          <p:spPr>
            <a:xfrm>
              <a:off x="6384412" y="2512471"/>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1</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66" name="Rectangle 65">
              <a:extLst>
                <a:ext uri="{FF2B5EF4-FFF2-40B4-BE49-F238E27FC236}">
                  <a16:creationId xmlns:a16="http://schemas.microsoft.com/office/drawing/2014/main" id="{7D1DF704-3153-4F2E-8043-947BCA18DB38}"/>
                </a:ext>
              </a:extLst>
            </p:cNvPr>
            <p:cNvSpPr/>
            <p:nvPr/>
          </p:nvSpPr>
          <p:spPr>
            <a:xfrm>
              <a:off x="8291569" y="2481989"/>
              <a:ext cx="458780" cy="646331"/>
            </a:xfrm>
            <a:prstGeom prst="rect">
              <a:avLst/>
            </a:prstGeom>
            <a:noFill/>
          </p:spPr>
          <p:txBody>
            <a:bodyPr wrap="none" lIns="91440" tIns="45720" rIns="91440" bIns="45720">
              <a:spAutoFit/>
            </a:bodyPr>
            <a:lstStyle/>
            <a:p>
              <a:pPr algn="ctr"/>
              <a:r>
                <a:rPr lang="vi-VN" sz="3600" b="1"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2</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67" name="Rectangle 66">
              <a:extLst>
                <a:ext uri="{FF2B5EF4-FFF2-40B4-BE49-F238E27FC236}">
                  <a16:creationId xmlns:a16="http://schemas.microsoft.com/office/drawing/2014/main" id="{F6B8B450-B9D9-4165-B384-E2E0B567A113}"/>
                </a:ext>
              </a:extLst>
            </p:cNvPr>
            <p:cNvSpPr/>
            <p:nvPr/>
          </p:nvSpPr>
          <p:spPr>
            <a:xfrm>
              <a:off x="10251815" y="2487379"/>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3</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grpSp>
      <p:sp>
        <p:nvSpPr>
          <p:cNvPr id="33" name="Rectangle: Rounded Corners 32">
            <a:extLst>
              <a:ext uri="{FF2B5EF4-FFF2-40B4-BE49-F238E27FC236}">
                <a16:creationId xmlns:a16="http://schemas.microsoft.com/office/drawing/2014/main" id="{2E5B478E-1D3D-46E0-A21E-C46829141BE0}"/>
              </a:ext>
            </a:extLst>
          </p:cNvPr>
          <p:cNvSpPr/>
          <p:nvPr/>
        </p:nvSpPr>
        <p:spPr>
          <a:xfrm>
            <a:off x="485545" y="5585388"/>
            <a:ext cx="5299006" cy="1089438"/>
          </a:xfrm>
          <a:prstGeom prst="roundRect">
            <a:avLst>
              <a:gd name="adj" fmla="val 50000"/>
            </a:avLst>
          </a:prstGeom>
          <a:noFill/>
          <a:ln w="38100">
            <a:noFill/>
            <a:prstDash val="sysDash"/>
            <a:extLst>
              <a:ext uri="{C807C97D-BFC1-408E-A445-0C87EB9F89A2}">
                <ask:lineSketchStyleProps xmlns:ask="http://schemas.microsoft.com/office/drawing/2018/sketchyshapes" sd="3667377045">
                  <a:custGeom>
                    <a:avLst/>
                    <a:gdLst>
                      <a:gd name="connsiteX0" fmla="*/ 0 w 5299006"/>
                      <a:gd name="connsiteY0" fmla="*/ 544719 h 1089438"/>
                      <a:gd name="connsiteX1" fmla="*/ 544719 w 5299006"/>
                      <a:gd name="connsiteY1" fmla="*/ 0 h 1089438"/>
                      <a:gd name="connsiteX2" fmla="*/ 4754287 w 5299006"/>
                      <a:gd name="connsiteY2" fmla="*/ 0 h 1089438"/>
                      <a:gd name="connsiteX3" fmla="*/ 5299006 w 5299006"/>
                      <a:gd name="connsiteY3" fmla="*/ 544719 h 1089438"/>
                      <a:gd name="connsiteX4" fmla="*/ 5299006 w 5299006"/>
                      <a:gd name="connsiteY4" fmla="*/ 544719 h 1089438"/>
                      <a:gd name="connsiteX5" fmla="*/ 4754287 w 5299006"/>
                      <a:gd name="connsiteY5" fmla="*/ 1089438 h 1089438"/>
                      <a:gd name="connsiteX6" fmla="*/ 544719 w 5299006"/>
                      <a:gd name="connsiteY6" fmla="*/ 1089438 h 1089438"/>
                      <a:gd name="connsiteX7" fmla="*/ 0 w 5299006"/>
                      <a:gd name="connsiteY7" fmla="*/ 544719 h 1089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9006" h="1089438" fill="none" extrusionOk="0">
                        <a:moveTo>
                          <a:pt x="0" y="544719"/>
                        </a:moveTo>
                        <a:cubicBezTo>
                          <a:pt x="-4584" y="271557"/>
                          <a:pt x="243822" y="10448"/>
                          <a:pt x="544719" y="0"/>
                        </a:cubicBezTo>
                        <a:cubicBezTo>
                          <a:pt x="1096846" y="142201"/>
                          <a:pt x="3225362" y="-64615"/>
                          <a:pt x="4754287" y="0"/>
                        </a:cubicBezTo>
                        <a:cubicBezTo>
                          <a:pt x="5051296" y="-9158"/>
                          <a:pt x="5342213" y="235730"/>
                          <a:pt x="5299006" y="544719"/>
                        </a:cubicBezTo>
                        <a:lnTo>
                          <a:pt x="5299006" y="544719"/>
                        </a:lnTo>
                        <a:cubicBezTo>
                          <a:pt x="5314943" y="830350"/>
                          <a:pt x="5039656" y="1079501"/>
                          <a:pt x="4754287" y="1089438"/>
                        </a:cubicBezTo>
                        <a:cubicBezTo>
                          <a:pt x="4189130" y="1216545"/>
                          <a:pt x="1242972" y="1105112"/>
                          <a:pt x="544719" y="1089438"/>
                        </a:cubicBezTo>
                        <a:cubicBezTo>
                          <a:pt x="202672" y="1125332"/>
                          <a:pt x="-9226" y="854058"/>
                          <a:pt x="0" y="544719"/>
                        </a:cubicBezTo>
                        <a:close/>
                      </a:path>
                      <a:path w="5299006" h="1089438" stroke="0" extrusionOk="0">
                        <a:moveTo>
                          <a:pt x="0" y="544719"/>
                        </a:moveTo>
                        <a:cubicBezTo>
                          <a:pt x="15977" y="226105"/>
                          <a:pt x="220230" y="-8923"/>
                          <a:pt x="544719" y="0"/>
                        </a:cubicBezTo>
                        <a:cubicBezTo>
                          <a:pt x="1822226" y="-85575"/>
                          <a:pt x="4270368" y="21032"/>
                          <a:pt x="4754287" y="0"/>
                        </a:cubicBezTo>
                        <a:cubicBezTo>
                          <a:pt x="5038071" y="22380"/>
                          <a:pt x="5332164" y="269421"/>
                          <a:pt x="5299006" y="544719"/>
                        </a:cubicBezTo>
                        <a:lnTo>
                          <a:pt x="5299006" y="544719"/>
                        </a:lnTo>
                        <a:cubicBezTo>
                          <a:pt x="5349311" y="819198"/>
                          <a:pt x="5048770" y="1089212"/>
                          <a:pt x="4754287" y="1089438"/>
                        </a:cubicBezTo>
                        <a:cubicBezTo>
                          <a:pt x="4323676" y="1122669"/>
                          <a:pt x="2146428" y="1204782"/>
                          <a:pt x="544719" y="1089438"/>
                        </a:cubicBezTo>
                        <a:cubicBezTo>
                          <a:pt x="281408" y="1102289"/>
                          <a:pt x="-3311" y="821930"/>
                          <a:pt x="0" y="54471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rPr>
              <a:t>Giọng đọc phù hợp</a:t>
            </a:r>
            <a:endParaRPr lang="vi-VN" sz="2800" b="1" dirty="0">
              <a:solidFill>
                <a:schemeClr val="accent2">
                  <a:lumMod val="75000"/>
                </a:schemeClr>
              </a:solidFill>
              <a:latin typeface="Cambria" panose="02040503050406030204" pitchFamily="18" charset="0"/>
              <a:ea typeface="Cambria" panose="02040503050406030204" pitchFamily="18" charset="0"/>
              <a:cs typeface="AvantGarde" panose="00000400000000000000" pitchFamily="2" charset="0"/>
            </a:endParaRPr>
          </a:p>
        </p:txBody>
      </p:sp>
      <p:grpSp>
        <p:nvGrpSpPr>
          <p:cNvPr id="34" name="Group 33">
            <a:extLst>
              <a:ext uri="{FF2B5EF4-FFF2-40B4-BE49-F238E27FC236}">
                <a16:creationId xmlns:a16="http://schemas.microsoft.com/office/drawing/2014/main" id="{7E3573D6-562E-4F3D-9568-E6F947F9A002}"/>
              </a:ext>
            </a:extLst>
          </p:cNvPr>
          <p:cNvGrpSpPr/>
          <p:nvPr/>
        </p:nvGrpSpPr>
        <p:grpSpPr>
          <a:xfrm>
            <a:off x="6073034" y="5766517"/>
            <a:ext cx="5311348" cy="1089438"/>
            <a:chOff x="6140041" y="2265827"/>
            <a:chExt cx="5311348" cy="1089438"/>
          </a:xfrm>
        </p:grpSpPr>
        <p:pic>
          <p:nvPicPr>
            <p:cNvPr id="35" name="Picture 2" descr="Cute cartoon fish set in different color. isolated vector clip art  illustration. | CanStock">
              <a:extLst>
                <a:ext uri="{FF2B5EF4-FFF2-40B4-BE49-F238E27FC236}">
                  <a16:creationId xmlns:a16="http://schemas.microsoft.com/office/drawing/2014/main" id="{DB7EF273-F89A-4DC9-9696-55EFB5008BD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2885" b="85577" l="5000" r="45600">
                          <a14:foregroundMark x1="22600" y1="52885" x2="22600" y2="52885"/>
                          <a14:foregroundMark x1="27800" y1="62692" x2="40400" y2="66346"/>
                          <a14:foregroundMark x1="40400" y1="66346" x2="39600" y2="72500"/>
                          <a14:foregroundMark x1="39600" y1="60577" x2="45600" y2="69038"/>
                          <a14:foregroundMark x1="45600" y1="69038" x2="45600" y2="69423"/>
                          <a14:foregroundMark x1="27000" y1="67308" x2="37200" y2="67692"/>
                          <a14:foregroundMark x1="37200" y1="67692" x2="37800" y2="67115"/>
                          <a14:foregroundMark x1="27400" y1="65000" x2="41400" y2="65000"/>
                          <a14:foregroundMark x1="28400" y1="69423" x2="32400" y2="69808"/>
                          <a14:foregroundMark x1="18600" y1="85577" x2="20800" y2="84231"/>
                        </a14:backgroundRemoval>
                      </a14:imgEffect>
                    </a14:imgLayer>
                  </a14:imgProps>
                </a:ext>
                <a:ext uri="{28A0092B-C50C-407E-A947-70E740481C1C}">
                  <a14:useLocalDpi xmlns:a14="http://schemas.microsoft.com/office/drawing/2010/main" val="0"/>
                </a:ext>
              </a:extLst>
            </a:blip>
            <a:srcRect t="50000" r="48898" b="12760"/>
            <a:stretch/>
          </p:blipFill>
          <p:spPr bwMode="auto">
            <a:xfrm>
              <a:off x="6140041" y="2265827"/>
              <a:ext cx="1437479" cy="10894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te cartoon fish set in different color. isolated vector clip art  illustration. | CanStock">
              <a:extLst>
                <a:ext uri="{FF2B5EF4-FFF2-40B4-BE49-F238E27FC236}">
                  <a16:creationId xmlns:a16="http://schemas.microsoft.com/office/drawing/2014/main" id="{4D60A078-F2C0-4B85-9A1B-D17B53A1A160}"/>
                </a:ext>
              </a:extLst>
            </p:cNvPr>
            <p:cNvPicPr>
              <a:picLocks noChangeAspect="1" noChangeArrowheads="1"/>
            </p:cNvPicPr>
            <p:nvPr/>
          </p:nvPicPr>
          <p:blipFill rotWithShape="1">
            <a:blip r:embed="rId6">
              <a:extLst>
                <a:ext uri="{BEBA8EAE-BF5A-486C-A8C5-ECC9F3942E4B}">
                  <a14:imgProps xmlns:a14="http://schemas.microsoft.com/office/drawing/2010/main">
                    <a14:imgLayer r:embed="rId5">
                      <a14:imgEffect>
                        <a14:backgroundRemoval t="52885" b="85769" l="54600" r="95000">
                          <a14:foregroundMark x1="54600" y1="66731" x2="57800" y2="69808"/>
                          <a14:foregroundMark x1="72800" y1="66346" x2="86000" y2="66346"/>
                          <a14:foregroundMark x1="77000" y1="61346" x2="86000" y2="67885"/>
                          <a14:foregroundMark x1="86000" y1="67885" x2="77400" y2="74231"/>
                          <a14:foregroundMark x1="77400" y1="74231" x2="87000" y2="68269"/>
                          <a14:foregroundMark x1="87000" y1="68269" x2="86644" y2="60160"/>
                          <a14:foregroundMark x1="78674" y1="55711" x2="74200" y2="56346"/>
                          <a14:foregroundMark x1="74200" y1="56346" x2="67600" y2="67885"/>
                          <a14:foregroundMark x1="67600" y1="67885" x2="78000" y2="75769"/>
                          <a14:foregroundMark x1="78000" y1="75769" x2="83000" y2="66154"/>
                          <a14:foregroundMark x1="83000" y1="66154" x2="73800" y2="74038"/>
                          <a14:foregroundMark x1="73800" y1="74038" x2="75600" y2="74808"/>
                          <a14:foregroundMark x1="88200" y1="63269" x2="87000" y2="73462"/>
                          <a14:foregroundMark x1="87000" y1="73462" x2="86400" y2="73462"/>
                          <a14:foregroundMark x1="75600" y1="65000" x2="92800" y2="68077"/>
                          <a14:foregroundMark x1="83000" y1="85192" x2="83200" y2="78846"/>
                          <a14:foregroundMark x1="70000" y1="52885" x2="70000" y2="52885"/>
                          <a14:foregroundMark x1="66600" y1="85769" x2="68600" y2="84231"/>
                          <a14:backgroundMark x1="82600" y1="54615" x2="90000" y2="58269"/>
                          <a14:backgroundMark x1="79400" y1="54615" x2="82600" y2="54615"/>
                        </a14:backgroundRemoval>
                      </a14:imgEffect>
                    </a14:imgLayer>
                  </a14:imgProps>
                </a:ext>
                <a:ext uri="{28A0092B-C50C-407E-A947-70E740481C1C}">
                  <a14:useLocalDpi xmlns:a14="http://schemas.microsoft.com/office/drawing/2010/main" val="0"/>
                </a:ext>
              </a:extLst>
            </a:blip>
            <a:srcRect l="51102" t="50000" b="12760"/>
            <a:stretch/>
          </p:blipFill>
          <p:spPr bwMode="auto">
            <a:xfrm>
              <a:off x="10075913" y="2265827"/>
              <a:ext cx="1375476" cy="108943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te cartoon fish set in different color. isolated vector clip art  illustration. | CanStock">
              <a:extLst>
                <a:ext uri="{FF2B5EF4-FFF2-40B4-BE49-F238E27FC236}">
                  <a16:creationId xmlns:a16="http://schemas.microsoft.com/office/drawing/2014/main" id="{558C7BC3-3A46-47FC-9D16-2B9997B49E23}"/>
                </a:ext>
              </a:extLst>
            </p:cNvPr>
            <p:cNvPicPr>
              <a:picLocks noChangeAspect="1" noChangeArrowheads="1"/>
            </p:cNvPicPr>
            <p:nvPr/>
          </p:nvPicPr>
          <p:blipFill rotWithShape="1">
            <a:blip r:embed="rId7">
              <a:extLst>
                <a:ext uri="{BEBA8EAE-BF5A-486C-A8C5-ECC9F3942E4B}">
                  <a14:imgProps xmlns:a14="http://schemas.microsoft.com/office/drawing/2010/main">
                    <a14:imgLayer r:embed="rId5">
                      <a14:imgEffect>
                        <a14:backgroundRemoval t="10577" b="42885" l="7800" r="45200">
                          <a14:foregroundMark x1="7800" y1="23077" x2="11000" y2="23462"/>
                          <a14:foregroundMark x1="18600" y1="41923" x2="20800" y2="40192"/>
                          <a14:foregroundMark x1="25600" y1="20962" x2="43800" y2="26346"/>
                          <a14:foregroundMark x1="44600" y1="23462" x2="40000" y2="17692"/>
                          <a14:foregroundMark x1="38200" y1="20769" x2="38200" y2="20769"/>
                          <a14:foregroundMark x1="38600" y1="23654" x2="41000" y2="23077"/>
                          <a14:foregroundMark x1="23600" y1="10577" x2="23600" y2="10577"/>
                          <a14:foregroundMark x1="20400" y1="42885" x2="20400" y2="42885"/>
                        </a14:backgroundRemoval>
                      </a14:imgEffect>
                    </a14:imgLayer>
                  </a14:imgProps>
                </a:ext>
                <a:ext uri="{28A0092B-C50C-407E-A947-70E740481C1C}">
                  <a14:useLocalDpi xmlns:a14="http://schemas.microsoft.com/office/drawing/2010/main" val="0"/>
                </a:ext>
              </a:extLst>
            </a:blip>
            <a:srcRect l="5865" t="7961" r="50000" b="54800"/>
            <a:stretch/>
          </p:blipFill>
          <p:spPr bwMode="auto">
            <a:xfrm>
              <a:off x="8197910" y="2265827"/>
              <a:ext cx="1241485" cy="1089438"/>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37">
              <a:extLst>
                <a:ext uri="{FF2B5EF4-FFF2-40B4-BE49-F238E27FC236}">
                  <a16:creationId xmlns:a16="http://schemas.microsoft.com/office/drawing/2014/main" id="{CC07393C-3DFB-4230-9C9B-D90DA87B10A4}"/>
                </a:ext>
              </a:extLst>
            </p:cNvPr>
            <p:cNvSpPr/>
            <p:nvPr/>
          </p:nvSpPr>
          <p:spPr>
            <a:xfrm>
              <a:off x="6384412" y="2512471"/>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1</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39" name="Rectangle 38">
              <a:extLst>
                <a:ext uri="{FF2B5EF4-FFF2-40B4-BE49-F238E27FC236}">
                  <a16:creationId xmlns:a16="http://schemas.microsoft.com/office/drawing/2014/main" id="{632AF859-37CD-45C0-89B0-65DC0B1EBF53}"/>
                </a:ext>
              </a:extLst>
            </p:cNvPr>
            <p:cNvSpPr/>
            <p:nvPr/>
          </p:nvSpPr>
          <p:spPr>
            <a:xfrm>
              <a:off x="8291569" y="2481989"/>
              <a:ext cx="458780" cy="646331"/>
            </a:xfrm>
            <a:prstGeom prst="rect">
              <a:avLst/>
            </a:prstGeom>
            <a:noFill/>
          </p:spPr>
          <p:txBody>
            <a:bodyPr wrap="none" lIns="91440" tIns="45720" rIns="91440" bIns="45720">
              <a:spAutoFit/>
            </a:bodyPr>
            <a:lstStyle/>
            <a:p>
              <a:pPr algn="ctr"/>
              <a:r>
                <a:rPr lang="vi-VN" sz="3600" b="1"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2</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sp>
          <p:nvSpPr>
            <p:cNvPr id="40" name="Rectangle 39">
              <a:extLst>
                <a:ext uri="{FF2B5EF4-FFF2-40B4-BE49-F238E27FC236}">
                  <a16:creationId xmlns:a16="http://schemas.microsoft.com/office/drawing/2014/main" id="{77810D5B-0F2C-4E64-AD31-98D7480536BA}"/>
                </a:ext>
              </a:extLst>
            </p:cNvPr>
            <p:cNvSpPr/>
            <p:nvPr/>
          </p:nvSpPr>
          <p:spPr>
            <a:xfrm>
              <a:off x="10251815" y="2487379"/>
              <a:ext cx="458780" cy="646331"/>
            </a:xfrm>
            <a:prstGeom prst="rect">
              <a:avLst/>
            </a:prstGeom>
            <a:noFill/>
          </p:spPr>
          <p:txBody>
            <a:bodyPr wrap="none" lIns="91440" tIns="45720" rIns="91440" bIns="45720">
              <a:spAutoFit/>
            </a:bodyPr>
            <a:lstStyle/>
            <a:p>
              <a:pPr algn="ctr"/>
              <a:r>
                <a:rPr lang="vi-VN" sz="3600" b="1" cap="none" spc="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rPr>
                <a:t>3</a:t>
              </a:r>
              <a:endParaRPr lang="en-US" sz="3600" b="1" cap="none" spc="0" dirty="0">
                <a:ln w="13462">
                  <a:solidFill>
                    <a:schemeClr val="bg1"/>
                  </a:solidFill>
                  <a:prstDash val="solid"/>
                </a:ln>
                <a:solidFill>
                  <a:srgbClr val="003300"/>
                </a:solidFill>
                <a:effectLst>
                  <a:outerShdw dist="38100" dir="2700000" algn="bl" rotWithShape="0">
                    <a:schemeClr val="accent5"/>
                  </a:outerShdw>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2462853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80">
                                          <p:stCondLst>
                                            <p:cond delay="0"/>
                                          </p:stCondLst>
                                        </p:cTn>
                                        <p:tgtEl>
                                          <p:spTgt spid="22"/>
                                        </p:tgtEl>
                                      </p:cBhvr>
                                    </p:animEffect>
                                    <p:anim calcmode="lin" valueType="num">
                                      <p:cBhvr>
                                        <p:cTn id="2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 dur="26">
                                          <p:stCondLst>
                                            <p:cond delay="650"/>
                                          </p:stCondLst>
                                        </p:cTn>
                                        <p:tgtEl>
                                          <p:spTgt spid="22"/>
                                        </p:tgtEl>
                                      </p:cBhvr>
                                      <p:to x="100000" y="60000"/>
                                    </p:animScale>
                                    <p:animScale>
                                      <p:cBhvr>
                                        <p:cTn id="35" dur="166" decel="50000">
                                          <p:stCondLst>
                                            <p:cond delay="676"/>
                                          </p:stCondLst>
                                        </p:cTn>
                                        <p:tgtEl>
                                          <p:spTgt spid="22"/>
                                        </p:tgtEl>
                                      </p:cBhvr>
                                      <p:to x="100000" y="100000"/>
                                    </p:animScale>
                                    <p:animScale>
                                      <p:cBhvr>
                                        <p:cTn id="36" dur="26">
                                          <p:stCondLst>
                                            <p:cond delay="1312"/>
                                          </p:stCondLst>
                                        </p:cTn>
                                        <p:tgtEl>
                                          <p:spTgt spid="22"/>
                                        </p:tgtEl>
                                      </p:cBhvr>
                                      <p:to x="100000" y="80000"/>
                                    </p:animScale>
                                    <p:animScale>
                                      <p:cBhvr>
                                        <p:cTn id="37" dur="166" decel="50000">
                                          <p:stCondLst>
                                            <p:cond delay="1338"/>
                                          </p:stCondLst>
                                        </p:cTn>
                                        <p:tgtEl>
                                          <p:spTgt spid="22"/>
                                        </p:tgtEl>
                                      </p:cBhvr>
                                      <p:to x="100000" y="100000"/>
                                    </p:animScale>
                                    <p:animScale>
                                      <p:cBhvr>
                                        <p:cTn id="38" dur="26">
                                          <p:stCondLst>
                                            <p:cond delay="1642"/>
                                          </p:stCondLst>
                                        </p:cTn>
                                        <p:tgtEl>
                                          <p:spTgt spid="22"/>
                                        </p:tgtEl>
                                      </p:cBhvr>
                                      <p:to x="100000" y="90000"/>
                                    </p:animScale>
                                    <p:animScale>
                                      <p:cBhvr>
                                        <p:cTn id="39" dur="166" decel="50000">
                                          <p:stCondLst>
                                            <p:cond delay="1668"/>
                                          </p:stCondLst>
                                        </p:cTn>
                                        <p:tgtEl>
                                          <p:spTgt spid="22"/>
                                        </p:tgtEl>
                                      </p:cBhvr>
                                      <p:to x="100000" y="100000"/>
                                    </p:animScale>
                                    <p:animScale>
                                      <p:cBhvr>
                                        <p:cTn id="40" dur="26">
                                          <p:stCondLst>
                                            <p:cond delay="1808"/>
                                          </p:stCondLst>
                                        </p:cTn>
                                        <p:tgtEl>
                                          <p:spTgt spid="22"/>
                                        </p:tgtEl>
                                      </p:cBhvr>
                                      <p:to x="100000" y="95000"/>
                                    </p:animScale>
                                    <p:animScale>
                                      <p:cBhvr>
                                        <p:cTn id="41" dur="166" decel="50000">
                                          <p:stCondLst>
                                            <p:cond delay="1834"/>
                                          </p:stCondLst>
                                        </p:cTn>
                                        <p:tgtEl>
                                          <p:spTgt spid="22"/>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80">
                                          <p:stCondLst>
                                            <p:cond delay="0"/>
                                          </p:stCondLst>
                                        </p:cTn>
                                        <p:tgtEl>
                                          <p:spTgt spid="23"/>
                                        </p:tgtEl>
                                      </p:cBhvr>
                                    </p:animEffect>
                                    <p:anim calcmode="lin" valueType="num">
                                      <p:cBhvr>
                                        <p:cTn id="4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50" dur="26">
                                          <p:stCondLst>
                                            <p:cond delay="650"/>
                                          </p:stCondLst>
                                        </p:cTn>
                                        <p:tgtEl>
                                          <p:spTgt spid="23"/>
                                        </p:tgtEl>
                                      </p:cBhvr>
                                      <p:to x="100000" y="60000"/>
                                    </p:animScale>
                                    <p:animScale>
                                      <p:cBhvr>
                                        <p:cTn id="51" dur="166" decel="50000">
                                          <p:stCondLst>
                                            <p:cond delay="676"/>
                                          </p:stCondLst>
                                        </p:cTn>
                                        <p:tgtEl>
                                          <p:spTgt spid="23"/>
                                        </p:tgtEl>
                                      </p:cBhvr>
                                      <p:to x="100000" y="100000"/>
                                    </p:animScale>
                                    <p:animScale>
                                      <p:cBhvr>
                                        <p:cTn id="52" dur="26">
                                          <p:stCondLst>
                                            <p:cond delay="1312"/>
                                          </p:stCondLst>
                                        </p:cTn>
                                        <p:tgtEl>
                                          <p:spTgt spid="23"/>
                                        </p:tgtEl>
                                      </p:cBhvr>
                                      <p:to x="100000" y="80000"/>
                                    </p:animScale>
                                    <p:animScale>
                                      <p:cBhvr>
                                        <p:cTn id="53" dur="166" decel="50000">
                                          <p:stCondLst>
                                            <p:cond delay="1338"/>
                                          </p:stCondLst>
                                        </p:cTn>
                                        <p:tgtEl>
                                          <p:spTgt spid="23"/>
                                        </p:tgtEl>
                                      </p:cBhvr>
                                      <p:to x="100000" y="100000"/>
                                    </p:animScale>
                                    <p:animScale>
                                      <p:cBhvr>
                                        <p:cTn id="54" dur="26">
                                          <p:stCondLst>
                                            <p:cond delay="1642"/>
                                          </p:stCondLst>
                                        </p:cTn>
                                        <p:tgtEl>
                                          <p:spTgt spid="23"/>
                                        </p:tgtEl>
                                      </p:cBhvr>
                                      <p:to x="100000" y="90000"/>
                                    </p:animScale>
                                    <p:animScale>
                                      <p:cBhvr>
                                        <p:cTn id="55" dur="166" decel="50000">
                                          <p:stCondLst>
                                            <p:cond delay="1668"/>
                                          </p:stCondLst>
                                        </p:cTn>
                                        <p:tgtEl>
                                          <p:spTgt spid="23"/>
                                        </p:tgtEl>
                                      </p:cBhvr>
                                      <p:to x="100000" y="100000"/>
                                    </p:animScale>
                                    <p:animScale>
                                      <p:cBhvr>
                                        <p:cTn id="56" dur="26">
                                          <p:stCondLst>
                                            <p:cond delay="1808"/>
                                          </p:stCondLst>
                                        </p:cTn>
                                        <p:tgtEl>
                                          <p:spTgt spid="23"/>
                                        </p:tgtEl>
                                      </p:cBhvr>
                                      <p:to x="100000" y="95000"/>
                                    </p:animScale>
                                    <p:animScale>
                                      <p:cBhvr>
                                        <p:cTn id="57" dur="166" decel="50000">
                                          <p:stCondLst>
                                            <p:cond delay="1834"/>
                                          </p:stCondLst>
                                        </p:cTn>
                                        <p:tgtEl>
                                          <p:spTgt spid="23"/>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down)">
                                      <p:cBhvr>
                                        <p:cTn id="60" dur="580">
                                          <p:stCondLst>
                                            <p:cond delay="0"/>
                                          </p:stCondLst>
                                        </p:cTn>
                                        <p:tgtEl>
                                          <p:spTgt spid="33"/>
                                        </p:tgtEl>
                                      </p:cBhvr>
                                    </p:animEffect>
                                    <p:anim calcmode="lin" valueType="num">
                                      <p:cBhvr>
                                        <p:cTn id="61"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66" dur="26">
                                          <p:stCondLst>
                                            <p:cond delay="650"/>
                                          </p:stCondLst>
                                        </p:cTn>
                                        <p:tgtEl>
                                          <p:spTgt spid="33"/>
                                        </p:tgtEl>
                                      </p:cBhvr>
                                      <p:to x="100000" y="60000"/>
                                    </p:animScale>
                                    <p:animScale>
                                      <p:cBhvr>
                                        <p:cTn id="67" dur="166" decel="50000">
                                          <p:stCondLst>
                                            <p:cond delay="676"/>
                                          </p:stCondLst>
                                        </p:cTn>
                                        <p:tgtEl>
                                          <p:spTgt spid="33"/>
                                        </p:tgtEl>
                                      </p:cBhvr>
                                      <p:to x="100000" y="100000"/>
                                    </p:animScale>
                                    <p:animScale>
                                      <p:cBhvr>
                                        <p:cTn id="68" dur="26">
                                          <p:stCondLst>
                                            <p:cond delay="1312"/>
                                          </p:stCondLst>
                                        </p:cTn>
                                        <p:tgtEl>
                                          <p:spTgt spid="33"/>
                                        </p:tgtEl>
                                      </p:cBhvr>
                                      <p:to x="100000" y="80000"/>
                                    </p:animScale>
                                    <p:animScale>
                                      <p:cBhvr>
                                        <p:cTn id="69" dur="166" decel="50000">
                                          <p:stCondLst>
                                            <p:cond delay="1338"/>
                                          </p:stCondLst>
                                        </p:cTn>
                                        <p:tgtEl>
                                          <p:spTgt spid="33"/>
                                        </p:tgtEl>
                                      </p:cBhvr>
                                      <p:to x="100000" y="100000"/>
                                    </p:animScale>
                                    <p:animScale>
                                      <p:cBhvr>
                                        <p:cTn id="70" dur="26">
                                          <p:stCondLst>
                                            <p:cond delay="1642"/>
                                          </p:stCondLst>
                                        </p:cTn>
                                        <p:tgtEl>
                                          <p:spTgt spid="33"/>
                                        </p:tgtEl>
                                      </p:cBhvr>
                                      <p:to x="100000" y="90000"/>
                                    </p:animScale>
                                    <p:animScale>
                                      <p:cBhvr>
                                        <p:cTn id="71" dur="166" decel="50000">
                                          <p:stCondLst>
                                            <p:cond delay="1668"/>
                                          </p:stCondLst>
                                        </p:cTn>
                                        <p:tgtEl>
                                          <p:spTgt spid="33"/>
                                        </p:tgtEl>
                                      </p:cBhvr>
                                      <p:to x="100000" y="100000"/>
                                    </p:animScale>
                                    <p:animScale>
                                      <p:cBhvr>
                                        <p:cTn id="72" dur="26">
                                          <p:stCondLst>
                                            <p:cond delay="1808"/>
                                          </p:stCondLst>
                                        </p:cTn>
                                        <p:tgtEl>
                                          <p:spTgt spid="33"/>
                                        </p:tgtEl>
                                      </p:cBhvr>
                                      <p:to x="100000" y="95000"/>
                                    </p:animScale>
                                    <p:animScale>
                                      <p:cBhvr>
                                        <p:cTn id="73" dur="166" decel="50000">
                                          <p:stCondLst>
                                            <p:cond delay="1834"/>
                                          </p:stCondLst>
                                        </p:cTn>
                                        <p:tgtEl>
                                          <p:spTgt spid="33"/>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1000"/>
                                        <p:tgtEl>
                                          <p:spTgt spid="3"/>
                                        </p:tgtEl>
                                      </p:cBhvr>
                                    </p:animEffect>
                                    <p:anim calcmode="lin" valueType="num">
                                      <p:cBhvr>
                                        <p:cTn id="94" dur="1000" fill="hold"/>
                                        <p:tgtEl>
                                          <p:spTgt spid="3"/>
                                        </p:tgtEl>
                                        <p:attrNameLst>
                                          <p:attrName>ppt_x</p:attrName>
                                        </p:attrNameLst>
                                      </p:cBhvr>
                                      <p:tavLst>
                                        <p:tav tm="0">
                                          <p:val>
                                            <p:strVal val="#ppt_x"/>
                                          </p:val>
                                        </p:tav>
                                        <p:tav tm="100000">
                                          <p:val>
                                            <p:strVal val="#ppt_x"/>
                                          </p:val>
                                        </p:tav>
                                      </p:tavLst>
                                    </p:anim>
                                    <p:anim calcmode="lin" valueType="num">
                                      <p:cBhvr>
                                        <p:cTn id="95" dur="1000" fill="hold"/>
                                        <p:tgtEl>
                                          <p:spTgt spid="3"/>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1000"/>
                                        <p:tgtEl>
                                          <p:spTgt spid="54"/>
                                        </p:tgtEl>
                                      </p:cBhvr>
                                    </p:animEffect>
                                    <p:anim calcmode="lin" valueType="num">
                                      <p:cBhvr>
                                        <p:cTn id="99" dur="1000" fill="hold"/>
                                        <p:tgtEl>
                                          <p:spTgt spid="54"/>
                                        </p:tgtEl>
                                        <p:attrNameLst>
                                          <p:attrName>ppt_x</p:attrName>
                                        </p:attrNameLst>
                                      </p:cBhvr>
                                      <p:tavLst>
                                        <p:tav tm="0">
                                          <p:val>
                                            <p:strVal val="#ppt_x"/>
                                          </p:val>
                                        </p:tav>
                                        <p:tav tm="100000">
                                          <p:val>
                                            <p:strVal val="#ppt_x"/>
                                          </p:val>
                                        </p:tav>
                                      </p:tavLst>
                                    </p:anim>
                                    <p:anim calcmode="lin" valueType="num">
                                      <p:cBhvr>
                                        <p:cTn id="100" dur="1000" fill="hold"/>
                                        <p:tgtEl>
                                          <p:spTgt spid="54"/>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1000"/>
                                        <p:tgtEl>
                                          <p:spTgt spid="61"/>
                                        </p:tgtEl>
                                      </p:cBhvr>
                                    </p:animEffect>
                                    <p:anim calcmode="lin" valueType="num">
                                      <p:cBhvr>
                                        <p:cTn id="104" dur="1000" fill="hold"/>
                                        <p:tgtEl>
                                          <p:spTgt spid="61"/>
                                        </p:tgtEl>
                                        <p:attrNameLst>
                                          <p:attrName>ppt_x</p:attrName>
                                        </p:attrNameLst>
                                      </p:cBhvr>
                                      <p:tavLst>
                                        <p:tav tm="0">
                                          <p:val>
                                            <p:strVal val="#ppt_x"/>
                                          </p:val>
                                        </p:tav>
                                        <p:tav tm="100000">
                                          <p:val>
                                            <p:strVal val="#ppt_x"/>
                                          </p:val>
                                        </p:tav>
                                      </p:tavLst>
                                    </p:anim>
                                    <p:anim calcmode="lin" valueType="num">
                                      <p:cBhvr>
                                        <p:cTn id="105" dur="1000" fill="hold"/>
                                        <p:tgtEl>
                                          <p:spTgt spid="61"/>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1000"/>
                                        <p:tgtEl>
                                          <p:spTgt spid="34"/>
                                        </p:tgtEl>
                                      </p:cBhvr>
                                    </p:animEffect>
                                    <p:anim calcmode="lin" valueType="num">
                                      <p:cBhvr>
                                        <p:cTn id="109" dur="1000" fill="hold"/>
                                        <p:tgtEl>
                                          <p:spTgt spid="34"/>
                                        </p:tgtEl>
                                        <p:attrNameLst>
                                          <p:attrName>ppt_x</p:attrName>
                                        </p:attrNameLst>
                                      </p:cBhvr>
                                      <p:tavLst>
                                        <p:tav tm="0">
                                          <p:val>
                                            <p:strVal val="#ppt_x"/>
                                          </p:val>
                                        </p:tav>
                                        <p:tav tm="100000">
                                          <p:val>
                                            <p:strVal val="#ppt_x"/>
                                          </p:val>
                                        </p:tav>
                                      </p:tavLst>
                                    </p:anim>
                                    <p:anim calcmode="lin" valueType="num">
                                      <p:cBhvr>
                                        <p:cTn id="11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50C177BC-B641-CABB-E757-B63894A125E2}"/>
              </a:ext>
            </a:extLst>
          </p:cNvPr>
          <p:cNvSpPr/>
          <p:nvPr/>
        </p:nvSpPr>
        <p:spPr>
          <a:xfrm>
            <a:off x="0" y="0"/>
            <a:ext cx="12192000" cy="6858000"/>
          </a:xfrm>
          <a:custGeom>
            <a:avLst/>
            <a:gdLst/>
            <a:ahLst/>
            <a:cxnLst/>
            <a:rect l="l" t="t" r="r" b="b"/>
            <a:pathLst>
              <a:path w="7645981" h="5527379">
                <a:moveTo>
                  <a:pt x="0" y="0"/>
                </a:moveTo>
                <a:lnTo>
                  <a:pt x="7645982" y="0"/>
                </a:lnTo>
                <a:lnTo>
                  <a:pt x="7645982" y="5527378"/>
                </a:lnTo>
                <a:lnTo>
                  <a:pt x="0" y="5527378"/>
                </a:lnTo>
                <a:lnTo>
                  <a:pt x="0" y="0"/>
                </a:lnTo>
                <a:close/>
              </a:path>
            </a:pathLst>
          </a:custGeom>
          <a:blipFill>
            <a:blip r:embed="rId3"/>
            <a:stretch>
              <a:fillRect/>
            </a:stretch>
          </a:blipFill>
        </p:spPr>
        <p:txBody>
          <a:bodyPr/>
          <a:lstStyle/>
          <a:p>
            <a:endParaRPr lang="en-US"/>
          </a:p>
        </p:txBody>
      </p:sp>
      <p:sp>
        <p:nvSpPr>
          <p:cNvPr id="4" name="Rectangle: Rounded Corners 1">
            <a:extLst>
              <a:ext uri="{FF2B5EF4-FFF2-40B4-BE49-F238E27FC236}">
                <a16:creationId xmlns:a16="http://schemas.microsoft.com/office/drawing/2014/main" id="{88A86C44-EA04-30B3-153F-3DDB7C3FA1B9}"/>
              </a:ext>
            </a:extLst>
          </p:cNvPr>
          <p:cNvSpPr/>
          <p:nvPr/>
        </p:nvSpPr>
        <p:spPr>
          <a:xfrm>
            <a:off x="1361440" y="990209"/>
            <a:ext cx="9199156" cy="3724031"/>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sd="852854689">
                  <a:custGeom>
                    <a:avLst/>
                    <a:gdLst>
                      <a:gd name="connsiteX0" fmla="*/ 0 w 9199156"/>
                      <a:gd name="connsiteY0" fmla="*/ 504718 h 3724031"/>
                      <a:gd name="connsiteX1" fmla="*/ 504718 w 9199156"/>
                      <a:gd name="connsiteY1" fmla="*/ 0 h 3724031"/>
                      <a:gd name="connsiteX2" fmla="*/ 8694438 w 9199156"/>
                      <a:gd name="connsiteY2" fmla="*/ 0 h 3724031"/>
                      <a:gd name="connsiteX3" fmla="*/ 9199156 w 9199156"/>
                      <a:gd name="connsiteY3" fmla="*/ 504718 h 3724031"/>
                      <a:gd name="connsiteX4" fmla="*/ 9199156 w 9199156"/>
                      <a:gd name="connsiteY4" fmla="*/ 3219313 h 3724031"/>
                      <a:gd name="connsiteX5" fmla="*/ 8694438 w 9199156"/>
                      <a:gd name="connsiteY5" fmla="*/ 3724031 h 3724031"/>
                      <a:gd name="connsiteX6" fmla="*/ 504718 w 9199156"/>
                      <a:gd name="connsiteY6" fmla="*/ 3724031 h 3724031"/>
                      <a:gd name="connsiteX7" fmla="*/ 0 w 9199156"/>
                      <a:gd name="connsiteY7" fmla="*/ 3219313 h 3724031"/>
                      <a:gd name="connsiteX8" fmla="*/ 0 w 9199156"/>
                      <a:gd name="connsiteY8" fmla="*/ 504718 h 3724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9156" h="3724031" fill="none" extrusionOk="0">
                        <a:moveTo>
                          <a:pt x="0" y="504718"/>
                        </a:moveTo>
                        <a:cubicBezTo>
                          <a:pt x="994" y="252871"/>
                          <a:pt x="247063" y="35400"/>
                          <a:pt x="504718" y="0"/>
                        </a:cubicBezTo>
                        <a:cubicBezTo>
                          <a:pt x="1706555" y="72427"/>
                          <a:pt x="6896767" y="61419"/>
                          <a:pt x="8694438" y="0"/>
                        </a:cubicBezTo>
                        <a:cubicBezTo>
                          <a:pt x="8967489" y="-39215"/>
                          <a:pt x="9184889" y="221655"/>
                          <a:pt x="9199156" y="504718"/>
                        </a:cubicBezTo>
                        <a:cubicBezTo>
                          <a:pt x="9300032" y="972471"/>
                          <a:pt x="9091843" y="2860963"/>
                          <a:pt x="9199156" y="3219313"/>
                        </a:cubicBezTo>
                        <a:cubicBezTo>
                          <a:pt x="9204704" y="3469903"/>
                          <a:pt x="8945995" y="3693549"/>
                          <a:pt x="8694438" y="3724031"/>
                        </a:cubicBezTo>
                        <a:cubicBezTo>
                          <a:pt x="6181442" y="3753858"/>
                          <a:pt x="3709060" y="3644725"/>
                          <a:pt x="504718" y="3724031"/>
                        </a:cubicBezTo>
                        <a:cubicBezTo>
                          <a:pt x="273783" y="3718626"/>
                          <a:pt x="-5835" y="3499215"/>
                          <a:pt x="0" y="3219313"/>
                        </a:cubicBezTo>
                        <a:cubicBezTo>
                          <a:pt x="50037" y="2060786"/>
                          <a:pt x="770" y="933089"/>
                          <a:pt x="0" y="504718"/>
                        </a:cubicBezTo>
                        <a:close/>
                      </a:path>
                      <a:path w="9199156" h="3724031" stroke="0" extrusionOk="0">
                        <a:moveTo>
                          <a:pt x="0" y="504718"/>
                        </a:moveTo>
                        <a:cubicBezTo>
                          <a:pt x="28695" y="233792"/>
                          <a:pt x="245206" y="40078"/>
                          <a:pt x="504718" y="0"/>
                        </a:cubicBezTo>
                        <a:cubicBezTo>
                          <a:pt x="4296515" y="123000"/>
                          <a:pt x="6728671" y="-96860"/>
                          <a:pt x="8694438" y="0"/>
                        </a:cubicBezTo>
                        <a:cubicBezTo>
                          <a:pt x="8970412" y="-2114"/>
                          <a:pt x="9207278" y="209597"/>
                          <a:pt x="9199156" y="504718"/>
                        </a:cubicBezTo>
                        <a:cubicBezTo>
                          <a:pt x="9202329" y="1325818"/>
                          <a:pt x="9293423" y="2389435"/>
                          <a:pt x="9199156" y="3219313"/>
                        </a:cubicBezTo>
                        <a:cubicBezTo>
                          <a:pt x="9182506" y="3504093"/>
                          <a:pt x="8936082" y="3717959"/>
                          <a:pt x="8694438" y="3724031"/>
                        </a:cubicBezTo>
                        <a:cubicBezTo>
                          <a:pt x="4921084" y="3563324"/>
                          <a:pt x="4076728" y="3763698"/>
                          <a:pt x="504718" y="3724031"/>
                        </a:cubicBezTo>
                        <a:cubicBezTo>
                          <a:pt x="192171" y="3717204"/>
                          <a:pt x="-37384" y="3481125"/>
                          <a:pt x="0" y="3219313"/>
                        </a:cubicBezTo>
                        <a:cubicBezTo>
                          <a:pt x="32216" y="2156146"/>
                          <a:pt x="57206" y="1371027"/>
                          <a:pt x="0" y="5047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1200"/>
              </a:spcBef>
            </a:pPr>
            <a:endParaRPr lang="en-US" sz="2800" dirty="0">
              <a:solidFill>
                <a:schemeClr val="tx1"/>
              </a:solidFill>
            </a:endParaRPr>
          </a:p>
        </p:txBody>
      </p:sp>
      <p:pic>
        <p:nvPicPr>
          <p:cNvPr id="8" name="Picture 7">
            <a:extLst>
              <a:ext uri="{FF2B5EF4-FFF2-40B4-BE49-F238E27FC236}">
                <a16:creationId xmlns:a16="http://schemas.microsoft.com/office/drawing/2014/main" id="{A2317756-89FD-12B2-39AD-674B6767BB74}"/>
              </a:ext>
            </a:extLst>
          </p:cNvPr>
          <p:cNvPicPr>
            <a:picLocks noChangeAspect="1"/>
          </p:cNvPicPr>
          <p:nvPr/>
        </p:nvPicPr>
        <p:blipFill>
          <a:blip r:embed="rId4"/>
          <a:stretch>
            <a:fillRect/>
          </a:stretch>
        </p:blipFill>
        <p:spPr>
          <a:xfrm>
            <a:off x="3551720" y="0"/>
            <a:ext cx="4986960" cy="1402202"/>
          </a:xfrm>
          <a:prstGeom prst="rect">
            <a:avLst/>
          </a:prstGeom>
        </p:spPr>
      </p:pic>
      <p:pic>
        <p:nvPicPr>
          <p:cNvPr id="10" name="Picture 9" descr="A yellow circles with red lines&#10;&#10;Description automatically generated">
            <a:extLst>
              <a:ext uri="{FF2B5EF4-FFF2-40B4-BE49-F238E27FC236}">
                <a16:creationId xmlns:a16="http://schemas.microsoft.com/office/drawing/2014/main" id="{2CB904D9-F743-29FC-733C-197E4934BC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41668"/>
            <a:ext cx="3200400" cy="1915865"/>
          </a:xfrm>
          <a:prstGeom prst="rect">
            <a:avLst/>
          </a:prstGeom>
        </p:spPr>
      </p:pic>
      <p:pic>
        <p:nvPicPr>
          <p:cNvPr id="18" name="Picture 17">
            <a:extLst>
              <a:ext uri="{FF2B5EF4-FFF2-40B4-BE49-F238E27FC236}">
                <a16:creationId xmlns:a16="http://schemas.microsoft.com/office/drawing/2014/main" id="{ADB55190-FC81-8FDB-664F-2E6988B1E97C}"/>
              </a:ext>
            </a:extLst>
          </p:cNvPr>
          <p:cNvPicPr>
            <a:picLocks noChangeAspect="1"/>
          </p:cNvPicPr>
          <p:nvPr/>
        </p:nvPicPr>
        <p:blipFill>
          <a:blip r:embed="rId6"/>
          <a:stretch>
            <a:fillRect/>
          </a:stretch>
        </p:blipFill>
        <p:spPr>
          <a:xfrm>
            <a:off x="1784006" y="2407417"/>
            <a:ext cx="8754615" cy="1542422"/>
          </a:xfrm>
          <a:prstGeom prst="rect">
            <a:avLst/>
          </a:prstGeom>
        </p:spPr>
      </p:pic>
    </p:spTree>
    <p:extLst>
      <p:ext uri="{BB962C8B-B14F-4D97-AF65-F5344CB8AC3E}">
        <p14:creationId xmlns:p14="http://schemas.microsoft.com/office/powerpoint/2010/main" val="1257397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1011B111-89C6-83CF-8E05-4735D05E314F}"/>
              </a:ext>
            </a:extLst>
          </p:cNvPr>
          <p:cNvPicPr>
            <a:picLocks noChangeAspect="1"/>
          </p:cNvPicPr>
          <p:nvPr/>
        </p:nvPicPr>
        <p:blipFill>
          <a:blip r:embed="rId4"/>
          <a:stretch>
            <a:fillRect/>
          </a:stretch>
        </p:blipFill>
        <p:spPr>
          <a:xfrm>
            <a:off x="3616735" y="436839"/>
            <a:ext cx="5182049" cy="944962"/>
          </a:xfrm>
          <a:prstGeom prst="rect">
            <a:avLst/>
          </a:prstGeom>
        </p:spPr>
      </p:pic>
      <p:sp>
        <p:nvSpPr>
          <p:cNvPr id="4" name="TextBox 3">
            <a:extLst>
              <a:ext uri="{FF2B5EF4-FFF2-40B4-BE49-F238E27FC236}">
                <a16:creationId xmlns:a16="http://schemas.microsoft.com/office/drawing/2014/main" id="{202CBB34-B8DD-58CD-31D0-97C5EDA0588F}"/>
              </a:ext>
            </a:extLst>
          </p:cNvPr>
          <p:cNvSpPr txBox="1"/>
          <p:nvPr/>
        </p:nvSpPr>
        <p:spPr>
          <a:xfrm>
            <a:off x="883920" y="1696720"/>
            <a:ext cx="10749280" cy="3539430"/>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ea typeface="Cambria" panose="02040503050406030204" pitchFamily="18" charset="0"/>
              </a:rPr>
              <a:t>Đọc đúng toàn bộ văn bản Tranh làng Hồ với ngữ điệu nhẹ nhàng, tha thiết, pha chút tự hào. Biết ngắt, nghỉ hơi hợp lí.</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Đọc hiểu: Nhận biết cấu trúc và các thông tin có trong văn bản. Nhận biết được những ý chính có trong bài đọc, hiểu được thông tin chính về tranh làng Hồ - một dòng tranh dân gian độc đáo ở vùng quê Bắc Bộ, di sản văn hóa phi vật thể cấp quốc gia, biết phân chia bố cục của văn bản.</a:t>
            </a:r>
          </a:p>
        </p:txBody>
      </p:sp>
    </p:spTree>
    <p:extLst>
      <p:ext uri="{BB962C8B-B14F-4D97-AF65-F5344CB8AC3E}">
        <p14:creationId xmlns:p14="http://schemas.microsoft.com/office/powerpoint/2010/main" val="234207126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HÁT TRIỂN NĂNG LỰC THẨM MỸ BẰNG TOÁN HỌC - POMath">
            <a:extLst>
              <a:ext uri="{FF2B5EF4-FFF2-40B4-BE49-F238E27FC236}">
                <a16:creationId xmlns:a16="http://schemas.microsoft.com/office/drawing/2014/main" id="{73CA0033-0FB7-8851-C9DA-346F487A0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798740" y="3427820"/>
            <a:ext cx="6343144" cy="35493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A078BB3-E2D6-A2DC-662E-CD58E06B10F4}"/>
              </a:ext>
            </a:extLst>
          </p:cNvPr>
          <p:cNvPicPr>
            <a:picLocks noChangeAspect="1"/>
          </p:cNvPicPr>
          <p:nvPr/>
        </p:nvPicPr>
        <p:blipFill>
          <a:blip r:embed="rId4"/>
          <a:stretch>
            <a:fillRect/>
          </a:stretch>
        </p:blipFill>
        <p:spPr>
          <a:xfrm>
            <a:off x="2967075" y="1486855"/>
            <a:ext cx="8565622" cy="3078747"/>
          </a:xfrm>
          <a:prstGeom prst="rect">
            <a:avLst/>
          </a:prstGeom>
        </p:spPr>
      </p:pic>
    </p:spTree>
    <p:extLst>
      <p:ext uri="{BB962C8B-B14F-4D97-AF65-F5344CB8AC3E}">
        <p14:creationId xmlns:p14="http://schemas.microsoft.com/office/powerpoint/2010/main" val="31304037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DDCF3F6-E2C9-7139-A013-70EFC7C42ACE}"/>
              </a:ext>
            </a:extLst>
          </p:cNvPr>
          <p:cNvPicPr>
            <a:picLocks noChangeAspect="1"/>
          </p:cNvPicPr>
          <p:nvPr/>
        </p:nvPicPr>
        <p:blipFill>
          <a:blip r:embed="rId3"/>
          <a:stretch>
            <a:fillRect/>
          </a:stretch>
        </p:blipFill>
        <p:spPr>
          <a:xfrm>
            <a:off x="4418350" y="449369"/>
            <a:ext cx="3865680" cy="681070"/>
          </a:xfrm>
          <a:prstGeom prst="rect">
            <a:avLst/>
          </a:prstGeom>
        </p:spPr>
      </p:pic>
      <p:sp>
        <p:nvSpPr>
          <p:cNvPr id="4" name="TextBox 3">
            <a:extLst>
              <a:ext uri="{FF2B5EF4-FFF2-40B4-BE49-F238E27FC236}">
                <a16:creationId xmlns:a16="http://schemas.microsoft.com/office/drawing/2014/main" id="{EC94EA02-7BDC-9765-B8FE-3690850CFC18}"/>
              </a:ext>
            </a:extLst>
          </p:cNvPr>
          <p:cNvSpPr txBox="1"/>
          <p:nvPr/>
        </p:nvSpPr>
        <p:spPr>
          <a:xfrm>
            <a:off x="783771" y="1578429"/>
            <a:ext cx="7097486" cy="4708981"/>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Từ ngày còn ít tuổi, tôi đã thích những tranh lợn, gà, chuột, ếch, tranh cây dừa, tranh tố nữ của làng Hồ. Mỗi lần Tết đến, đứng trước những cái chiếu bày tranh làng Hồ giải trên các lề phố Hà Nội, lòng tôi thấm thía một nỗi biết ơn đối với những người nghệ sĩ tạo hình của nhân dân. Họ đã đem vào cuộc sống một cách nhìn thuần phác, càng ngắm càng thấy đậm đà, lành mạnh, hóm hỉnh và tươi vui.</a:t>
            </a:r>
          </a:p>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Phải yêu mến cuộc đời trồng trọt, chăn nuôi lắm mới khắc được những tranh lợn ráy có những khoáy âm dương rất có duyên, mới vẽ được những đàn gà con tưng bừng như ca múa bên gà mái mẹ.</a:t>
            </a:r>
          </a:p>
        </p:txBody>
      </p:sp>
      <p:pic>
        <p:nvPicPr>
          <p:cNvPr id="6" name="Picture 5">
            <a:extLst>
              <a:ext uri="{FF2B5EF4-FFF2-40B4-BE49-F238E27FC236}">
                <a16:creationId xmlns:a16="http://schemas.microsoft.com/office/drawing/2014/main" id="{A25999B8-B900-7AED-EB26-6AA73686ACEA}"/>
              </a:ext>
            </a:extLst>
          </p:cNvPr>
          <p:cNvPicPr>
            <a:picLocks noChangeAspect="1"/>
          </p:cNvPicPr>
          <p:nvPr/>
        </p:nvPicPr>
        <p:blipFill>
          <a:blip r:embed="rId4"/>
          <a:stretch>
            <a:fillRect/>
          </a:stretch>
        </p:blipFill>
        <p:spPr>
          <a:xfrm>
            <a:off x="7986497" y="1349828"/>
            <a:ext cx="3574132" cy="5185682"/>
          </a:xfrm>
          <a:prstGeom prst="rect">
            <a:avLst/>
          </a:prstGeom>
        </p:spPr>
      </p:pic>
    </p:spTree>
    <p:extLst>
      <p:ext uri="{BB962C8B-B14F-4D97-AF65-F5344CB8AC3E}">
        <p14:creationId xmlns:p14="http://schemas.microsoft.com/office/powerpoint/2010/main" val="411376490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DE9A80A-6049-41FD-AFBC-F4DAF5D9346D}"/>
              </a:ext>
            </a:extLst>
          </p:cNvPr>
          <p:cNvSpPr/>
          <p:nvPr/>
        </p:nvSpPr>
        <p:spPr>
          <a:xfrm>
            <a:off x="543338" y="344557"/>
            <a:ext cx="11184835" cy="6343838"/>
          </a:xfrm>
          <a:prstGeom prst="roundRect">
            <a:avLst>
              <a:gd name="adj" fmla="val 1275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EC94EA02-7BDC-9765-B8FE-3690850CFC18}"/>
              </a:ext>
            </a:extLst>
          </p:cNvPr>
          <p:cNvSpPr txBox="1"/>
          <p:nvPr/>
        </p:nvSpPr>
        <p:spPr>
          <a:xfrm>
            <a:off x="827313" y="881743"/>
            <a:ext cx="10428515" cy="4832092"/>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Kĩ thuật tranh làng Hồ đã đạt đến sự trang trí tinh tế: những bộ tranh tố nữ áo màu, quần hoa chanh nền đen lĩnh của một thứ màu đen rất Việt Nam. Màu đen không pha bằng thuốc mà luyện bằng bột than của những chất liệu gợi nhắc thiết tha đến đồng quê đất nước: chất rơm bếp, than của cói chiếu và than của lá tre mùa thu rụng lá. Cái màu trắng điệp cũng là một sự sáng tạo góp phần vào kho tàng màu sắc của dân tộc trong hội hoạ. Màu trắng ấy càng ngắm càng ưa nhìn: những hạt cát của điệp trắng nhấp nhánh muôn ngàn hạt phấn làm tăng thêm vẻ thâm thuý cho khuôn mặt, tăng thêm sống động cho dáng người trong tranh.</a:t>
            </a:r>
          </a:p>
          <a:p>
            <a:pPr lvl="0" algn="r"/>
            <a:r>
              <a:rPr lang="vi-VN" sz="2800" dirty="0">
                <a:solidFill>
                  <a:srgbClr val="000000"/>
                </a:solidFill>
                <a:latin typeface="Cambria" panose="02040503050406030204" pitchFamily="18" charset="0"/>
                <a:ea typeface="Cambria" panose="02040503050406030204" pitchFamily="18" charset="0"/>
              </a:rPr>
              <a:t>(Theo Nguyễn Tuân)</a:t>
            </a: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67474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29706ABC-52AE-EE77-34D0-A0FD31D777F7}"/>
              </a:ext>
            </a:extLst>
          </p:cNvPr>
          <p:cNvSpPr txBox="1"/>
          <p:nvPr/>
        </p:nvSpPr>
        <p:spPr>
          <a:xfrm>
            <a:off x="767610" y="1948472"/>
            <a:ext cx="5653068" cy="851297"/>
          </a:xfrm>
          <a:prstGeom prst="roundRect">
            <a:avLst/>
          </a:prstGeom>
          <a:solidFill>
            <a:srgbClr val="F8D0DB"/>
          </a:solidFill>
          <a:ln w="38100">
            <a:solidFill>
              <a:srgbClr val="FF6563"/>
            </a:solidFill>
          </a:ln>
        </p:spPr>
        <p:txBody>
          <a:bodyPr wrap="square" rtlCol="0">
            <a:spAutoFit/>
          </a:bodyPr>
          <a:lstStyle/>
          <a:p>
            <a:pPr lvl="0" algn="just" defTabSz="914400">
              <a:defRPr/>
            </a:pPr>
            <a:r>
              <a:rPr lang="vi-VN" sz="4400" b="1" dirty="0">
                <a:solidFill>
                  <a:prstClr val="black"/>
                </a:solidFill>
                <a:latin typeface="Calibri" panose="020F0502020204030204"/>
                <a:ea typeface="Roboto" panose="02000000000000000000" pitchFamily="2" charset="0"/>
              </a:rPr>
              <a:t>người nghệ sĩ tạo hình</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6" name="TextBox 5">
            <a:extLst>
              <a:ext uri="{FF2B5EF4-FFF2-40B4-BE49-F238E27FC236}">
                <a16:creationId xmlns:a16="http://schemas.microsoft.com/office/drawing/2014/main" id="{E0CA46F6-373F-8BC9-DFC7-A7DC953FB1A7}"/>
              </a:ext>
            </a:extLst>
          </p:cNvPr>
          <p:cNvSpPr txBox="1"/>
          <p:nvPr/>
        </p:nvSpPr>
        <p:spPr>
          <a:xfrm>
            <a:off x="7215809" y="1948472"/>
            <a:ext cx="4464562" cy="851297"/>
          </a:xfrm>
          <a:prstGeom prst="roundRect">
            <a:avLst/>
          </a:prstGeom>
          <a:solidFill>
            <a:srgbClr val="F8D0DB"/>
          </a:solidFill>
          <a:ln w="38100">
            <a:solidFill>
              <a:srgbClr val="FF6563"/>
            </a:solidFill>
          </a:ln>
        </p:spPr>
        <p:txBody>
          <a:bodyPr wrap="square" rtlCol="0">
            <a:spAutoFit/>
          </a:bodyPr>
          <a:lstStyle/>
          <a:p>
            <a:pPr lvl="0" algn="ctr">
              <a:defRPr/>
            </a:pPr>
            <a:r>
              <a:rPr lang="vi-VN" sz="4400" b="1">
                <a:solidFill>
                  <a:prstClr val="black"/>
                </a:solidFill>
                <a:latin typeface="Calibri" panose="020F0502020204030204"/>
                <a:ea typeface="Roboto" panose="02000000000000000000" pitchFamily="2" charset="0"/>
              </a:rPr>
              <a:t>khoáy âm dương</a:t>
            </a:r>
            <a:endParaRPr kumimoji="0" lang="en-US" sz="44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endParaRPr>
          </a:p>
        </p:txBody>
      </p:sp>
      <p:sp>
        <p:nvSpPr>
          <p:cNvPr id="8" name="TextBox 7">
            <a:extLst>
              <a:ext uri="{FF2B5EF4-FFF2-40B4-BE49-F238E27FC236}">
                <a16:creationId xmlns:a16="http://schemas.microsoft.com/office/drawing/2014/main" id="{811893A5-0A04-F691-0A0F-7680265D9103}"/>
              </a:ext>
            </a:extLst>
          </p:cNvPr>
          <p:cNvSpPr txBox="1"/>
          <p:nvPr/>
        </p:nvSpPr>
        <p:spPr>
          <a:xfrm>
            <a:off x="2269839" y="3481380"/>
            <a:ext cx="2334819" cy="919401"/>
          </a:xfrm>
          <a:prstGeom prst="roundRect">
            <a:avLst/>
          </a:prstGeom>
          <a:solidFill>
            <a:srgbClr val="F8D0DB"/>
          </a:solidFill>
          <a:ln w="38100">
            <a:solidFill>
              <a:srgbClr val="FF6563"/>
            </a:solidFill>
          </a:ln>
        </p:spPr>
        <p:txBody>
          <a:bodyPr wrap="square" rtlCol="0">
            <a:spAutoFit/>
          </a:bodyPr>
          <a:lstStyle/>
          <a:p>
            <a:pPr lvl="0" algn="ctr">
              <a:defRPr/>
            </a:pPr>
            <a:r>
              <a:rPr lang="en-US" sz="4800" b="1" noProof="0" dirty="0" err="1">
                <a:solidFill>
                  <a:prstClr val="black"/>
                </a:solidFill>
                <a:latin typeface="Calibri" panose="020F0502020204030204"/>
                <a:ea typeface="Roboto" panose="02000000000000000000" pitchFamily="2" charset="0"/>
              </a:rPr>
              <a:t>lĩnh</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sp>
        <p:nvSpPr>
          <p:cNvPr id="9" name="TextBox 8">
            <a:extLst>
              <a:ext uri="{FF2B5EF4-FFF2-40B4-BE49-F238E27FC236}">
                <a16:creationId xmlns:a16="http://schemas.microsoft.com/office/drawing/2014/main" id="{5F525765-6BA7-F18D-9552-F09461116AA9}"/>
              </a:ext>
            </a:extLst>
          </p:cNvPr>
          <p:cNvSpPr txBox="1"/>
          <p:nvPr/>
        </p:nvSpPr>
        <p:spPr>
          <a:xfrm>
            <a:off x="5998029" y="3429000"/>
            <a:ext cx="5253068" cy="919401"/>
          </a:xfrm>
          <a:prstGeom prst="roundRect">
            <a:avLst/>
          </a:prstGeom>
          <a:solidFill>
            <a:srgbClr val="F8D0DB"/>
          </a:solidFill>
          <a:ln w="38100">
            <a:solidFill>
              <a:srgbClr val="FF6563"/>
            </a:solidFill>
          </a:ln>
        </p:spPr>
        <p:txBody>
          <a:bodyPr wrap="square" rtlCol="0">
            <a:spAutoFit/>
          </a:bodyPr>
          <a:lstStyle/>
          <a:p>
            <a:pPr lvl="0" algn="ctr">
              <a:defRPr/>
            </a:pPr>
            <a:r>
              <a:rPr lang="vi-VN" sz="4800" b="1">
                <a:solidFill>
                  <a:prstClr val="black"/>
                </a:solidFill>
                <a:latin typeface="Calibri" panose="020F0502020204030204"/>
                <a:ea typeface="Roboto" panose="02000000000000000000" pitchFamily="2" charset="0"/>
              </a:rPr>
              <a:t>màu trắng điệp </a:t>
            </a:r>
            <a:endParaRPr kumimoji="0" lang="en-US" sz="4800" b="1" i="0" u="none" strike="noStrike" kern="1200" cap="none" spc="0" normalizeH="0" baseline="0" noProof="0" dirty="0">
              <a:ln>
                <a:noFill/>
              </a:ln>
              <a:solidFill>
                <a:prstClr val="black"/>
              </a:solidFill>
              <a:effectLst/>
              <a:uLnTx/>
              <a:uFillTx/>
              <a:latin typeface="Calibri" panose="020F0502020204030204"/>
              <a:ea typeface="Roboto" panose="02000000000000000000" pitchFamily="2" charset="0"/>
              <a:cs typeface="+mn-cs"/>
            </a:endParaRPr>
          </a:p>
        </p:txBody>
      </p:sp>
      <p:pic>
        <p:nvPicPr>
          <p:cNvPr id="10" name="Picture 9">
            <a:extLst>
              <a:ext uri="{FF2B5EF4-FFF2-40B4-BE49-F238E27FC236}">
                <a16:creationId xmlns:a16="http://schemas.microsoft.com/office/drawing/2014/main" id="{D75F4A81-FDF7-08F8-0E30-9DFFC9FA1CB6}"/>
              </a:ext>
            </a:extLst>
          </p:cNvPr>
          <p:cNvPicPr>
            <a:picLocks noChangeAspect="1"/>
          </p:cNvPicPr>
          <p:nvPr/>
        </p:nvPicPr>
        <p:blipFill>
          <a:blip r:embed="rId4"/>
          <a:stretch>
            <a:fillRect/>
          </a:stretch>
        </p:blipFill>
        <p:spPr>
          <a:xfrm>
            <a:off x="1409867" y="384541"/>
            <a:ext cx="9778832" cy="1140051"/>
          </a:xfrm>
          <a:prstGeom prst="rect">
            <a:avLst/>
          </a:prstGeom>
        </p:spPr>
      </p:pic>
    </p:spTree>
    <p:extLst>
      <p:ext uri="{BB962C8B-B14F-4D97-AF65-F5344CB8AC3E}">
        <p14:creationId xmlns:p14="http://schemas.microsoft.com/office/powerpoint/2010/main" val="3044084010"/>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A6DB07-978F-442B-B01F-AA44368C0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0216"/>
            <a:ext cx="12192000" cy="4981074"/>
          </a:xfrm>
          <a:prstGeom prst="rect">
            <a:avLst/>
          </a:prstGeom>
        </p:spPr>
      </p:pic>
      <p:sp>
        <p:nvSpPr>
          <p:cNvPr id="2" name="Rectangle: Rounded Corners 1">
            <a:extLst>
              <a:ext uri="{FF2B5EF4-FFF2-40B4-BE49-F238E27FC236}">
                <a16:creationId xmlns:a16="http://schemas.microsoft.com/office/drawing/2014/main" id="{E68293D7-D4BF-494C-BA44-2587F5F576CD}"/>
              </a:ext>
            </a:extLst>
          </p:cNvPr>
          <p:cNvSpPr/>
          <p:nvPr/>
        </p:nvSpPr>
        <p:spPr>
          <a:xfrm>
            <a:off x="543338" y="344557"/>
            <a:ext cx="11184835" cy="6029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F75C89A9-4485-54C6-7C16-E29968D4A9F7}"/>
              </a:ext>
            </a:extLst>
          </p:cNvPr>
          <p:cNvSpPr txBox="1"/>
          <p:nvPr/>
        </p:nvSpPr>
        <p:spPr>
          <a:xfrm>
            <a:off x="838519" y="1576448"/>
            <a:ext cx="10523242" cy="228147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Mỗi lần Tết đến,</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đứng trước những cái chiếu bày tranh làng Hồ giải trên các lề phố Hà Nội,</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lòng tôi thấm thía một nỗi biết ơn đối với những người nghệ sĩ tạo hình của nhân dân.</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pic>
        <p:nvPicPr>
          <p:cNvPr id="4" name="Picture 3">
            <a:extLst>
              <a:ext uri="{FF2B5EF4-FFF2-40B4-BE49-F238E27FC236}">
                <a16:creationId xmlns:a16="http://schemas.microsoft.com/office/drawing/2014/main" id="{9F7C2C1F-F850-77FE-6D53-4C316210F965}"/>
              </a:ext>
            </a:extLst>
          </p:cNvPr>
          <p:cNvPicPr>
            <a:picLocks noChangeAspect="1"/>
          </p:cNvPicPr>
          <p:nvPr/>
        </p:nvPicPr>
        <p:blipFill>
          <a:blip r:embed="rId4"/>
          <a:stretch>
            <a:fillRect/>
          </a:stretch>
        </p:blipFill>
        <p:spPr>
          <a:xfrm>
            <a:off x="914720" y="216068"/>
            <a:ext cx="9778832" cy="1140051"/>
          </a:xfrm>
          <a:prstGeom prst="rect">
            <a:avLst/>
          </a:prstGeom>
        </p:spPr>
      </p:pic>
      <p:sp>
        <p:nvSpPr>
          <p:cNvPr id="11" name="TextBox 10">
            <a:extLst>
              <a:ext uri="{FF2B5EF4-FFF2-40B4-BE49-F238E27FC236}">
                <a16:creationId xmlns:a16="http://schemas.microsoft.com/office/drawing/2014/main" id="{A9405634-FC76-2CB5-0140-0476C14A4818}"/>
              </a:ext>
            </a:extLst>
          </p:cNvPr>
          <p:cNvSpPr txBox="1"/>
          <p:nvPr/>
        </p:nvSpPr>
        <p:spPr>
          <a:xfrm>
            <a:off x="990919" y="4134591"/>
            <a:ext cx="10523242" cy="1736646"/>
          </a:xfrm>
          <a:prstGeom prst="roundRect">
            <a:avLst/>
          </a:prstGeom>
          <a:solidFill>
            <a:schemeClr val="accent2">
              <a:lumMod val="20000"/>
              <a:lumOff val="80000"/>
            </a:schemeClr>
          </a:solidFill>
          <a:ln w="38100">
            <a:solidFill>
              <a:srgbClr val="FF6563"/>
            </a:solidFill>
            <a:prstDash val="dash"/>
          </a:ln>
        </p:spPr>
        <p:txBody>
          <a:bodyPr wrap="square" rtlCol="0">
            <a:spAutoFit/>
          </a:bodyPr>
          <a:lstStyle/>
          <a:p>
            <a:pPr lvl="0" algn="just" defTabSz="914400">
              <a:defRPr/>
            </a:pPr>
            <a:r>
              <a:rPr lang="vi-VN" sz="3200" b="1" dirty="0">
                <a:solidFill>
                  <a:prstClr val="black"/>
                </a:solidFill>
                <a:latin typeface="Calibri" panose="020F0502020204030204"/>
                <a:ea typeface="Roboto" panose="02000000000000000000" pitchFamily="2" charset="0"/>
              </a:rPr>
              <a:t>Họ đã đem vào cuộc sống một cách nhìn thuần phác,</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càng ngắm càng thấy đậm đà,</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lành mạnh,</a:t>
            </a:r>
            <a:r>
              <a:rPr lang="vi-VN" sz="3200" b="1" dirty="0">
                <a:solidFill>
                  <a:srgbClr val="FF0000"/>
                </a:solidFill>
                <a:latin typeface="Calibri" panose="020F0502020204030204"/>
                <a:ea typeface="Roboto" panose="02000000000000000000" pitchFamily="2" charset="0"/>
              </a:rPr>
              <a:t>/</a:t>
            </a:r>
            <a:r>
              <a:rPr lang="vi-VN" sz="3200" b="1" dirty="0">
                <a:solidFill>
                  <a:prstClr val="black"/>
                </a:solidFill>
                <a:latin typeface="Calibri" panose="020F0502020204030204"/>
                <a:ea typeface="Roboto" panose="02000000000000000000" pitchFamily="2" charset="0"/>
              </a:rPr>
              <a:t> hóm hỉnh và tươi vui</a:t>
            </a:r>
            <a:r>
              <a:rPr lang="vi-VN" sz="3200" b="1" dirty="0">
                <a:solidFill>
                  <a:srgbClr val="FF0000"/>
                </a:solidFill>
                <a:latin typeface="Calibri" panose="020F0502020204030204"/>
                <a:ea typeface="Roboto" panose="02000000000000000000" pitchFamily="2"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Roboto" panose="02000000000000000000" pitchFamily="2" charset="0"/>
            </a:endParaRPr>
          </a:p>
        </p:txBody>
      </p:sp>
    </p:spTree>
    <p:extLst>
      <p:ext uri="{BB962C8B-B14F-4D97-AF65-F5344CB8AC3E}">
        <p14:creationId xmlns:p14="http://schemas.microsoft.com/office/powerpoint/2010/main" val="1491263188"/>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NKNOELEADERBOARD" val="1684549547"/>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1376</Words>
  <Application>Microsoft Office PowerPoint</Application>
  <PresentationFormat>Widescreen</PresentationFormat>
  <Paragraphs>95</Paragraphs>
  <Slides>23</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等线</vt:lpstr>
      <vt:lpstr>#9Slide06 SVNBlow Brush</vt:lpstr>
      <vt:lpstr>Arial</vt:lpstr>
      <vt:lpstr>Calibri</vt:lpstr>
      <vt:lpstr>Cambria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Huong Thao - 0972115126</dc:creator>
  <cp:lastModifiedBy>An Thach</cp:lastModifiedBy>
  <cp:revision>118</cp:revision>
  <dcterms:created xsi:type="dcterms:W3CDTF">2019-04-23T14:05:41Z</dcterms:created>
  <dcterms:modified xsi:type="dcterms:W3CDTF">2024-12-25T13:48:08Z</dcterms:modified>
</cp:coreProperties>
</file>