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504" r:id="rId3"/>
    <p:sldId id="524" r:id="rId4"/>
    <p:sldId id="526" r:id="rId5"/>
    <p:sldId id="508" r:id="rId6"/>
    <p:sldId id="509" r:id="rId7"/>
    <p:sldId id="535" r:id="rId8"/>
    <p:sldId id="506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7AAE"/>
    <a:srgbClr val="8F3389"/>
    <a:srgbClr val="94E4FD"/>
    <a:srgbClr val="FFFF00"/>
    <a:srgbClr val="F15422"/>
    <a:srgbClr val="45BB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86"/>
  </p:normalViewPr>
  <p:slideViewPr>
    <p:cSldViewPr snapToGrid="0" showGuides="1">
      <p:cViewPr>
        <p:scale>
          <a:sx n="69" d="100"/>
          <a:sy n="69" d="100"/>
        </p:scale>
        <p:origin x="-536" y="3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BEA5AD-06D0-465A-94BC-EF5D998667C5}" type="datetimeFigureOut">
              <a:rPr lang="zh-CN" altLang="en-US" smtClean="0"/>
              <a:t>2024/10/31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35062F-E0CB-44A0-A18F-49777A0C6F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0325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6981011-A45D-480D-BFE9-1E87E2FB7D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60AB09B3-80FC-4727-9242-DF621943E7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0EDF76B-0623-40D4-919E-841CA460D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9BD3-B187-4136-853B-C29146C354BD}" type="datetimeFigureOut">
              <a:rPr lang="zh-CN" altLang="en-US" smtClean="0"/>
              <a:t>2024/10/31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B1325CE-43FC-42E2-BD47-937E639E0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432209F-2510-489A-9D77-A53843CB1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9693-D295-49C7-B4B0-B2D108526C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956352"/>
      </p:ext>
    </p:extLst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C882ADC-A6CE-484F-840E-7EF79319E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3A2AE4B9-2FDB-4C8B-8556-C2A74A108B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88CE4F6-528F-4B0E-B91C-5286E2F5A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9BD3-B187-4136-853B-C29146C354BD}" type="datetimeFigureOut">
              <a:rPr lang="zh-CN" altLang="en-US" smtClean="0"/>
              <a:t>2024/10/31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5877157-575C-47A9-9D9B-29C5B1546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4226B4B-2A6A-4D99-BC2A-6C271AFFE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9693-D295-49C7-B4B0-B2D108526C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6196238"/>
      </p:ext>
    </p:extLst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6308B23A-415A-497D-9279-339B6F4FB2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D49A3377-5AD5-4D6A-9093-C40B7ED8F9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38E98A7-1345-46AC-9F3E-184E6C686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9BD3-B187-4136-853B-C29146C354BD}" type="datetimeFigureOut">
              <a:rPr lang="zh-CN" altLang="en-US" smtClean="0"/>
              <a:t>2024/10/31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11D0C16-E935-43A2-B5A6-826EED27E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F420F35-944C-4BF9-8AAC-31430143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9693-D295-49C7-B4B0-B2D108526C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4795758"/>
      </p:ext>
    </p:extLst>
  </p:cSld>
  <p:clrMapOvr>
    <a:masterClrMapping/>
  </p:clrMapOvr>
  <p:transition spd="slow">
    <p:wheel spokes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6564618"/>
      </p:ext>
    </p:extLst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AD8E6D1-B9EA-4CDD-BBA4-FC508D967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8B14B452-F329-43FC-B860-53CFB0D568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0FB894C-2594-4611-9913-C49181EFC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9BD3-B187-4136-853B-C29146C354BD}" type="datetimeFigureOut">
              <a:rPr lang="zh-CN" altLang="en-US" smtClean="0"/>
              <a:t>2024/10/31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A1CA80D-995B-4906-9B8B-FF55813F8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499B751-B7CA-4404-AAB1-D782C5247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9693-D295-49C7-B4B0-B2D108526C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8988802"/>
      </p:ext>
    </p:extLst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81A14E7-1890-4AD2-B6EC-FA504C277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F5983186-F95A-4B5E-96FC-E7883D1FD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54BAECC-D455-40D4-9D58-1CA3075DD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9BD3-B187-4136-853B-C29146C354BD}" type="datetimeFigureOut">
              <a:rPr lang="zh-CN" altLang="en-US" smtClean="0"/>
              <a:t>2024/10/31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095A9E8-F107-43A9-B7C7-4D20C5E3F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7C90E26-0E12-474D-9454-A9A76D758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9693-D295-49C7-B4B0-B2D108526C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3628698"/>
      </p:ext>
    </p:extLst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89BBD60-D271-4A66-804C-B63BD97B1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03F62D45-7A51-4207-ACD1-F376B19DC2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EBA4C7F4-3DE6-4354-9201-A2A5148790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C50108C9-170E-42F4-A1F6-B84F8BAD4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9BD3-B187-4136-853B-C29146C354BD}" type="datetimeFigureOut">
              <a:rPr lang="zh-CN" altLang="en-US" smtClean="0"/>
              <a:t>2024/10/31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68FF449-D986-4677-A3B8-A5E9D0708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07A1D4D0-88D1-4F38-9BD9-BD1914FEC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9693-D295-49C7-B4B0-B2D108526C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1030707"/>
      </p:ext>
    </p:extLst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9A41F2B-A923-444D-A594-75EB7BBDF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8D077390-B8D8-4787-8327-16605FA503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2822E8C9-9702-4D11-AFBB-8108FDB0BE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5BCC9D6E-8C13-4185-A0A0-E33AC36C7D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1AAEE1D5-B9EF-4946-B08E-BB8E3D402D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72066AE6-9BA9-4B93-95FC-EF0C2BBDB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9BD3-B187-4136-853B-C29146C354BD}" type="datetimeFigureOut">
              <a:rPr lang="zh-CN" altLang="en-US" smtClean="0"/>
              <a:t>2024/10/31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4ACCAFD1-5EAC-4442-B240-245A10A8F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7960A5E5-99BA-485F-A3C5-3B72D7774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9693-D295-49C7-B4B0-B2D108526C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3153037"/>
      </p:ext>
    </p:extLst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3497BEE-3377-4CD1-9E98-F7CB7DE7B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C4EA95B4-F2CF-4AC2-A81F-88A9C145E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9BD3-B187-4136-853B-C29146C354BD}" type="datetimeFigureOut">
              <a:rPr lang="zh-CN" altLang="en-US" smtClean="0"/>
              <a:t>2024/10/31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075DDFF8-ED04-48E6-B134-48511AD90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C0675FA5-8929-47E5-B2C0-F0D74EE4F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9693-D295-49C7-B4B0-B2D108526C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3290505"/>
      </p:ext>
    </p:extLst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7B1C58EB-2F9F-48E9-988F-2D1306651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9BD3-B187-4136-853B-C29146C354BD}" type="datetimeFigureOut">
              <a:rPr lang="zh-CN" altLang="en-US" smtClean="0"/>
              <a:t>2024/10/31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D2805BE8-7740-43CB-97A2-708E30BAA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8D573138-3F9A-4101-A7B9-23B1DFE6E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9693-D295-49C7-B4B0-B2D108526C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5640093"/>
      </p:ext>
    </p:extLst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8A5A5A4-1DF2-4738-97C2-C158328DC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A052CFC6-50E5-41B1-AB1B-D911AA7C7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B7CC2078-4672-4167-84AA-891FF9CB4C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E688C45-E6BB-46C0-B40C-88F2D72B7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9BD3-B187-4136-853B-C29146C354BD}" type="datetimeFigureOut">
              <a:rPr lang="zh-CN" altLang="en-US" smtClean="0"/>
              <a:t>2024/10/31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F8C21004-2D3E-4F35-B768-DB89BFF0A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1AF5807D-035B-48BF-9B24-3773BC562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9693-D295-49C7-B4B0-B2D108526C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8055526"/>
      </p:ext>
    </p:extLst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DCF7BEE-226A-4FDD-B036-9668DEB68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828F5CA8-327F-4692-ACE1-38DDB9A195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370EA790-0932-4790-B27E-0DAB0B8EEA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69C1532C-47BA-4D3D-9F71-8F6FAD6E3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9BD3-B187-4136-853B-C29146C354BD}" type="datetimeFigureOut">
              <a:rPr lang="zh-CN" altLang="en-US" smtClean="0"/>
              <a:t>2024/10/31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E46ABC6A-BDD4-4E73-BB9D-79FEE8881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A1BBF36E-715A-4623-A73B-629F43119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9693-D295-49C7-B4B0-B2D108526C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3634719"/>
      </p:ext>
    </p:extLst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www.facebook.com/groups/629898828017053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CC0D0045-0BD1-4676-812C-13BD97F7D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DC0610AA-EC62-4CB1-A9AB-1D7A536D55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8A6F3BE-678C-4DB0-A8B5-9341DF2036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9BD3-B187-4136-853B-C29146C354BD}" type="datetimeFigureOut">
              <a:rPr lang="zh-CN" altLang="en-US" smtClean="0"/>
              <a:t>2024/10/31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12FE047-9FD4-4E46-A54D-B47184B2B5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A6F0ABD-27D3-432D-9C75-71E05C500F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B9693-D295-49C7-B4B0-B2D108526CC2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xmlns="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xmlns="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037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wheel spokes="1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20.png"/><Relationship Id="rId5" Type="http://schemas.openxmlformats.org/officeDocument/2006/relationships/image" Target="../media/image7.png"/><Relationship Id="rId10" Type="http://schemas.openxmlformats.org/officeDocument/2006/relationships/image" Target="../media/image1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21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3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3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C159DA4B-464F-48FD-B888-212605B4C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C8ED48D9-08B0-4F16-A521-35D0F36D8C48}"/>
              </a:ext>
            </a:extLst>
          </p:cNvPr>
          <p:cNvGrpSpPr/>
          <p:nvPr/>
        </p:nvGrpSpPr>
        <p:grpSpPr>
          <a:xfrm>
            <a:off x="1" y="3111500"/>
            <a:ext cx="12191999" cy="3746500"/>
            <a:chOff x="1" y="3111500"/>
            <a:chExt cx="12191999" cy="3746500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xmlns="" id="{EE0FFFB4-1E37-49B7-85C2-CDCF9F0461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64773" t="8475"/>
            <a:stretch>
              <a:fillRect/>
            </a:stretch>
          </p:blipFill>
          <p:spPr>
            <a:xfrm>
              <a:off x="6096000" y="3429000"/>
              <a:ext cx="6096000" cy="3429000"/>
            </a:xfrm>
            <a:custGeom>
              <a:avLst/>
              <a:gdLst>
                <a:gd name="connsiteX0" fmla="*/ 0 w 6096000"/>
                <a:gd name="connsiteY0" fmla="*/ 0 h 3429000"/>
                <a:gd name="connsiteX1" fmla="*/ 6096000 w 6096000"/>
                <a:gd name="connsiteY1" fmla="*/ 0 h 3429000"/>
                <a:gd name="connsiteX2" fmla="*/ 6096000 w 6096000"/>
                <a:gd name="connsiteY2" fmla="*/ 3429000 h 3429000"/>
                <a:gd name="connsiteX3" fmla="*/ 0 w 6096000"/>
                <a:gd name="connsiteY3" fmla="*/ 3429000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96000" h="3429000">
                  <a:moveTo>
                    <a:pt x="0" y="0"/>
                  </a:moveTo>
                  <a:lnTo>
                    <a:pt x="6096000" y="0"/>
                  </a:lnTo>
                  <a:lnTo>
                    <a:pt x="6096000" y="3429000"/>
                  </a:lnTo>
                  <a:lnTo>
                    <a:pt x="0" y="3429000"/>
                  </a:lnTo>
                  <a:close/>
                </a:path>
              </a:pathLst>
            </a:cu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xmlns="" id="{DE8CFB63-1A91-4B8C-8E9E-87153D3091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64773"/>
            <a:stretch>
              <a:fillRect/>
            </a:stretch>
          </p:blipFill>
          <p:spPr>
            <a:xfrm>
              <a:off x="1" y="3111500"/>
              <a:ext cx="6095999" cy="3746500"/>
            </a:xfrm>
            <a:custGeom>
              <a:avLst/>
              <a:gdLst>
                <a:gd name="connsiteX0" fmla="*/ 0 w 6095999"/>
                <a:gd name="connsiteY0" fmla="*/ 0 h 3746500"/>
                <a:gd name="connsiteX1" fmla="*/ 6095999 w 6095999"/>
                <a:gd name="connsiteY1" fmla="*/ 0 h 3746500"/>
                <a:gd name="connsiteX2" fmla="*/ 6095999 w 6095999"/>
                <a:gd name="connsiteY2" fmla="*/ 3746500 h 3746500"/>
                <a:gd name="connsiteX3" fmla="*/ 0 w 6095999"/>
                <a:gd name="connsiteY3" fmla="*/ 3746500 h 374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95999" h="3746500">
                  <a:moveTo>
                    <a:pt x="0" y="0"/>
                  </a:moveTo>
                  <a:lnTo>
                    <a:pt x="6095999" y="0"/>
                  </a:lnTo>
                  <a:lnTo>
                    <a:pt x="6095999" y="3746500"/>
                  </a:lnTo>
                  <a:lnTo>
                    <a:pt x="0" y="3746500"/>
                  </a:lnTo>
                  <a:close/>
                </a:path>
              </a:pathLst>
            </a:custGeom>
          </p:spPr>
        </p:pic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BFFF4EE1-F883-4683-82D7-11E814F392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7730" y="0"/>
            <a:ext cx="9416541" cy="64475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A1F6C156-10FA-4406-879F-2E857CA60A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03927" y="527023"/>
            <a:ext cx="3041710" cy="1905341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DF125F45-D966-4C5A-85F2-E879C59ABF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520" y="2432363"/>
            <a:ext cx="1428417" cy="2520296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EDB5EFFC-7986-4366-BE70-74C979A73C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27266" y="5166030"/>
            <a:ext cx="963251" cy="1066892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2992F818-9F2A-4278-9A6A-0B64F83C73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7857" y="-1"/>
            <a:ext cx="4844143" cy="183270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877C84E5-86D6-4B1E-8A14-AF5E0E788D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11876" y="1796975"/>
            <a:ext cx="1428417" cy="1058405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94549737-5F38-45B4-BC9D-337F3DF64E5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68405" y="3429000"/>
            <a:ext cx="743776" cy="865707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6CFC1B82-422A-4BC2-8854-570EE3EEB5E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02774" y="1481984"/>
            <a:ext cx="999831" cy="707197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6D6BD30A-141E-4089-ACAA-3093C1A1799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78" t="13495" r="14493" b="73452"/>
          <a:stretch>
            <a:fillRect/>
          </a:stretch>
        </p:blipFill>
        <p:spPr>
          <a:xfrm>
            <a:off x="9363766" y="4800271"/>
            <a:ext cx="587203" cy="624485"/>
          </a:xfrm>
          <a:custGeom>
            <a:avLst/>
            <a:gdLst>
              <a:gd name="connsiteX0" fmla="*/ 0 w 778476"/>
              <a:gd name="connsiteY0" fmla="*/ 0 h 827902"/>
              <a:gd name="connsiteX1" fmla="*/ 778476 w 778476"/>
              <a:gd name="connsiteY1" fmla="*/ 0 h 827902"/>
              <a:gd name="connsiteX2" fmla="*/ 778476 w 778476"/>
              <a:gd name="connsiteY2" fmla="*/ 827902 h 827902"/>
              <a:gd name="connsiteX3" fmla="*/ 0 w 778476"/>
              <a:gd name="connsiteY3" fmla="*/ 827902 h 827902"/>
              <a:gd name="connsiteX4" fmla="*/ 0 w 778476"/>
              <a:gd name="connsiteY4" fmla="*/ 0 h 827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8476" h="827902">
                <a:moveTo>
                  <a:pt x="0" y="0"/>
                </a:moveTo>
                <a:lnTo>
                  <a:pt x="778476" y="0"/>
                </a:lnTo>
                <a:lnTo>
                  <a:pt x="778476" y="827902"/>
                </a:lnTo>
                <a:lnTo>
                  <a:pt x="0" y="827902"/>
                </a:lnTo>
                <a:lnTo>
                  <a:pt x="0" y="0"/>
                </a:lnTo>
                <a:close/>
              </a:path>
            </a:pathLst>
          </a:cu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xmlns="" id="{E198EEF8-E686-49A0-A465-CE8865F3BBF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9" t="31903" r="85158" b="55108"/>
          <a:stretch>
            <a:fillRect/>
          </a:stretch>
        </p:blipFill>
        <p:spPr>
          <a:xfrm>
            <a:off x="4749244" y="5473554"/>
            <a:ext cx="595408" cy="603838"/>
          </a:xfrm>
          <a:custGeom>
            <a:avLst/>
            <a:gdLst>
              <a:gd name="connsiteX0" fmla="*/ 0 w 812321"/>
              <a:gd name="connsiteY0" fmla="*/ 0 h 823823"/>
              <a:gd name="connsiteX1" fmla="*/ 812321 w 812321"/>
              <a:gd name="connsiteY1" fmla="*/ 0 h 823823"/>
              <a:gd name="connsiteX2" fmla="*/ 812321 w 812321"/>
              <a:gd name="connsiteY2" fmla="*/ 823823 h 823823"/>
              <a:gd name="connsiteX3" fmla="*/ 0 w 812321"/>
              <a:gd name="connsiteY3" fmla="*/ 823823 h 823823"/>
              <a:gd name="connsiteX4" fmla="*/ 0 w 812321"/>
              <a:gd name="connsiteY4" fmla="*/ 0 h 823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321" h="823823">
                <a:moveTo>
                  <a:pt x="0" y="0"/>
                </a:moveTo>
                <a:lnTo>
                  <a:pt x="812321" y="0"/>
                </a:lnTo>
                <a:lnTo>
                  <a:pt x="812321" y="823823"/>
                </a:lnTo>
                <a:lnTo>
                  <a:pt x="0" y="823823"/>
                </a:lnTo>
                <a:lnTo>
                  <a:pt x="0" y="0"/>
                </a:lnTo>
                <a:close/>
              </a:path>
            </a:pathLst>
          </a:cu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95CC6022-3483-4D5A-BEF1-F39E43AADFE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79" t="31903" r="49182" b="55312"/>
          <a:stretch>
            <a:fillRect/>
          </a:stretch>
        </p:blipFill>
        <p:spPr>
          <a:xfrm>
            <a:off x="9606035" y="3545994"/>
            <a:ext cx="585007" cy="522063"/>
          </a:xfrm>
          <a:custGeom>
            <a:avLst/>
            <a:gdLst>
              <a:gd name="connsiteX0" fmla="*/ 135150 w 908649"/>
              <a:gd name="connsiteY0" fmla="*/ 0 h 810883"/>
              <a:gd name="connsiteX1" fmla="*/ 773499 w 908649"/>
              <a:gd name="connsiteY1" fmla="*/ 0 h 810883"/>
              <a:gd name="connsiteX2" fmla="*/ 908649 w 908649"/>
              <a:gd name="connsiteY2" fmla="*/ 135150 h 810883"/>
              <a:gd name="connsiteX3" fmla="*/ 908649 w 908649"/>
              <a:gd name="connsiteY3" fmla="*/ 675733 h 810883"/>
              <a:gd name="connsiteX4" fmla="*/ 773499 w 908649"/>
              <a:gd name="connsiteY4" fmla="*/ 810883 h 810883"/>
              <a:gd name="connsiteX5" fmla="*/ 135150 w 908649"/>
              <a:gd name="connsiteY5" fmla="*/ 810883 h 810883"/>
              <a:gd name="connsiteX6" fmla="*/ 0 w 908649"/>
              <a:gd name="connsiteY6" fmla="*/ 675733 h 810883"/>
              <a:gd name="connsiteX7" fmla="*/ 0 w 908649"/>
              <a:gd name="connsiteY7" fmla="*/ 135150 h 810883"/>
              <a:gd name="connsiteX8" fmla="*/ 135150 w 908649"/>
              <a:gd name="connsiteY8" fmla="*/ 0 h 810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8649" h="810883">
                <a:moveTo>
                  <a:pt x="135150" y="0"/>
                </a:moveTo>
                <a:lnTo>
                  <a:pt x="773499" y="0"/>
                </a:lnTo>
                <a:cubicBezTo>
                  <a:pt x="848140" y="0"/>
                  <a:pt x="908649" y="60509"/>
                  <a:pt x="908649" y="135150"/>
                </a:cubicBezTo>
                <a:lnTo>
                  <a:pt x="908649" y="675733"/>
                </a:lnTo>
                <a:cubicBezTo>
                  <a:pt x="908649" y="750374"/>
                  <a:pt x="848140" y="810883"/>
                  <a:pt x="773499" y="810883"/>
                </a:cubicBezTo>
                <a:lnTo>
                  <a:pt x="135150" y="810883"/>
                </a:lnTo>
                <a:cubicBezTo>
                  <a:pt x="60509" y="810883"/>
                  <a:pt x="0" y="750374"/>
                  <a:pt x="0" y="675733"/>
                </a:cubicBezTo>
                <a:lnTo>
                  <a:pt x="0" y="135150"/>
                </a:lnTo>
                <a:cubicBezTo>
                  <a:pt x="0" y="60509"/>
                  <a:pt x="60509" y="0"/>
                  <a:pt x="135150" y="0"/>
                </a:cubicBezTo>
                <a:close/>
              </a:path>
            </a:pathLst>
          </a:cu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xmlns="" id="{5D2DAC46-4C02-4CEE-A969-55A8EDDE7F0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05" t="32084" r="26722" b="55108"/>
          <a:stretch>
            <a:fillRect/>
          </a:stretch>
        </p:blipFill>
        <p:spPr>
          <a:xfrm>
            <a:off x="8979709" y="1425606"/>
            <a:ext cx="1166046" cy="1166046"/>
          </a:xfrm>
          <a:custGeom>
            <a:avLst/>
            <a:gdLst>
              <a:gd name="connsiteX0" fmla="*/ 406161 w 812322"/>
              <a:gd name="connsiteY0" fmla="*/ 0 h 812322"/>
              <a:gd name="connsiteX1" fmla="*/ 812322 w 812322"/>
              <a:gd name="connsiteY1" fmla="*/ 406161 h 812322"/>
              <a:gd name="connsiteX2" fmla="*/ 406161 w 812322"/>
              <a:gd name="connsiteY2" fmla="*/ 812322 h 812322"/>
              <a:gd name="connsiteX3" fmla="*/ 0 w 812322"/>
              <a:gd name="connsiteY3" fmla="*/ 406161 h 812322"/>
              <a:gd name="connsiteX4" fmla="*/ 406161 w 812322"/>
              <a:gd name="connsiteY4" fmla="*/ 0 h 81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322" h="812322">
                <a:moveTo>
                  <a:pt x="406161" y="0"/>
                </a:moveTo>
                <a:cubicBezTo>
                  <a:pt x="630478" y="0"/>
                  <a:pt x="812322" y="181844"/>
                  <a:pt x="812322" y="406161"/>
                </a:cubicBezTo>
                <a:cubicBezTo>
                  <a:pt x="812322" y="630478"/>
                  <a:pt x="630478" y="812322"/>
                  <a:pt x="406161" y="812322"/>
                </a:cubicBezTo>
                <a:cubicBezTo>
                  <a:pt x="181844" y="812322"/>
                  <a:pt x="0" y="630478"/>
                  <a:pt x="0" y="406161"/>
                </a:cubicBezTo>
                <a:cubicBezTo>
                  <a:pt x="0" y="181844"/>
                  <a:pt x="181844" y="0"/>
                  <a:pt x="406161" y="0"/>
                </a:cubicBezTo>
                <a:close/>
              </a:path>
            </a:pathLst>
          </a:cu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98" y="116622"/>
            <a:ext cx="1468740" cy="14687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5487" y="116621"/>
            <a:ext cx="9894666" cy="649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16444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C159DA4B-464F-48FD-B888-212605B4C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C8ED48D9-08B0-4F16-A521-35D0F36D8C48}"/>
              </a:ext>
            </a:extLst>
          </p:cNvPr>
          <p:cNvGrpSpPr/>
          <p:nvPr/>
        </p:nvGrpSpPr>
        <p:grpSpPr>
          <a:xfrm>
            <a:off x="1" y="3111500"/>
            <a:ext cx="12191999" cy="3746500"/>
            <a:chOff x="1" y="3111500"/>
            <a:chExt cx="12191999" cy="3746500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xmlns="" id="{EE0FFFB4-1E37-49B7-85C2-CDCF9F0461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64773" t="8475"/>
            <a:stretch>
              <a:fillRect/>
            </a:stretch>
          </p:blipFill>
          <p:spPr>
            <a:xfrm>
              <a:off x="6096000" y="3429000"/>
              <a:ext cx="6096000" cy="3429000"/>
            </a:xfrm>
            <a:custGeom>
              <a:avLst/>
              <a:gdLst>
                <a:gd name="connsiteX0" fmla="*/ 0 w 6096000"/>
                <a:gd name="connsiteY0" fmla="*/ 0 h 3429000"/>
                <a:gd name="connsiteX1" fmla="*/ 6096000 w 6096000"/>
                <a:gd name="connsiteY1" fmla="*/ 0 h 3429000"/>
                <a:gd name="connsiteX2" fmla="*/ 6096000 w 6096000"/>
                <a:gd name="connsiteY2" fmla="*/ 3429000 h 3429000"/>
                <a:gd name="connsiteX3" fmla="*/ 0 w 6096000"/>
                <a:gd name="connsiteY3" fmla="*/ 3429000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96000" h="3429000">
                  <a:moveTo>
                    <a:pt x="0" y="0"/>
                  </a:moveTo>
                  <a:lnTo>
                    <a:pt x="6096000" y="0"/>
                  </a:lnTo>
                  <a:lnTo>
                    <a:pt x="6096000" y="3429000"/>
                  </a:lnTo>
                  <a:lnTo>
                    <a:pt x="0" y="3429000"/>
                  </a:lnTo>
                  <a:close/>
                </a:path>
              </a:pathLst>
            </a:cu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xmlns="" id="{DE8CFB63-1A91-4B8C-8E9E-87153D3091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64773"/>
            <a:stretch>
              <a:fillRect/>
            </a:stretch>
          </p:blipFill>
          <p:spPr>
            <a:xfrm>
              <a:off x="1" y="3111500"/>
              <a:ext cx="6095999" cy="3746500"/>
            </a:xfrm>
            <a:custGeom>
              <a:avLst/>
              <a:gdLst>
                <a:gd name="connsiteX0" fmla="*/ 0 w 6095999"/>
                <a:gd name="connsiteY0" fmla="*/ 0 h 3746500"/>
                <a:gd name="connsiteX1" fmla="*/ 6095999 w 6095999"/>
                <a:gd name="connsiteY1" fmla="*/ 0 h 3746500"/>
                <a:gd name="connsiteX2" fmla="*/ 6095999 w 6095999"/>
                <a:gd name="connsiteY2" fmla="*/ 3746500 h 3746500"/>
                <a:gd name="connsiteX3" fmla="*/ 0 w 6095999"/>
                <a:gd name="connsiteY3" fmla="*/ 3746500 h 374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95999" h="3746500">
                  <a:moveTo>
                    <a:pt x="0" y="0"/>
                  </a:moveTo>
                  <a:lnTo>
                    <a:pt x="6095999" y="0"/>
                  </a:lnTo>
                  <a:lnTo>
                    <a:pt x="6095999" y="3746500"/>
                  </a:lnTo>
                  <a:lnTo>
                    <a:pt x="0" y="3746500"/>
                  </a:lnTo>
                  <a:close/>
                </a:path>
              </a:pathLst>
            </a:custGeom>
          </p:spPr>
        </p:pic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BFFF4EE1-F883-4683-82D7-11E814F392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7730" y="0"/>
            <a:ext cx="9416541" cy="64475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A1F6C156-10FA-4406-879F-2E857CA60A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03927" y="527023"/>
            <a:ext cx="3041710" cy="1905341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DF125F45-D966-4C5A-85F2-E879C59ABF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520" y="2432363"/>
            <a:ext cx="1428417" cy="2520296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EDB5EFFC-7986-4366-BE70-74C979A73C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27266" y="5166030"/>
            <a:ext cx="963251" cy="1066892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2992F818-9F2A-4278-9A6A-0B64F83C73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7857" y="-1"/>
            <a:ext cx="4844143" cy="183270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877C84E5-86D6-4B1E-8A14-AF5E0E788D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11876" y="1796975"/>
            <a:ext cx="1428417" cy="1058405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68763563-C5E9-466B-9C8E-D99C0E26887D}"/>
              </a:ext>
            </a:extLst>
          </p:cNvPr>
          <p:cNvGrpSpPr/>
          <p:nvPr/>
        </p:nvGrpSpPr>
        <p:grpSpPr>
          <a:xfrm>
            <a:off x="4565956" y="2058167"/>
            <a:ext cx="2905749" cy="947081"/>
            <a:chOff x="4577980" y="2401321"/>
            <a:chExt cx="2905749" cy="947081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xmlns="" id="{52A515E4-F868-4048-8633-F8515ADEAF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79" t="31903" r="49182" b="55312"/>
            <a:stretch>
              <a:fillRect/>
            </a:stretch>
          </p:blipFill>
          <p:spPr>
            <a:xfrm>
              <a:off x="5511490" y="2401658"/>
              <a:ext cx="1059389" cy="945402"/>
            </a:xfrm>
            <a:custGeom>
              <a:avLst/>
              <a:gdLst>
                <a:gd name="connsiteX0" fmla="*/ 135150 w 908649"/>
                <a:gd name="connsiteY0" fmla="*/ 0 h 810883"/>
                <a:gd name="connsiteX1" fmla="*/ 773499 w 908649"/>
                <a:gd name="connsiteY1" fmla="*/ 0 h 810883"/>
                <a:gd name="connsiteX2" fmla="*/ 908649 w 908649"/>
                <a:gd name="connsiteY2" fmla="*/ 135150 h 810883"/>
                <a:gd name="connsiteX3" fmla="*/ 908649 w 908649"/>
                <a:gd name="connsiteY3" fmla="*/ 675733 h 810883"/>
                <a:gd name="connsiteX4" fmla="*/ 773499 w 908649"/>
                <a:gd name="connsiteY4" fmla="*/ 810883 h 810883"/>
                <a:gd name="connsiteX5" fmla="*/ 135150 w 908649"/>
                <a:gd name="connsiteY5" fmla="*/ 810883 h 810883"/>
                <a:gd name="connsiteX6" fmla="*/ 0 w 908649"/>
                <a:gd name="connsiteY6" fmla="*/ 675733 h 810883"/>
                <a:gd name="connsiteX7" fmla="*/ 0 w 908649"/>
                <a:gd name="connsiteY7" fmla="*/ 135150 h 810883"/>
                <a:gd name="connsiteX8" fmla="*/ 135150 w 908649"/>
                <a:gd name="connsiteY8" fmla="*/ 0 h 810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8649" h="810883">
                  <a:moveTo>
                    <a:pt x="135150" y="0"/>
                  </a:moveTo>
                  <a:lnTo>
                    <a:pt x="773499" y="0"/>
                  </a:lnTo>
                  <a:cubicBezTo>
                    <a:pt x="848140" y="0"/>
                    <a:pt x="908649" y="60509"/>
                    <a:pt x="908649" y="135150"/>
                  </a:cubicBezTo>
                  <a:lnTo>
                    <a:pt x="908649" y="675733"/>
                  </a:lnTo>
                  <a:cubicBezTo>
                    <a:pt x="908649" y="750374"/>
                    <a:pt x="848140" y="810883"/>
                    <a:pt x="773499" y="810883"/>
                  </a:cubicBezTo>
                  <a:lnTo>
                    <a:pt x="135150" y="810883"/>
                  </a:lnTo>
                  <a:cubicBezTo>
                    <a:pt x="60509" y="810883"/>
                    <a:pt x="0" y="750374"/>
                    <a:pt x="0" y="675733"/>
                  </a:cubicBezTo>
                  <a:lnTo>
                    <a:pt x="0" y="135150"/>
                  </a:lnTo>
                  <a:cubicBezTo>
                    <a:pt x="0" y="60509"/>
                    <a:pt x="60509" y="0"/>
                    <a:pt x="135150" y="0"/>
                  </a:cubicBezTo>
                  <a:close/>
                </a:path>
              </a:pathLst>
            </a:custGeom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xmlns="" id="{F62184DF-74A5-4DC2-AF3F-5DAFD6C79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649" t="12911" r="44260" b="74621"/>
            <a:stretch>
              <a:fillRect/>
            </a:stretch>
          </p:blipFill>
          <p:spPr>
            <a:xfrm>
              <a:off x="6676956" y="2406320"/>
              <a:ext cx="806773" cy="922026"/>
            </a:xfrm>
            <a:custGeom>
              <a:avLst/>
              <a:gdLst>
                <a:gd name="connsiteX0" fmla="*/ 0 w 691978"/>
                <a:gd name="connsiteY0" fmla="*/ 0 h 790832"/>
                <a:gd name="connsiteX1" fmla="*/ 691978 w 691978"/>
                <a:gd name="connsiteY1" fmla="*/ 0 h 790832"/>
                <a:gd name="connsiteX2" fmla="*/ 691978 w 691978"/>
                <a:gd name="connsiteY2" fmla="*/ 790832 h 790832"/>
                <a:gd name="connsiteX3" fmla="*/ 0 w 691978"/>
                <a:gd name="connsiteY3" fmla="*/ 790832 h 790832"/>
                <a:gd name="connsiteX4" fmla="*/ 0 w 691978"/>
                <a:gd name="connsiteY4" fmla="*/ 0 h 790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1978" h="790832">
                  <a:moveTo>
                    <a:pt x="0" y="0"/>
                  </a:moveTo>
                  <a:lnTo>
                    <a:pt x="691978" y="0"/>
                  </a:lnTo>
                  <a:lnTo>
                    <a:pt x="691978" y="790832"/>
                  </a:lnTo>
                  <a:lnTo>
                    <a:pt x="0" y="790832"/>
                  </a:lnTo>
                  <a:lnTo>
                    <a:pt x="0" y="0"/>
                  </a:lnTo>
                  <a:close/>
                </a:path>
              </a:pathLst>
            </a:custGeom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xmlns="" id="{CE50E919-12FF-4584-BA88-40C1F7595E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605" t="32084" r="26722" b="55108"/>
            <a:stretch>
              <a:fillRect/>
            </a:stretch>
          </p:blipFill>
          <p:spPr>
            <a:xfrm>
              <a:off x="4577980" y="2401321"/>
              <a:ext cx="947081" cy="947081"/>
            </a:xfrm>
            <a:custGeom>
              <a:avLst/>
              <a:gdLst>
                <a:gd name="connsiteX0" fmla="*/ 406161 w 812322"/>
                <a:gd name="connsiteY0" fmla="*/ 0 h 812322"/>
                <a:gd name="connsiteX1" fmla="*/ 812322 w 812322"/>
                <a:gd name="connsiteY1" fmla="*/ 406161 h 812322"/>
                <a:gd name="connsiteX2" fmla="*/ 406161 w 812322"/>
                <a:gd name="connsiteY2" fmla="*/ 812322 h 812322"/>
                <a:gd name="connsiteX3" fmla="*/ 0 w 812322"/>
                <a:gd name="connsiteY3" fmla="*/ 406161 h 812322"/>
                <a:gd name="connsiteX4" fmla="*/ 406161 w 812322"/>
                <a:gd name="connsiteY4" fmla="*/ 0 h 81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2322" h="812322">
                  <a:moveTo>
                    <a:pt x="406161" y="0"/>
                  </a:moveTo>
                  <a:cubicBezTo>
                    <a:pt x="630478" y="0"/>
                    <a:pt x="812322" y="181844"/>
                    <a:pt x="812322" y="406161"/>
                  </a:cubicBezTo>
                  <a:cubicBezTo>
                    <a:pt x="812322" y="630478"/>
                    <a:pt x="630478" y="812322"/>
                    <a:pt x="406161" y="812322"/>
                  </a:cubicBezTo>
                  <a:cubicBezTo>
                    <a:pt x="181844" y="812322"/>
                    <a:pt x="0" y="630478"/>
                    <a:pt x="0" y="406161"/>
                  </a:cubicBezTo>
                  <a:cubicBezTo>
                    <a:pt x="0" y="181844"/>
                    <a:pt x="181844" y="0"/>
                    <a:pt x="406161" y="0"/>
                  </a:cubicBezTo>
                  <a:close/>
                </a:path>
              </a:pathLst>
            </a:custGeom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57939" y="2778028"/>
            <a:ext cx="9760542" cy="204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47317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C159DA4B-464F-48FD-B888-212605B4C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C8ED48D9-08B0-4F16-A521-35D0F36D8C48}"/>
              </a:ext>
            </a:extLst>
          </p:cNvPr>
          <p:cNvGrpSpPr/>
          <p:nvPr/>
        </p:nvGrpSpPr>
        <p:grpSpPr>
          <a:xfrm>
            <a:off x="1" y="3111500"/>
            <a:ext cx="12191999" cy="3746500"/>
            <a:chOff x="1" y="3111500"/>
            <a:chExt cx="12191999" cy="3746500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xmlns="" id="{EE0FFFB4-1E37-49B7-85C2-CDCF9F0461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64773" t="8475"/>
            <a:stretch>
              <a:fillRect/>
            </a:stretch>
          </p:blipFill>
          <p:spPr>
            <a:xfrm>
              <a:off x="6096000" y="3429000"/>
              <a:ext cx="6096000" cy="3429000"/>
            </a:xfrm>
            <a:custGeom>
              <a:avLst/>
              <a:gdLst>
                <a:gd name="connsiteX0" fmla="*/ 0 w 6096000"/>
                <a:gd name="connsiteY0" fmla="*/ 0 h 3429000"/>
                <a:gd name="connsiteX1" fmla="*/ 6096000 w 6096000"/>
                <a:gd name="connsiteY1" fmla="*/ 0 h 3429000"/>
                <a:gd name="connsiteX2" fmla="*/ 6096000 w 6096000"/>
                <a:gd name="connsiteY2" fmla="*/ 3429000 h 3429000"/>
                <a:gd name="connsiteX3" fmla="*/ 0 w 6096000"/>
                <a:gd name="connsiteY3" fmla="*/ 3429000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96000" h="3429000">
                  <a:moveTo>
                    <a:pt x="0" y="0"/>
                  </a:moveTo>
                  <a:lnTo>
                    <a:pt x="6096000" y="0"/>
                  </a:lnTo>
                  <a:lnTo>
                    <a:pt x="6096000" y="3429000"/>
                  </a:lnTo>
                  <a:lnTo>
                    <a:pt x="0" y="3429000"/>
                  </a:lnTo>
                  <a:close/>
                </a:path>
              </a:pathLst>
            </a:cu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xmlns="" id="{DE8CFB63-1A91-4B8C-8E9E-87153D3091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64773"/>
            <a:stretch>
              <a:fillRect/>
            </a:stretch>
          </p:blipFill>
          <p:spPr>
            <a:xfrm>
              <a:off x="1" y="3111500"/>
              <a:ext cx="6095999" cy="3746500"/>
            </a:xfrm>
            <a:custGeom>
              <a:avLst/>
              <a:gdLst>
                <a:gd name="connsiteX0" fmla="*/ 0 w 6095999"/>
                <a:gd name="connsiteY0" fmla="*/ 0 h 3746500"/>
                <a:gd name="connsiteX1" fmla="*/ 6095999 w 6095999"/>
                <a:gd name="connsiteY1" fmla="*/ 0 h 3746500"/>
                <a:gd name="connsiteX2" fmla="*/ 6095999 w 6095999"/>
                <a:gd name="connsiteY2" fmla="*/ 3746500 h 3746500"/>
                <a:gd name="connsiteX3" fmla="*/ 0 w 6095999"/>
                <a:gd name="connsiteY3" fmla="*/ 3746500 h 374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95999" h="3746500">
                  <a:moveTo>
                    <a:pt x="0" y="0"/>
                  </a:moveTo>
                  <a:lnTo>
                    <a:pt x="6095999" y="0"/>
                  </a:lnTo>
                  <a:lnTo>
                    <a:pt x="6095999" y="3746500"/>
                  </a:lnTo>
                  <a:lnTo>
                    <a:pt x="0" y="3746500"/>
                  </a:lnTo>
                  <a:close/>
                </a:path>
              </a:pathLst>
            </a:custGeom>
          </p:spPr>
        </p:pic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BFFF4EE1-F883-4683-82D7-11E814F392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7730" y="0"/>
            <a:ext cx="9416541" cy="64475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A1F6C156-10FA-4406-879F-2E857CA60A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03927" y="527023"/>
            <a:ext cx="3041710" cy="1905341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DF125F45-D966-4C5A-85F2-E879C59ABF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520" y="2432363"/>
            <a:ext cx="1428417" cy="2520296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EDB5EFFC-7986-4366-BE70-74C979A73C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27266" y="5166030"/>
            <a:ext cx="963251" cy="1066892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2992F818-9F2A-4278-9A6A-0B64F83C73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7857" y="-1"/>
            <a:ext cx="4844143" cy="183270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877C84E5-86D6-4B1E-8A14-AF5E0E788D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11876" y="1796975"/>
            <a:ext cx="1428417" cy="1058405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94549737-5F38-45B4-BC9D-337F3DF64E5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68405" y="3429000"/>
            <a:ext cx="743776" cy="865707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22" name="组合 2">
            <a:extLst>
              <a:ext uri="{FF2B5EF4-FFF2-40B4-BE49-F238E27FC236}">
                <a16:creationId xmlns:a16="http://schemas.microsoft.com/office/drawing/2014/main" xmlns="" id="{316617B1-BAC0-4D63-8854-B30E9165CC42}"/>
              </a:ext>
            </a:extLst>
          </p:cNvPr>
          <p:cNvGrpSpPr/>
          <p:nvPr/>
        </p:nvGrpSpPr>
        <p:grpSpPr>
          <a:xfrm>
            <a:off x="4450144" y="2051225"/>
            <a:ext cx="3291712" cy="1049734"/>
            <a:chOff x="4552211" y="2223579"/>
            <a:chExt cx="2997669" cy="955963"/>
          </a:xfrm>
        </p:grpSpPr>
        <p:pic>
          <p:nvPicPr>
            <p:cNvPr id="23" name="图片 13">
              <a:extLst>
                <a:ext uri="{FF2B5EF4-FFF2-40B4-BE49-F238E27FC236}">
                  <a16:creationId xmlns:a16="http://schemas.microsoft.com/office/drawing/2014/main" xmlns="" id="{05BC95EC-DA38-4FAB-9E84-BEC5294547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605" t="32084" r="26722" b="55108"/>
            <a:stretch>
              <a:fillRect/>
            </a:stretch>
          </p:blipFill>
          <p:spPr>
            <a:xfrm>
              <a:off x="6737558" y="2295399"/>
              <a:ext cx="812322" cy="812322"/>
            </a:xfrm>
            <a:custGeom>
              <a:avLst/>
              <a:gdLst>
                <a:gd name="connsiteX0" fmla="*/ 406161 w 812322"/>
                <a:gd name="connsiteY0" fmla="*/ 0 h 812322"/>
                <a:gd name="connsiteX1" fmla="*/ 812322 w 812322"/>
                <a:gd name="connsiteY1" fmla="*/ 406161 h 812322"/>
                <a:gd name="connsiteX2" fmla="*/ 406161 w 812322"/>
                <a:gd name="connsiteY2" fmla="*/ 812322 h 812322"/>
                <a:gd name="connsiteX3" fmla="*/ 0 w 812322"/>
                <a:gd name="connsiteY3" fmla="*/ 406161 h 812322"/>
                <a:gd name="connsiteX4" fmla="*/ 406161 w 812322"/>
                <a:gd name="connsiteY4" fmla="*/ 0 h 81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2322" h="812322">
                  <a:moveTo>
                    <a:pt x="406161" y="0"/>
                  </a:moveTo>
                  <a:cubicBezTo>
                    <a:pt x="630478" y="0"/>
                    <a:pt x="812322" y="181844"/>
                    <a:pt x="812322" y="406161"/>
                  </a:cubicBezTo>
                  <a:cubicBezTo>
                    <a:pt x="812322" y="630478"/>
                    <a:pt x="630478" y="812322"/>
                    <a:pt x="406161" y="812322"/>
                  </a:cubicBezTo>
                  <a:cubicBezTo>
                    <a:pt x="181844" y="812322"/>
                    <a:pt x="0" y="630478"/>
                    <a:pt x="0" y="406161"/>
                  </a:cubicBezTo>
                  <a:cubicBezTo>
                    <a:pt x="0" y="181844"/>
                    <a:pt x="181844" y="0"/>
                    <a:pt x="406161" y="0"/>
                  </a:cubicBezTo>
                  <a:close/>
                </a:path>
              </a:pathLst>
            </a:cu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4" name="图片 14">
              <a:extLst>
                <a:ext uri="{FF2B5EF4-FFF2-40B4-BE49-F238E27FC236}">
                  <a16:creationId xmlns:a16="http://schemas.microsoft.com/office/drawing/2014/main" xmlns="" id="{99F3B6D9-6B9D-415B-BB80-88A76A3C0A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08" t="50511" r="55029" b="34487"/>
            <a:stretch>
              <a:fillRect/>
            </a:stretch>
          </p:blipFill>
          <p:spPr>
            <a:xfrm>
              <a:off x="4552211" y="2225825"/>
              <a:ext cx="788772" cy="951470"/>
            </a:xfrm>
            <a:custGeom>
              <a:avLst/>
              <a:gdLst>
                <a:gd name="connsiteX0" fmla="*/ 0 w 788772"/>
                <a:gd name="connsiteY0" fmla="*/ 0 h 951470"/>
                <a:gd name="connsiteX1" fmla="*/ 788772 w 788772"/>
                <a:gd name="connsiteY1" fmla="*/ 0 h 951470"/>
                <a:gd name="connsiteX2" fmla="*/ 788772 w 788772"/>
                <a:gd name="connsiteY2" fmla="*/ 951470 h 951470"/>
                <a:gd name="connsiteX3" fmla="*/ 0 w 788772"/>
                <a:gd name="connsiteY3" fmla="*/ 951470 h 951470"/>
                <a:gd name="connsiteX4" fmla="*/ 0 w 788772"/>
                <a:gd name="connsiteY4" fmla="*/ 0 h 951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8772" h="951470">
                  <a:moveTo>
                    <a:pt x="0" y="0"/>
                  </a:moveTo>
                  <a:lnTo>
                    <a:pt x="788772" y="0"/>
                  </a:lnTo>
                  <a:lnTo>
                    <a:pt x="788772" y="951470"/>
                  </a:lnTo>
                  <a:lnTo>
                    <a:pt x="0" y="951470"/>
                  </a:lnTo>
                  <a:lnTo>
                    <a:pt x="0" y="0"/>
                  </a:lnTo>
                  <a:close/>
                </a:path>
              </a:pathLst>
            </a:cu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7" name="图片 17">
              <a:extLst>
                <a:ext uri="{FF2B5EF4-FFF2-40B4-BE49-F238E27FC236}">
                  <a16:creationId xmlns:a16="http://schemas.microsoft.com/office/drawing/2014/main" xmlns="" id="{18B2E6FB-D223-4173-892F-A3E241BB0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62" t="50609" r="13552" b="34319"/>
            <a:stretch>
              <a:fillRect/>
            </a:stretch>
          </p:blipFill>
          <p:spPr>
            <a:xfrm>
              <a:off x="5419490" y="2223579"/>
              <a:ext cx="1239562" cy="955963"/>
            </a:xfrm>
            <a:custGeom>
              <a:avLst/>
              <a:gdLst>
                <a:gd name="connsiteX0" fmla="*/ 0 w 1239562"/>
                <a:gd name="connsiteY0" fmla="*/ 0 h 955963"/>
                <a:gd name="connsiteX1" fmla="*/ 1239562 w 1239562"/>
                <a:gd name="connsiteY1" fmla="*/ 0 h 955963"/>
                <a:gd name="connsiteX2" fmla="*/ 1239562 w 1239562"/>
                <a:gd name="connsiteY2" fmla="*/ 955963 h 955963"/>
                <a:gd name="connsiteX3" fmla="*/ 0 w 1239562"/>
                <a:gd name="connsiteY3" fmla="*/ 955963 h 955963"/>
                <a:gd name="connsiteX4" fmla="*/ 0 w 1239562"/>
                <a:gd name="connsiteY4" fmla="*/ 0 h 955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9562" h="955963">
                  <a:moveTo>
                    <a:pt x="0" y="0"/>
                  </a:moveTo>
                  <a:lnTo>
                    <a:pt x="1239562" y="0"/>
                  </a:lnTo>
                  <a:lnTo>
                    <a:pt x="1239562" y="955963"/>
                  </a:lnTo>
                  <a:lnTo>
                    <a:pt x="0" y="955963"/>
                  </a:lnTo>
                  <a:lnTo>
                    <a:pt x="0" y="0"/>
                  </a:lnTo>
                  <a:close/>
                </a:path>
              </a:pathLst>
            </a:cu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75377" y="2938442"/>
            <a:ext cx="8413209" cy="200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41997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DD67D156-39EF-4895-9EE5-0E10822AD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D8C9FDDC-C62E-417C-A575-5680AA15B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22" y="162046"/>
            <a:ext cx="12192000" cy="6149893"/>
          </a:xfrm>
          <a:prstGeom prst="rect">
            <a:avLst/>
          </a:prstGeom>
        </p:spPr>
      </p:pic>
      <p:sp>
        <p:nvSpPr>
          <p:cNvPr id="11" name="文本框 4">
            <a:extLst>
              <a:ext uri="{FF2B5EF4-FFF2-40B4-BE49-F238E27FC236}">
                <a16:creationId xmlns:a16="http://schemas.microsoft.com/office/drawing/2014/main" xmlns="" id="{E1DABC79-FDEB-4F56-AB81-7AA95E56C3CC}"/>
              </a:ext>
            </a:extLst>
          </p:cNvPr>
          <p:cNvSpPr txBox="1"/>
          <p:nvPr/>
        </p:nvSpPr>
        <p:spPr>
          <a:xfrm>
            <a:off x="2379306" y="452272"/>
            <a:ext cx="94799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Trong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các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số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sau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,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số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nào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có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hai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chữ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số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ở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lớp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nghìn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,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số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nào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có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hai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chữ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số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ở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lớp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triệu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?</a:t>
            </a:r>
            <a:endParaRPr lang="zh-CN" altLang="en-US" sz="4000" dirty="0">
              <a:solidFill>
                <a:schemeClr val="bg1"/>
              </a:solidFill>
              <a:latin typeface="Cambria" panose="02040503050406030204" pitchFamily="18" charset="0"/>
              <a:ea typeface="思源黑体 CN Normal" panose="020B0400000000000000" pitchFamily="34" charset="-122"/>
              <a:cs typeface="+mn-ea"/>
              <a:sym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2" y="5220182"/>
            <a:ext cx="12110977" cy="165685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140904" y="2151255"/>
            <a:ext cx="1427348" cy="83099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B050"/>
                </a:solidFill>
                <a:latin typeface="Berlin Sans FB" panose="020E0602020502020306" pitchFamily="34" charset="0"/>
              </a:rPr>
              <a:t>4 519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89666" y="2151255"/>
            <a:ext cx="2409427" cy="83099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8F3389"/>
                </a:solidFill>
                <a:latin typeface="Berlin Sans FB" panose="020E0602020502020306" pitchFamily="34" charset="0"/>
              </a:rPr>
              <a:t>100 000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381257" y="3280054"/>
            <a:ext cx="3439036" cy="83099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113 806 715</a:t>
            </a:r>
          </a:p>
        </p:txBody>
      </p:sp>
      <p:sp>
        <p:nvSpPr>
          <p:cNvPr id="3" name="Rectangle 2"/>
          <p:cNvSpPr/>
          <p:nvPr/>
        </p:nvSpPr>
        <p:spPr>
          <a:xfrm>
            <a:off x="635699" y="4355433"/>
            <a:ext cx="50613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Số</a:t>
            </a:r>
            <a:r>
              <a:rPr lang="en-US" altLang="zh-CN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có</a:t>
            </a:r>
            <a:r>
              <a:rPr lang="en-US" altLang="zh-CN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hai</a:t>
            </a:r>
            <a:r>
              <a:rPr lang="en-US" altLang="zh-CN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chữ</a:t>
            </a:r>
            <a:r>
              <a:rPr lang="en-US" altLang="zh-CN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số</a:t>
            </a:r>
            <a:r>
              <a:rPr lang="en-US" altLang="zh-CN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ở </a:t>
            </a:r>
            <a:r>
              <a:rPr lang="en-US" altLang="zh-CN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lớp</a:t>
            </a:r>
            <a:r>
              <a:rPr lang="en-US" altLang="zh-CN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nghìn</a:t>
            </a:r>
            <a:endParaRPr lang="en-US" sz="3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80787" y="4355432"/>
            <a:ext cx="49119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endParaRPr lang="en-US" sz="3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423" y="337286"/>
            <a:ext cx="4785775" cy="139000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453951" y="3280054"/>
            <a:ext cx="3419147" cy="83099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07AAE"/>
                </a:solidFill>
                <a:latin typeface="Berlin Sans FB" panose="020E0602020502020306" pitchFamily="34" charset="0"/>
              </a:rPr>
              <a:t>99 405 207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420507" y="2164578"/>
            <a:ext cx="2027654" cy="83099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15422"/>
                </a:solidFill>
                <a:latin typeface="Berlin Sans FB" panose="020E0602020502020306" pitchFamily="34" charset="0"/>
              </a:rPr>
              <a:t>45 000</a:t>
            </a:r>
          </a:p>
        </p:txBody>
      </p:sp>
    </p:spTree>
    <p:extLst>
      <p:ext uri="{BB962C8B-B14F-4D97-AF65-F5344CB8AC3E}">
        <p14:creationId xmlns:p14="http://schemas.microsoft.com/office/powerpoint/2010/main" val="152966030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59259E-6 L -0.4599 0.4224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95" y="2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11111E-6 L 0.41536 0.2460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68" y="1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 animBg="1"/>
      <p:bldP spid="21" grpId="0" animBg="1"/>
      <p:bldP spid="24" grpId="0" animBg="1"/>
      <p:bldP spid="3" grpId="0"/>
      <p:bldP spid="5" grpId="0"/>
      <p:bldP spid="23" grpId="0" animBg="1"/>
      <p:bldP spid="23" grpId="1" animBg="1"/>
      <p:bldP spid="22" grpId="0" animBg="1"/>
      <p:bldP spid="2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DD67D156-39EF-4895-9EE5-0E10822AD3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D8C9FDDC-C62E-417C-A575-5680AA15B4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01" y="151704"/>
            <a:ext cx="11988799" cy="6705324"/>
          </a:xfrm>
          <a:prstGeom prst="rect">
            <a:avLst/>
          </a:prstGeom>
        </p:spPr>
      </p:pic>
      <p:sp>
        <p:nvSpPr>
          <p:cNvPr id="11" name="文本框 4">
            <a:extLst>
              <a:ext uri="{FF2B5EF4-FFF2-40B4-BE49-F238E27FC236}">
                <a16:creationId xmlns:a16="http://schemas.microsoft.com/office/drawing/2014/main" xmlns="" id="{E1DABC79-FDEB-4F56-AB81-7AA95E56C3CC}"/>
              </a:ext>
            </a:extLst>
          </p:cNvPr>
          <p:cNvSpPr txBox="1"/>
          <p:nvPr/>
        </p:nvSpPr>
        <p:spPr>
          <a:xfrm>
            <a:off x="2489554" y="485824"/>
            <a:ext cx="90939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tiểu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Niên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giám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thống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kê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2017, 2018, 2019, 2020).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tiểu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tăng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dần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từng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zh-CN" altLang="en-US" sz="7200" dirty="0">
              <a:solidFill>
                <a:schemeClr val="bg1"/>
              </a:solidFill>
              <a:latin typeface="Cambria" panose="02040503050406030204" pitchFamily="18" charset="0"/>
              <a:ea typeface="思源黑体 CN Normal" panose="020B0400000000000000" pitchFamily="34" charset="-122"/>
              <a:cs typeface="+mn-ea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653" y="112786"/>
            <a:ext cx="2186901" cy="116029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479195" y="2812983"/>
            <a:ext cx="3871469" cy="727074"/>
          </a:xfrm>
          <a:prstGeom prst="roundRect">
            <a:avLst>
              <a:gd name="adj" fmla="val 38483"/>
            </a:avLst>
          </a:prstGeom>
          <a:solidFill>
            <a:srgbClr val="F07AAE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2016 - 2017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1479195" y="3788610"/>
            <a:ext cx="3871469" cy="727074"/>
          </a:xfrm>
          <a:prstGeom prst="roundRect">
            <a:avLst>
              <a:gd name="adj" fmla="val 38483"/>
            </a:avLst>
          </a:prstGeom>
          <a:solidFill>
            <a:srgbClr val="F07AAE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2017 - 2018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1437650" y="4764237"/>
            <a:ext cx="3871469" cy="727074"/>
          </a:xfrm>
          <a:prstGeom prst="roundRect">
            <a:avLst>
              <a:gd name="adj" fmla="val 38483"/>
            </a:avLst>
          </a:prstGeom>
          <a:solidFill>
            <a:srgbClr val="F07AAE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2018 - 2019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1437649" y="5739864"/>
            <a:ext cx="3871469" cy="727074"/>
          </a:xfrm>
          <a:prstGeom prst="roundRect">
            <a:avLst>
              <a:gd name="adj" fmla="val 38483"/>
            </a:avLst>
          </a:prstGeom>
          <a:solidFill>
            <a:srgbClr val="F07AAE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2019 - 2020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6856369" y="2812983"/>
            <a:ext cx="3871469" cy="727074"/>
          </a:xfrm>
          <a:prstGeom prst="roundRect">
            <a:avLst>
              <a:gd name="adj" fmla="val 38483"/>
            </a:avLst>
          </a:prstGeom>
          <a:solidFill>
            <a:schemeClr val="bg1"/>
          </a:solidFill>
          <a:ln w="57150">
            <a:solidFill>
              <a:srgbClr val="F07A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8 041 842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endParaRPr lang="en-US" sz="32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6856369" y="3788610"/>
            <a:ext cx="3871469" cy="727074"/>
          </a:xfrm>
          <a:prstGeom prst="roundRect">
            <a:avLst>
              <a:gd name="adj" fmla="val 38483"/>
            </a:avLst>
          </a:prstGeom>
          <a:solidFill>
            <a:schemeClr val="bg1"/>
          </a:solidFill>
          <a:ln w="57150">
            <a:solidFill>
              <a:srgbClr val="F07A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8 741 545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endParaRPr lang="en-US" sz="32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6814824" y="4764237"/>
            <a:ext cx="3871469" cy="727074"/>
          </a:xfrm>
          <a:prstGeom prst="roundRect">
            <a:avLst>
              <a:gd name="adj" fmla="val 38483"/>
            </a:avLst>
          </a:prstGeom>
          <a:solidFill>
            <a:schemeClr val="bg1"/>
          </a:solidFill>
          <a:ln w="57150">
            <a:solidFill>
              <a:srgbClr val="F07A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7 801 560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endParaRPr lang="en-US" sz="32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6814823" y="5739864"/>
            <a:ext cx="3871469" cy="727074"/>
          </a:xfrm>
          <a:prstGeom prst="roundRect">
            <a:avLst>
              <a:gd name="adj" fmla="val 38483"/>
            </a:avLst>
          </a:prstGeom>
          <a:solidFill>
            <a:schemeClr val="bg1"/>
          </a:solidFill>
          <a:ln w="57150">
            <a:solidFill>
              <a:srgbClr val="F07A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8 541 451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endParaRPr lang="en-US" sz="32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50" name="Straight Connector 49"/>
          <p:cNvCxnSpPr>
            <a:stCxn id="5" idx="3"/>
            <a:endCxn id="47" idx="1"/>
          </p:cNvCxnSpPr>
          <p:nvPr/>
        </p:nvCxnSpPr>
        <p:spPr>
          <a:xfrm>
            <a:off x="5350664" y="3176520"/>
            <a:ext cx="1464160" cy="1951254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972273" y="1819958"/>
            <a:ext cx="104172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7 801 560 &lt; 8 041 842 &lt; 8 541 451 &lt; 8 741 545.</a:t>
            </a:r>
          </a:p>
          <a:p>
            <a:pPr algn="just"/>
            <a:r>
              <a:rPr lang="en-US" sz="28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tiểu</a:t>
            </a:r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tăng</a:t>
            </a:r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dần</a:t>
            </a:r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US" sz="28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từng</a:t>
            </a:r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28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28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2800" b="0" i="0" dirty="0">
              <a:solidFill>
                <a:schemeClr val="accent4">
                  <a:lumMod val="40000"/>
                  <a:lumOff val="60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52" name="Straight Connector 51"/>
          <p:cNvCxnSpPr>
            <a:endCxn id="45" idx="1"/>
          </p:cNvCxnSpPr>
          <p:nvPr/>
        </p:nvCxnSpPr>
        <p:spPr>
          <a:xfrm flipV="1">
            <a:off x="5350661" y="3176520"/>
            <a:ext cx="1505708" cy="94002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endCxn id="48" idx="1"/>
          </p:cNvCxnSpPr>
          <p:nvPr/>
        </p:nvCxnSpPr>
        <p:spPr>
          <a:xfrm>
            <a:off x="5309117" y="5166086"/>
            <a:ext cx="1505706" cy="937315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endCxn id="46" idx="1"/>
          </p:cNvCxnSpPr>
          <p:nvPr/>
        </p:nvCxnSpPr>
        <p:spPr>
          <a:xfrm flipV="1">
            <a:off x="5302685" y="4152147"/>
            <a:ext cx="1553684" cy="191927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506285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DD67D156-39EF-4895-9EE5-0E10822AD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D8C9FDDC-C62E-417C-A575-5680AA15B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40" y="162046"/>
            <a:ext cx="11420520" cy="614989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0DDC3B17-38B6-4794-9271-E8F9A12444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2969" y="5797513"/>
            <a:ext cx="766327" cy="896075"/>
          </a:xfrm>
          <a:prstGeom prst="rect">
            <a:avLst/>
          </a:prstGeom>
          <a:effectLst>
            <a:outerShdw blurRad="12700" dist="127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2948570" y="546062"/>
            <a:ext cx="8363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 mỗi viên đá ghi các số 0, 2, 4 vào một ô có dấu "?" để được kết quả đúng.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94" y="1912142"/>
            <a:ext cx="8393322" cy="335998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0D692444-3CF0-411E-8E90-6D168641A6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053" y="3859686"/>
            <a:ext cx="3709370" cy="3709370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496" y="0"/>
            <a:ext cx="5078408" cy="14265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077003">
            <a:off x="6140901" y="4356156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en-US" sz="4800" dirty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 rot="1077003">
            <a:off x="6658312" y="3502607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en-US" sz="4800" dirty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0</a:t>
            </a:r>
          </a:p>
        </p:txBody>
      </p:sp>
      <p:sp>
        <p:nvSpPr>
          <p:cNvPr id="17" name="TextBox 16"/>
          <p:cNvSpPr txBox="1"/>
          <p:nvPr/>
        </p:nvSpPr>
        <p:spPr>
          <a:xfrm rot="1077003">
            <a:off x="3345226" y="2704738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en-US" sz="4800" dirty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7763948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DD67D156-39EF-4895-9EE5-0E10822AD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D8C9FDDC-C62E-417C-A575-5680AA15B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40" y="162046"/>
            <a:ext cx="11420520" cy="65746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11153" y="492000"/>
            <a:ext cx="8363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cọc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hải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âu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cọc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vẹt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bao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cọc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3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5705" y="1801290"/>
            <a:ext cx="9699755" cy="309473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42465" y="5110684"/>
            <a:ext cx="9946233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dãy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(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cuối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):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khoảng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giữa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+ 1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079" y="-56800"/>
            <a:ext cx="5078408" cy="14265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18283" y="5279054"/>
            <a:ext cx="6778138" cy="646331"/>
          </a:xfrm>
          <a:prstGeom prst="rect">
            <a:avLst/>
          </a:prstGeom>
          <a:solidFill>
            <a:srgbClr val="0070C0"/>
          </a:solidFill>
          <a:ln w="571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endParaRPr lang="en-US" sz="3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79716" y="5092903"/>
            <a:ext cx="10675514" cy="13849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cọc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hải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âu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cọc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vẹt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cọc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(999 – 100) : 1 + 1 = 900 (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cọc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2800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8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900 </a:t>
            </a:r>
            <a:r>
              <a:rPr lang="en-US" sz="2800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28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cọc</a:t>
            </a:r>
            <a:endParaRPr lang="en-US" sz="2800" b="1" i="1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56148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2" grpId="1" animBg="1"/>
      <p:bldP spid="7" grpId="0" animBg="1"/>
      <p:bldP spid="7" grpId="1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C159DA4B-464F-48FD-B888-212605B4C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C8ED48D9-08B0-4F16-A521-35D0F36D8C48}"/>
              </a:ext>
            </a:extLst>
          </p:cNvPr>
          <p:cNvGrpSpPr/>
          <p:nvPr/>
        </p:nvGrpSpPr>
        <p:grpSpPr>
          <a:xfrm>
            <a:off x="1" y="3111500"/>
            <a:ext cx="12191999" cy="3746500"/>
            <a:chOff x="1" y="3111500"/>
            <a:chExt cx="12191999" cy="3746500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xmlns="" id="{EE0FFFB4-1E37-49B7-85C2-CDCF9F0461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64773" t="8475"/>
            <a:stretch>
              <a:fillRect/>
            </a:stretch>
          </p:blipFill>
          <p:spPr>
            <a:xfrm>
              <a:off x="6096000" y="3429000"/>
              <a:ext cx="6096000" cy="3429000"/>
            </a:xfrm>
            <a:custGeom>
              <a:avLst/>
              <a:gdLst>
                <a:gd name="connsiteX0" fmla="*/ 0 w 6096000"/>
                <a:gd name="connsiteY0" fmla="*/ 0 h 3429000"/>
                <a:gd name="connsiteX1" fmla="*/ 6096000 w 6096000"/>
                <a:gd name="connsiteY1" fmla="*/ 0 h 3429000"/>
                <a:gd name="connsiteX2" fmla="*/ 6096000 w 6096000"/>
                <a:gd name="connsiteY2" fmla="*/ 3429000 h 3429000"/>
                <a:gd name="connsiteX3" fmla="*/ 0 w 6096000"/>
                <a:gd name="connsiteY3" fmla="*/ 3429000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96000" h="3429000">
                  <a:moveTo>
                    <a:pt x="0" y="0"/>
                  </a:moveTo>
                  <a:lnTo>
                    <a:pt x="6096000" y="0"/>
                  </a:lnTo>
                  <a:lnTo>
                    <a:pt x="6096000" y="3429000"/>
                  </a:lnTo>
                  <a:lnTo>
                    <a:pt x="0" y="3429000"/>
                  </a:lnTo>
                  <a:close/>
                </a:path>
              </a:pathLst>
            </a:cu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xmlns="" id="{DE8CFB63-1A91-4B8C-8E9E-87153D3091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64773"/>
            <a:stretch>
              <a:fillRect/>
            </a:stretch>
          </p:blipFill>
          <p:spPr>
            <a:xfrm>
              <a:off x="1" y="3111500"/>
              <a:ext cx="6095999" cy="3746500"/>
            </a:xfrm>
            <a:custGeom>
              <a:avLst/>
              <a:gdLst>
                <a:gd name="connsiteX0" fmla="*/ 0 w 6095999"/>
                <a:gd name="connsiteY0" fmla="*/ 0 h 3746500"/>
                <a:gd name="connsiteX1" fmla="*/ 6095999 w 6095999"/>
                <a:gd name="connsiteY1" fmla="*/ 0 h 3746500"/>
                <a:gd name="connsiteX2" fmla="*/ 6095999 w 6095999"/>
                <a:gd name="connsiteY2" fmla="*/ 3746500 h 3746500"/>
                <a:gd name="connsiteX3" fmla="*/ 0 w 6095999"/>
                <a:gd name="connsiteY3" fmla="*/ 3746500 h 374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95999" h="3746500">
                  <a:moveTo>
                    <a:pt x="0" y="0"/>
                  </a:moveTo>
                  <a:lnTo>
                    <a:pt x="6095999" y="0"/>
                  </a:lnTo>
                  <a:lnTo>
                    <a:pt x="6095999" y="3746500"/>
                  </a:lnTo>
                  <a:lnTo>
                    <a:pt x="0" y="3746500"/>
                  </a:lnTo>
                  <a:close/>
                </a:path>
              </a:pathLst>
            </a:custGeom>
          </p:spPr>
        </p:pic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BFFF4EE1-F883-4683-82D7-11E814F392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7730" y="0"/>
            <a:ext cx="9416541" cy="64475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A1F6C156-10FA-4406-879F-2E857CA60A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03927" y="527023"/>
            <a:ext cx="3041710" cy="1905341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DF125F45-D966-4C5A-85F2-E879C59ABF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520" y="2432363"/>
            <a:ext cx="1428417" cy="2520296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EDB5EFFC-7986-4366-BE70-74C979A73C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27266" y="5166030"/>
            <a:ext cx="963251" cy="1066892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2992F818-9F2A-4278-9A6A-0B64F83C73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7857" y="-1"/>
            <a:ext cx="4844143" cy="183270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877C84E5-86D6-4B1E-8A14-AF5E0E788D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11876" y="1796975"/>
            <a:ext cx="1428417" cy="1058405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94549737-5F38-45B4-BC9D-337F3DF64E5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11284" y="3532534"/>
            <a:ext cx="743776" cy="865707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sp>
        <p:nvSpPr>
          <p:cNvPr id="24" name="文本框 40">
            <a:extLst>
              <a:ext uri="{FF2B5EF4-FFF2-40B4-BE49-F238E27FC236}">
                <a16:creationId xmlns:a16="http://schemas.microsoft.com/office/drawing/2014/main" xmlns="" id="{BFDA2D62-47C0-400E-B5CE-3EC06D538AD8}"/>
              </a:ext>
            </a:extLst>
          </p:cNvPr>
          <p:cNvSpPr txBox="1"/>
          <p:nvPr/>
        </p:nvSpPr>
        <p:spPr>
          <a:xfrm>
            <a:off x="1964168" y="3002531"/>
            <a:ext cx="83494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0" dirty="0" err="1">
                <a:ln w="38100">
                  <a:solidFill>
                    <a:schemeClr val="bg1"/>
                  </a:solidFill>
                  <a:prstDash val="dash"/>
                </a:ln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#9Slide07 IcielCrocante" panose="02000000000000000000" pitchFamily="2" charset="0"/>
                <a:ea typeface="字魂21号-不齐素圆体" panose="00000500000000000000" pitchFamily="2" charset="-122"/>
              </a:rPr>
              <a:t>Vận</a:t>
            </a:r>
            <a:r>
              <a:rPr lang="en-US" altLang="zh-CN" sz="12000" dirty="0">
                <a:ln w="38100">
                  <a:solidFill>
                    <a:schemeClr val="bg1"/>
                  </a:solidFill>
                  <a:prstDash val="dash"/>
                </a:ln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#9Slide07 IcielCrocante" panose="02000000000000000000" pitchFamily="2" charset="0"/>
                <a:ea typeface="字魂21号-不齐素圆体" panose="00000500000000000000" pitchFamily="2" charset="-122"/>
              </a:rPr>
              <a:t> </a:t>
            </a:r>
            <a:r>
              <a:rPr lang="en-US" altLang="zh-CN" sz="12000" dirty="0" err="1">
                <a:ln w="38100">
                  <a:solidFill>
                    <a:schemeClr val="bg1"/>
                  </a:solidFill>
                  <a:prstDash val="dash"/>
                </a:ln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#9Slide07 IcielCrocante" panose="02000000000000000000" pitchFamily="2" charset="0"/>
                <a:ea typeface="字魂21号-不齐素圆体" panose="00000500000000000000" pitchFamily="2" charset="-122"/>
              </a:rPr>
              <a:t>dụng</a:t>
            </a:r>
            <a:endParaRPr lang="zh-CN" altLang="en-US" sz="12000" dirty="0">
              <a:ln w="38100">
                <a:solidFill>
                  <a:schemeClr val="bg1"/>
                </a:solidFill>
                <a:prstDash val="dash"/>
              </a:ln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#9Slide07 IcielCrocante" panose="02000000000000000000" pitchFamily="2" charset="0"/>
              <a:ea typeface="字魂21号-不齐素圆体" panose="00000500000000000000" pitchFamily="2" charset="-122"/>
            </a:endParaRPr>
          </a:p>
        </p:txBody>
      </p:sp>
      <p:sp>
        <p:nvSpPr>
          <p:cNvPr id="25" name="文本框 40">
            <a:extLst>
              <a:ext uri="{FF2B5EF4-FFF2-40B4-BE49-F238E27FC236}">
                <a16:creationId xmlns:a16="http://schemas.microsoft.com/office/drawing/2014/main" xmlns="" id="{BFDA2D62-47C0-400E-B5CE-3EC06D538AD8}"/>
              </a:ext>
            </a:extLst>
          </p:cNvPr>
          <p:cNvSpPr txBox="1"/>
          <p:nvPr/>
        </p:nvSpPr>
        <p:spPr>
          <a:xfrm>
            <a:off x="2045131" y="3012362"/>
            <a:ext cx="83494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0" dirty="0" err="1">
                <a:ln w="38100">
                  <a:solidFill>
                    <a:schemeClr val="bg1"/>
                  </a:solidFill>
                  <a:prstDash val="solid"/>
                </a:ln>
                <a:solidFill>
                  <a:srgbClr val="F07AA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#9Slide07 IcielCrocante" panose="02000000000000000000" pitchFamily="2" charset="0"/>
                <a:ea typeface="字魂21号-不齐素圆体" panose="00000500000000000000" pitchFamily="2" charset="-122"/>
              </a:rPr>
              <a:t>Vận</a:t>
            </a:r>
            <a:r>
              <a:rPr lang="en-US" altLang="zh-CN" sz="12000" dirty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F07AA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#9Slide07 IcielCrocante" panose="02000000000000000000" pitchFamily="2" charset="0"/>
                <a:ea typeface="字魂21号-不齐素圆体" panose="00000500000000000000" pitchFamily="2" charset="-122"/>
              </a:rPr>
              <a:t> </a:t>
            </a:r>
            <a:r>
              <a:rPr lang="en-US" altLang="zh-CN" sz="12000" dirty="0" err="1">
                <a:ln w="38100">
                  <a:solidFill>
                    <a:schemeClr val="bg1"/>
                  </a:solidFill>
                  <a:prstDash val="solid"/>
                </a:ln>
                <a:solidFill>
                  <a:srgbClr val="F07AA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#9Slide07 IcielCrocante" panose="02000000000000000000" pitchFamily="2" charset="0"/>
                <a:ea typeface="字魂21号-不齐素圆体" panose="00000500000000000000" pitchFamily="2" charset="-122"/>
              </a:rPr>
              <a:t>dụng</a:t>
            </a:r>
            <a:endParaRPr lang="zh-CN" altLang="en-US" sz="12000" dirty="0">
              <a:ln w="38100">
                <a:solidFill>
                  <a:schemeClr val="bg1"/>
                </a:solidFill>
                <a:prstDash val="solid"/>
              </a:ln>
              <a:solidFill>
                <a:srgbClr val="F07AA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#9Slide07 IcielCrocante" panose="02000000000000000000" pitchFamily="2" charset="0"/>
              <a:ea typeface="字魂21号-不齐素圆体" panose="00000500000000000000" pitchFamily="2" charset="-122"/>
            </a:endParaRPr>
          </a:p>
        </p:txBody>
      </p:sp>
      <p:grpSp>
        <p:nvGrpSpPr>
          <p:cNvPr id="22" name="组合 2">
            <a:extLst>
              <a:ext uri="{FF2B5EF4-FFF2-40B4-BE49-F238E27FC236}">
                <a16:creationId xmlns:a16="http://schemas.microsoft.com/office/drawing/2014/main" xmlns="" id="{EEF84B00-7987-407C-A71D-0FB052232ADB}"/>
              </a:ext>
            </a:extLst>
          </p:cNvPr>
          <p:cNvGrpSpPr/>
          <p:nvPr/>
        </p:nvGrpSpPr>
        <p:grpSpPr>
          <a:xfrm>
            <a:off x="3964056" y="2189946"/>
            <a:ext cx="4204438" cy="951470"/>
            <a:chOff x="3971269" y="2421346"/>
            <a:chExt cx="4204438" cy="951470"/>
          </a:xfrm>
        </p:grpSpPr>
        <p:pic>
          <p:nvPicPr>
            <p:cNvPr id="30" name="图片 13">
              <a:extLst>
                <a:ext uri="{FF2B5EF4-FFF2-40B4-BE49-F238E27FC236}">
                  <a16:creationId xmlns:a16="http://schemas.microsoft.com/office/drawing/2014/main" xmlns="" id="{83264643-CAA1-4520-81F3-D6FD5F834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278" t="13495" r="14493" b="73452"/>
            <a:stretch>
              <a:fillRect/>
            </a:stretch>
          </p:blipFill>
          <p:spPr>
            <a:xfrm>
              <a:off x="4870269" y="2483130"/>
              <a:ext cx="778476" cy="827902"/>
            </a:xfrm>
            <a:custGeom>
              <a:avLst/>
              <a:gdLst>
                <a:gd name="connsiteX0" fmla="*/ 0 w 778476"/>
                <a:gd name="connsiteY0" fmla="*/ 0 h 827902"/>
                <a:gd name="connsiteX1" fmla="*/ 778476 w 778476"/>
                <a:gd name="connsiteY1" fmla="*/ 0 h 827902"/>
                <a:gd name="connsiteX2" fmla="*/ 778476 w 778476"/>
                <a:gd name="connsiteY2" fmla="*/ 827902 h 827902"/>
                <a:gd name="connsiteX3" fmla="*/ 0 w 778476"/>
                <a:gd name="connsiteY3" fmla="*/ 827902 h 827902"/>
                <a:gd name="connsiteX4" fmla="*/ 0 w 778476"/>
                <a:gd name="connsiteY4" fmla="*/ 0 h 827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8476" h="827902">
                  <a:moveTo>
                    <a:pt x="0" y="0"/>
                  </a:moveTo>
                  <a:lnTo>
                    <a:pt x="778476" y="0"/>
                  </a:lnTo>
                  <a:lnTo>
                    <a:pt x="778476" y="827902"/>
                  </a:lnTo>
                  <a:lnTo>
                    <a:pt x="0" y="827902"/>
                  </a:lnTo>
                  <a:lnTo>
                    <a:pt x="0" y="0"/>
                  </a:lnTo>
                  <a:close/>
                </a:path>
              </a:pathLst>
            </a:cu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1" name="图片 14">
              <a:extLst>
                <a:ext uri="{FF2B5EF4-FFF2-40B4-BE49-F238E27FC236}">
                  <a16:creationId xmlns:a16="http://schemas.microsoft.com/office/drawing/2014/main" xmlns="" id="{9AFF4B40-576F-41AA-8AB0-607CC8C1E9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649" t="12911" r="44260" b="74621"/>
            <a:stretch>
              <a:fillRect/>
            </a:stretch>
          </p:blipFill>
          <p:spPr>
            <a:xfrm>
              <a:off x="7483729" y="2501665"/>
              <a:ext cx="691978" cy="790832"/>
            </a:xfrm>
            <a:custGeom>
              <a:avLst/>
              <a:gdLst>
                <a:gd name="connsiteX0" fmla="*/ 0 w 691978"/>
                <a:gd name="connsiteY0" fmla="*/ 0 h 790832"/>
                <a:gd name="connsiteX1" fmla="*/ 691978 w 691978"/>
                <a:gd name="connsiteY1" fmla="*/ 0 h 790832"/>
                <a:gd name="connsiteX2" fmla="*/ 691978 w 691978"/>
                <a:gd name="connsiteY2" fmla="*/ 790832 h 790832"/>
                <a:gd name="connsiteX3" fmla="*/ 0 w 691978"/>
                <a:gd name="connsiteY3" fmla="*/ 790832 h 790832"/>
                <a:gd name="connsiteX4" fmla="*/ 0 w 691978"/>
                <a:gd name="connsiteY4" fmla="*/ 0 h 790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1978" h="790832">
                  <a:moveTo>
                    <a:pt x="0" y="0"/>
                  </a:moveTo>
                  <a:lnTo>
                    <a:pt x="691978" y="0"/>
                  </a:lnTo>
                  <a:lnTo>
                    <a:pt x="691978" y="790832"/>
                  </a:lnTo>
                  <a:lnTo>
                    <a:pt x="0" y="790832"/>
                  </a:lnTo>
                  <a:lnTo>
                    <a:pt x="0" y="0"/>
                  </a:lnTo>
                  <a:close/>
                </a:path>
              </a:pathLst>
            </a:cu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2" name="图片 17">
              <a:extLst>
                <a:ext uri="{FF2B5EF4-FFF2-40B4-BE49-F238E27FC236}">
                  <a16:creationId xmlns:a16="http://schemas.microsoft.com/office/drawing/2014/main" xmlns="" id="{C520DC96-AE92-470A-B9EF-E714FC9D81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649" t="12911" r="44260" b="74621"/>
            <a:stretch>
              <a:fillRect/>
            </a:stretch>
          </p:blipFill>
          <p:spPr>
            <a:xfrm>
              <a:off x="6681522" y="2501665"/>
              <a:ext cx="691978" cy="790832"/>
            </a:xfrm>
            <a:custGeom>
              <a:avLst/>
              <a:gdLst>
                <a:gd name="connsiteX0" fmla="*/ 0 w 691978"/>
                <a:gd name="connsiteY0" fmla="*/ 0 h 790832"/>
                <a:gd name="connsiteX1" fmla="*/ 691978 w 691978"/>
                <a:gd name="connsiteY1" fmla="*/ 0 h 790832"/>
                <a:gd name="connsiteX2" fmla="*/ 691978 w 691978"/>
                <a:gd name="connsiteY2" fmla="*/ 790832 h 790832"/>
                <a:gd name="connsiteX3" fmla="*/ 0 w 691978"/>
                <a:gd name="connsiteY3" fmla="*/ 790832 h 790832"/>
                <a:gd name="connsiteX4" fmla="*/ 0 w 691978"/>
                <a:gd name="connsiteY4" fmla="*/ 0 h 790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1978" h="790832">
                  <a:moveTo>
                    <a:pt x="0" y="0"/>
                  </a:moveTo>
                  <a:lnTo>
                    <a:pt x="691978" y="0"/>
                  </a:lnTo>
                  <a:lnTo>
                    <a:pt x="691978" y="790832"/>
                  </a:lnTo>
                  <a:lnTo>
                    <a:pt x="0" y="790832"/>
                  </a:lnTo>
                  <a:lnTo>
                    <a:pt x="0" y="0"/>
                  </a:lnTo>
                  <a:close/>
                </a:path>
              </a:pathLst>
            </a:cu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3" name="图片 18">
              <a:extLst>
                <a:ext uri="{FF2B5EF4-FFF2-40B4-BE49-F238E27FC236}">
                  <a16:creationId xmlns:a16="http://schemas.microsoft.com/office/drawing/2014/main" xmlns="" id="{27441405-284A-4B94-A946-F01931E9DA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57" t="50027" r="77570" b="34971"/>
            <a:stretch>
              <a:fillRect/>
            </a:stretch>
          </p:blipFill>
          <p:spPr>
            <a:xfrm>
              <a:off x="5758973" y="2421346"/>
              <a:ext cx="812321" cy="951470"/>
            </a:xfrm>
            <a:custGeom>
              <a:avLst/>
              <a:gdLst>
                <a:gd name="connsiteX0" fmla="*/ 0 w 812321"/>
                <a:gd name="connsiteY0" fmla="*/ 0 h 951470"/>
                <a:gd name="connsiteX1" fmla="*/ 812321 w 812321"/>
                <a:gd name="connsiteY1" fmla="*/ 0 h 951470"/>
                <a:gd name="connsiteX2" fmla="*/ 812321 w 812321"/>
                <a:gd name="connsiteY2" fmla="*/ 951470 h 951470"/>
                <a:gd name="connsiteX3" fmla="*/ 0 w 812321"/>
                <a:gd name="connsiteY3" fmla="*/ 951470 h 951470"/>
                <a:gd name="connsiteX4" fmla="*/ 0 w 812321"/>
                <a:gd name="connsiteY4" fmla="*/ 0 h 951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2321" h="951470">
                  <a:moveTo>
                    <a:pt x="0" y="0"/>
                  </a:moveTo>
                  <a:lnTo>
                    <a:pt x="812321" y="0"/>
                  </a:lnTo>
                  <a:lnTo>
                    <a:pt x="812321" y="951470"/>
                  </a:lnTo>
                  <a:lnTo>
                    <a:pt x="0" y="951470"/>
                  </a:lnTo>
                  <a:lnTo>
                    <a:pt x="0" y="0"/>
                  </a:lnTo>
                  <a:close/>
                </a:path>
              </a:pathLst>
            </a:cu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4" name="图片 21">
              <a:extLst>
                <a:ext uri="{FF2B5EF4-FFF2-40B4-BE49-F238E27FC236}">
                  <a16:creationId xmlns:a16="http://schemas.microsoft.com/office/drawing/2014/main" xmlns="" id="{D925A020-C4A8-4DD2-818B-C38B07E087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08" t="50511" r="55029" b="34487"/>
            <a:stretch>
              <a:fillRect/>
            </a:stretch>
          </p:blipFill>
          <p:spPr>
            <a:xfrm>
              <a:off x="3971269" y="2421346"/>
              <a:ext cx="788772" cy="951470"/>
            </a:xfrm>
            <a:custGeom>
              <a:avLst/>
              <a:gdLst>
                <a:gd name="connsiteX0" fmla="*/ 0 w 788772"/>
                <a:gd name="connsiteY0" fmla="*/ 0 h 951470"/>
                <a:gd name="connsiteX1" fmla="*/ 788772 w 788772"/>
                <a:gd name="connsiteY1" fmla="*/ 0 h 951470"/>
                <a:gd name="connsiteX2" fmla="*/ 788772 w 788772"/>
                <a:gd name="connsiteY2" fmla="*/ 951470 h 951470"/>
                <a:gd name="connsiteX3" fmla="*/ 0 w 788772"/>
                <a:gd name="connsiteY3" fmla="*/ 951470 h 951470"/>
                <a:gd name="connsiteX4" fmla="*/ 0 w 788772"/>
                <a:gd name="connsiteY4" fmla="*/ 0 h 951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8772" h="951470">
                  <a:moveTo>
                    <a:pt x="0" y="0"/>
                  </a:moveTo>
                  <a:lnTo>
                    <a:pt x="788772" y="0"/>
                  </a:lnTo>
                  <a:lnTo>
                    <a:pt x="788772" y="951470"/>
                  </a:lnTo>
                  <a:lnTo>
                    <a:pt x="0" y="951470"/>
                  </a:lnTo>
                  <a:lnTo>
                    <a:pt x="0" y="0"/>
                  </a:lnTo>
                  <a:close/>
                </a:path>
              </a:pathLst>
            </a:cu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16828655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515</TotalTime>
  <Words>260</Words>
  <Application>Microsoft Office PowerPoint</Application>
  <PresentationFormat>Custom</PresentationFormat>
  <Paragraphs>31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xb21cn</dc:creator>
  <cp:lastModifiedBy>THANH HUONG</cp:lastModifiedBy>
  <cp:revision>147</cp:revision>
  <dcterms:created xsi:type="dcterms:W3CDTF">2020-11-20T11:43:00Z</dcterms:created>
  <dcterms:modified xsi:type="dcterms:W3CDTF">2024-10-31T08:02:26Z</dcterms:modified>
</cp:coreProperties>
</file>