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60" r:id="rId4"/>
    <p:sldId id="285" r:id="rId5"/>
    <p:sldId id="262" r:id="rId6"/>
    <p:sldId id="265" r:id="rId7"/>
    <p:sldId id="286" r:id="rId8"/>
    <p:sldId id="287" r:id="rId9"/>
    <p:sldId id="266" r:id="rId10"/>
    <p:sldId id="267" r:id="rId11"/>
    <p:sldId id="288" r:id="rId12"/>
    <p:sldId id="269" r:id="rId13"/>
    <p:sldId id="270" r:id="rId14"/>
    <p:sldId id="289" r:id="rId15"/>
    <p:sldId id="290" r:id="rId16"/>
    <p:sldId id="274" r:id="rId17"/>
    <p:sldId id="293" r:id="rId18"/>
    <p:sldId id="271" r:id="rId19"/>
    <p:sldId id="272" r:id="rId20"/>
    <p:sldId id="273" r:id="rId21"/>
    <p:sldId id="295" r:id="rId22"/>
    <p:sldId id="296" r:id="rId23"/>
    <p:sldId id="297" r:id="rId24"/>
    <p:sldId id="276" r:id="rId25"/>
  </p:sldIdLst>
  <p:sldSz cx="12192000" cy="6858000"/>
  <p:notesSz cx="6858000" cy="9144000"/>
  <p:embeddedFontLs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Patrick Hand" charset="0"/>
      <p:regular r:id="rId31"/>
    </p:embeddedFont>
    <p:embeddedFont>
      <p:font typeface="Dosis" charset="0"/>
      <p:regular r:id="rId32"/>
      <p:bold r:id="rId33"/>
    </p:embeddedFont>
    <p:embeddedFont>
      <p:font typeface="SVN-Hole Hearted" charset="0"/>
      <p:regular r:id="rId34"/>
    </p:embeddedFont>
    <p:embeddedFont>
      <p:font typeface="#9Slide07 Cadena" charset="0"/>
      <p:bold r:id="rId35"/>
    </p:embeddedFont>
    <p:embeddedFont>
      <p:font typeface="#9Slide04 SFU Belle" charset="0"/>
      <p:regular r:id="rId36"/>
    </p:embeddedFont>
    <p:embeddedFont>
      <p:font typeface="#9Slide05 Aphrodite Pro" charset="0"/>
      <p:regular r:id="rId37"/>
    </p:embeddedFont>
    <p:embeddedFont>
      <p:font typeface="Comfortaa Medium" charset="0"/>
      <p:regular r:id="rId38"/>
      <p:bold r:id="rId39"/>
    </p:embeddedFont>
    <p:embeddedFont>
      <p:font typeface="#9Slide04 Vollkorn Black" charset="0"/>
      <p:bold r:id="rId40"/>
    </p:embeddedFont>
    <p:embeddedFont>
      <p:font typeface="Pacifico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SVN-Poky's" charset="0"/>
      <p:regular r:id="rId46"/>
    </p:embeddedFont>
    <p:embeddedFont>
      <p:font typeface="#9Slide05 Bodega Script" charset="0"/>
      <p:regular r:id="rId47"/>
    </p:embeddedFont>
    <p:embeddedFont>
      <p:font typeface="Alef" charset="0"/>
      <p:regular r:id="rId48"/>
      <p:bold r:id="rId49"/>
    </p:embeddedFont>
    <p:embeddedFont>
      <p:font typeface="Quicksand Medium" charset="0"/>
      <p:regular r:id="rId50"/>
      <p:bold r:id="rId51"/>
    </p:embeddedFont>
    <p:embeddedFont>
      <p:font typeface="Open Sans" pitchFamily="34" charset="0"/>
      <p:regular r:id="rId52"/>
      <p:bold r:id="rId53"/>
      <p:italic r:id="rId54"/>
      <p:boldItalic r:id="rId55"/>
    </p:embeddedFont>
    <p:embeddedFont>
      <p:font typeface="#9Slide07 HoneyCream" charset="0"/>
      <p:regular r:id="rId56"/>
    </p:embeddedFont>
    <p:embeddedFont>
      <p:font typeface="Lora" charset="0"/>
      <p:regular r:id="rId57"/>
      <p:bold r:id="rId58"/>
      <p:italic r:id="rId59"/>
      <p:boldItalic r:id="rId60"/>
    </p:embeddedFont>
    <p:embeddedFont>
      <p:font typeface="Bowlby One SC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D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5" autoAdjust="0"/>
    <p:restoredTop sz="94660"/>
  </p:normalViewPr>
  <p:slideViewPr>
    <p:cSldViewPr snapToGrid="0">
      <p:cViewPr>
        <p:scale>
          <a:sx n="73" d="100"/>
          <a:sy n="73" d="100"/>
        </p:scale>
        <p:origin x="-1064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61" Type="http://schemas.openxmlformats.org/officeDocument/2006/relationships/font" Target="fonts/font3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6DCC-2A73-4E82-BA8E-04D5F57B2F5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5E7A8-531F-4460-A85E-9C3D5C75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37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2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7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8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04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68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971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13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0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62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67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45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3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7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820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01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076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78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4542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114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54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03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4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06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67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83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10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03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20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66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54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17738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10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29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80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6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5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0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22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9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302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5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96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31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39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94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2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9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68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2107"/>
            <a:ext cx="7976595" cy="6627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51411">
            <a:off x="-1754472" y="206090"/>
            <a:ext cx="5027600" cy="3900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  <a:endParaRPr lang="en-US" sz="4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rgbClr val="FFFF00"/>
              </a:solidFill>
              <a:latin typeface="SVN-Billo" panose="00000400000000000000" pitchFamily="2" charset="0"/>
            </a:endParaRPr>
          </a:p>
        </p:txBody>
      </p:sp>
      <p:pic>
        <p:nvPicPr>
          <p:cNvPr id="318" name="Picture 317">
            <a:extLst>
              <a:ext uri="{FF2B5EF4-FFF2-40B4-BE49-F238E27FC236}">
                <a16:creationId xmlns=""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7" y="2126036"/>
            <a:ext cx="6894549" cy="518439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6661049" y="2487719"/>
            <a:ext cx="1724427" cy="1096645"/>
          </a:xfrm>
          <a:custGeom>
            <a:avLst/>
            <a:gdLst>
              <a:gd name="connsiteX0" fmla="*/ 11394 w 1293320"/>
              <a:gd name="connsiteY0" fmla="*/ 844296 h 822484"/>
              <a:gd name="connsiteX1" fmla="*/ 123423 w 1293320"/>
              <a:gd name="connsiteY1" fmla="*/ 652896 h 822484"/>
              <a:gd name="connsiteX2" fmla="*/ 424057 w 1293320"/>
              <a:gd name="connsiteY2" fmla="*/ 25134 h 822484"/>
              <a:gd name="connsiteX3" fmla="*/ 1080186 w 1293320"/>
              <a:gd name="connsiteY3" fmla="*/ 106104 h 822484"/>
              <a:gd name="connsiteX4" fmla="*/ 953749 w 1293320"/>
              <a:gd name="connsiteY4" fmla="*/ 773155 h 822484"/>
              <a:gd name="connsiteX5" fmla="*/ 303870 w 1293320"/>
              <a:gd name="connsiteY5" fmla="*/ 759950 h 822484"/>
              <a:gd name="connsiteX6" fmla="*/ 11394 w 1293320"/>
              <a:gd name="connsiteY6" fmla="*/ 844296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11394" y="844296"/>
                </a:moveTo>
                <a:cubicBezTo>
                  <a:pt x="45956" y="773391"/>
                  <a:pt x="95515" y="688784"/>
                  <a:pt x="123423" y="652896"/>
                </a:cubicBezTo>
                <a:cubicBezTo>
                  <a:pt x="-106782" y="419847"/>
                  <a:pt x="14671" y="41946"/>
                  <a:pt x="424057" y="25134"/>
                </a:cubicBezTo>
                <a:cubicBezTo>
                  <a:pt x="649447" y="-54188"/>
                  <a:pt x="855829" y="7785"/>
                  <a:pt x="1080186" y="106104"/>
                </a:cubicBezTo>
                <a:cubicBezTo>
                  <a:pt x="1429008" y="381410"/>
                  <a:pt x="1358836" y="652343"/>
                  <a:pt x="953749" y="773155"/>
                </a:cubicBezTo>
                <a:cubicBezTo>
                  <a:pt x="759819" y="813042"/>
                  <a:pt x="505394" y="844623"/>
                  <a:pt x="303870" y="759950"/>
                </a:cubicBezTo>
                <a:cubicBezTo>
                  <a:pt x="175579" y="807617"/>
                  <a:pt x="105598" y="815623"/>
                  <a:pt x="11394" y="844296"/>
                </a:cubicBezTo>
                <a:close/>
              </a:path>
              <a:path w="1293320" h="822484" stroke="0" extrusionOk="0">
                <a:moveTo>
                  <a:pt x="11394" y="844296"/>
                </a:moveTo>
                <a:cubicBezTo>
                  <a:pt x="39880" y="801844"/>
                  <a:pt x="82829" y="715438"/>
                  <a:pt x="123423" y="652896"/>
                </a:cubicBezTo>
                <a:cubicBezTo>
                  <a:pt x="-115068" y="421058"/>
                  <a:pt x="-49100" y="84389"/>
                  <a:pt x="424057" y="25134"/>
                </a:cubicBezTo>
                <a:cubicBezTo>
                  <a:pt x="691850" y="-35103"/>
                  <a:pt x="929561" y="-9934"/>
                  <a:pt x="1080186" y="106104"/>
                </a:cubicBezTo>
                <a:cubicBezTo>
                  <a:pt x="1473699" y="302734"/>
                  <a:pt x="1368213" y="703226"/>
                  <a:pt x="953749" y="773155"/>
                </a:cubicBezTo>
                <a:cubicBezTo>
                  <a:pt x="749607" y="857160"/>
                  <a:pt x="509877" y="873049"/>
                  <a:pt x="303870" y="759950"/>
                </a:cubicBezTo>
                <a:cubicBezTo>
                  <a:pt x="248144" y="791725"/>
                  <a:pt x="94092" y="812647"/>
                  <a:pt x="11394" y="844296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49119"/>
                      <a:gd name="adj2" fmla="val 526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Trang</a:t>
            </a:r>
            <a:r>
              <a:rPr lang="en-US" sz="2667" b="1" kern="0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2667" b="1" kern="0" dirty="0" smtClean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53</a:t>
            </a:r>
            <a:endParaRPr lang="en-US" sz="2667" b="1" kern="0" dirty="0">
              <a:solidFill>
                <a:sysClr val="windowText" lastClr="000000"/>
              </a:solidFill>
              <a:latin typeface="#9Slide04 SFU Belle" panose="00000400000000000000" pitchFamily="2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75688" y="286907"/>
            <a:ext cx="7571232" cy="17481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60" y="492287"/>
            <a:ext cx="792548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558394" y="1856184"/>
            <a:ext cx="3408713" cy="3348829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976" y="237915"/>
            <a:ext cx="6673667" cy="27962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1250163" y="2644656"/>
            <a:ext cx="5427991" cy="24396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388299" y="2777041"/>
            <a:ext cx="5151717" cy="2439600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/>
          <a:p>
            <a: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64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83441" y="-2159483"/>
            <a:ext cx="11857584" cy="945312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5852" y="7973253"/>
            <a:ext cx="12117269" cy="1328381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=""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=""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=""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=""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=""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=""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=""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=""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=""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=""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353" y="905539"/>
            <a:ext cx="7670152" cy="61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5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876941" y="499621"/>
            <a:ext cx="8548099" cy="1581832"/>
            <a:chOff x="1119882" y="210382"/>
            <a:chExt cx="6411074" cy="118637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3167010" y="390416"/>
              <a:ext cx="2161564" cy="8383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=""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119882" y="210382"/>
              <a:ext cx="6411074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8800" kern="0" dirty="0" smtClean="0">
                  <a:ln w="3175">
                    <a:solidFill>
                      <a:srgbClr val="FFFFFF"/>
                    </a:solidFill>
                  </a:ln>
                  <a:solidFill>
                    <a:srgbClr val="363636"/>
                  </a:solidFill>
                  <a:latin typeface="#9Slide07 Cadena" panose="02000503000000020004" pitchFamily="2" charset="0"/>
                  <a:ea typeface="#9Slide04 Vollkorn Black" panose="00000A00000000000000" pitchFamily="2" charset="0"/>
                </a:rPr>
                <a:t>Số?</a:t>
              </a:r>
              <a:endParaRPr lang="en-US" sz="8800" kern="0" dirty="0">
                <a:ln w="3175">
                  <a:solidFill>
                    <a:srgbClr val="FFFFFF"/>
                  </a:solidFill>
                </a:ln>
                <a:solidFill>
                  <a:srgbClr val="363636"/>
                </a:solidFill>
                <a:latin typeface="#9Slide07 Cadena" panose="02000503000000020004" pitchFamily="2" charset="0"/>
                <a:ea typeface="#9Slide04 Vollkorn Black" panose="00000A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9731" y="254841"/>
              <a:ext cx="1266740" cy="114191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2446627"/>
            <a:ext cx="11689509" cy="934612"/>
            <a:chOff x="154168" y="1629372"/>
            <a:chExt cx="8767132" cy="700959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3746413"/>
            <a:ext cx="11689509" cy="934612"/>
            <a:chOff x="154168" y="1629372"/>
            <a:chExt cx="8767132" cy="700959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190592" y="4991219"/>
            <a:ext cx="11689509" cy="934612"/>
            <a:chOff x="154168" y="1629372"/>
            <a:chExt cx="8767132" cy="700959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042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=""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36" y="192505"/>
            <a:ext cx="6486585" cy="52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4357" y="2459878"/>
            <a:ext cx="5805431" cy="44995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3223476" y="2154944"/>
            <a:ext cx="3950208" cy="2447248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=""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3364040" y="2168445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2975818" y="347836"/>
            <a:ext cx="1462991" cy="1693097"/>
          </a:xfrm>
          <a:prstGeom prst="rect">
            <a:avLst/>
          </a:prstGeom>
        </p:spPr>
      </p:pic>
      <p:pic>
        <p:nvPicPr>
          <p:cNvPr id="37" name="Picture 36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E05CCA56-FE5B-AB12-695B-1C0907E73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5414008" y="522530"/>
            <a:ext cx="1270643" cy="13158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927494" y="23300"/>
            <a:ext cx="1805481" cy="1850072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2005325" y="347836"/>
            <a:ext cx="1219139" cy="1513753"/>
          </a:xfrm>
          <a:prstGeom prst="rect">
            <a:avLst/>
          </a:prstGeom>
        </p:spPr>
      </p:pic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742467" y="366789"/>
            <a:ext cx="1374104" cy="1537937"/>
          </a:xfrm>
          <a:prstGeom prst="rect">
            <a:avLst/>
          </a:prstGeom>
        </p:spPr>
      </p:pic>
      <p:sp>
        <p:nvSpPr>
          <p:cNvPr id="61" name="Google Shape;755;p39">
            <a:extLst>
              <a:ext uri="{FF2B5EF4-FFF2-40B4-BE49-F238E27FC236}">
                <a16:creationId xmlns=""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3364040" y="2471661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</p:spTree>
    <p:extLst>
      <p:ext uri="{BB962C8B-B14F-4D97-AF65-F5344CB8AC3E}">
        <p14:creationId xmlns:p14="http://schemas.microsoft.com/office/powerpoint/2010/main" val="41027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=""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9533171" y="3228982"/>
            <a:ext cx="1962750" cy="26133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617572" y="2977894"/>
            <a:ext cx="2422236" cy="29502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3769" y="1798420"/>
            <a:ext cx="11689509" cy="934612"/>
            <a:chOff x="154168" y="1629372"/>
            <a:chExt cx="8767132" cy="700959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2 700 000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2 800 000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0898" y="18316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2783" y="180488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5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11198 -0.5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4167 -0.532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=""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9699577" y="3526441"/>
            <a:ext cx="2011451" cy="2251275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660665" y="3817885"/>
            <a:ext cx="1672950" cy="20772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60564" y="1734701"/>
            <a:ext cx="11689509" cy="934612"/>
            <a:chOff x="154168" y="1629372"/>
            <a:chExt cx="8767132" cy="700959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4965433" y="17547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699577" y="1734701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93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34597 -0.577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7109 -0.56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=""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8155330" y="3929854"/>
            <a:ext cx="2169398" cy="2428054"/>
          </a:xfrm>
          <a:prstGeom prst="rect">
            <a:avLst/>
          </a:prstGeom>
        </p:spPr>
      </p:pic>
      <p:pic>
        <p:nvPicPr>
          <p:cNvPr id="44" name="Picture 43" descr="A group of ice cream cones&#10;&#10;Description automatically generated with medium confidence">
            <a:extLst>
              <a:ext uri="{FF2B5EF4-FFF2-40B4-BE49-F238E27FC236}">
                <a16:creationId xmlns="" xmlns:a16="http://schemas.microsoft.com/office/drawing/2014/main" id="{EFB2A358-156B-3A73-EB15-00E3BFD94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9865150" y="4317510"/>
            <a:ext cx="1927467" cy="19961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6445" y="1761807"/>
            <a:ext cx="11689509" cy="934612"/>
            <a:chOff x="154168" y="1629372"/>
            <a:chExt cx="8767132" cy="700959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1 000 000 000</a:t>
              </a:r>
              <a:endParaRPr lang="en-US" sz="20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3573" y="1753888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5459" y="176914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72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16705 -0.6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7904 -0.623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98668" y="908886"/>
            <a:ext cx="11814199" cy="5713296"/>
            <a:chOff x="-65485" y="-1302411"/>
            <a:chExt cx="8860649" cy="9503565"/>
          </a:xfrm>
        </p:grpSpPr>
        <p:sp>
          <p:nvSpPr>
            <p:cNvPr id="31" name="Google Shape;1182;p42">
              <a:extLst>
                <a:ext uri="{FF2B5EF4-FFF2-40B4-BE49-F238E27FC236}">
                  <a16:creationId xmlns=""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65485" y="6279108"/>
              <a:ext cx="8860649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=""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253603" y="-1302411"/>
              <a:ext cx="6555846" cy="52740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vi-VN" sz="4000" b="1" dirty="0" smtClean="0">
                  <a:solidFill>
                    <a:srgbClr val="002060"/>
                  </a:solidFill>
                  <a:latin typeface="UTM Avo" panose="02040603050506020204" pitchFamily="18" charset="0"/>
                  <a:sym typeface="Arial"/>
                </a:rPr>
                <a:t>Nêu số mỗi bạn lập được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37" y="2831025"/>
            <a:ext cx="5263868" cy="421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656455-F61C-132D-8C9D-E4131CB6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0" y="348669"/>
            <a:ext cx="1375268" cy="1244291"/>
          </a:xfrm>
          <a:prstGeom prst="rect">
            <a:avLst/>
          </a:prstGeom>
        </p:spPr>
      </p:pic>
      <p:pic>
        <p:nvPicPr>
          <p:cNvPr id="1026" name="Picture 2" descr="https://img.loigiaihay.com/picture/2023/0328/20_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87" y="1296753"/>
            <a:ext cx="5805914" cy="395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852458" y="6305122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36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Hãy cho biết bạn nào lập được số lớn nhất, bạn nào lập số bé nhất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7" y="417801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37" y="-107519"/>
            <a:ext cx="5874203" cy="46404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88" y="4178014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7" y="4178013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-1282475" y="3961826"/>
            <a:ext cx="11495313" cy="21618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800" b="1" dirty="0" smtClean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111 111 111 &gt; 2 000 321 &gt; 9</a:t>
            </a:r>
            <a:endParaRPr lang="en-US" sz="48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Mai lập được số lớn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lập được số bé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57" y="1587454"/>
            <a:ext cx="6966300" cy="5503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969" y="165124"/>
            <a:ext cx="9288379" cy="550344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=""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2534652" y="2055710"/>
            <a:ext cx="5777715" cy="4292293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i="1" kern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Các bạn đã từng đoán giá sản phẩm bao giờ chưa? Hãy thử dự đoán cùng tớ nào!</a:t>
            </a:r>
          </a:p>
        </p:txBody>
      </p:sp>
    </p:spTree>
    <p:extLst>
      <p:ext uri="{BB962C8B-B14F-4D97-AF65-F5344CB8AC3E}">
        <p14:creationId xmlns:p14="http://schemas.microsoft.com/office/powerpoint/2010/main" val="2193652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=""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624135" y="4688362"/>
            <a:ext cx="10943731" cy="1900973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77;p42">
            <a:extLst>
              <a:ext uri="{FF2B5EF4-FFF2-40B4-BE49-F238E27FC236}">
                <a16:creationId xmlns=""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927577" y="5181601"/>
            <a:ext cx="8469375" cy="7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8F2A2A"/>
              </a:buClr>
            </a:pP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Y CH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N GI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E27E70">
                    <a:lumMod val="40000"/>
                    <a:lumOff val="60000"/>
                  </a:srgbClr>
                </a:solidFill>
                <a:latin typeface="SVN-Hole Hearted" panose="020B0A06020104020203" pitchFamily="34" charset="0"/>
              </a:rPr>
              <a:t>Á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 ĐÚN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7" y="-365702"/>
            <a:ext cx="6486707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941712" y="4155435"/>
            <a:ext cx="7142941" cy="1813118"/>
            <a:chOff x="311419" y="3386316"/>
            <a:chExt cx="4009979" cy="1233530"/>
          </a:xfrm>
        </p:grpSpPr>
        <p:grpSp>
          <p:nvGrpSpPr>
            <p:cNvPr id="90" name="Group 89">
              <a:extLst>
                <a:ext uri="{FF2B5EF4-FFF2-40B4-BE49-F238E27FC236}">
                  <a16:creationId xmlns=""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1067897"/>
              <a:chOff x="-524047" y="190884"/>
              <a:chExt cx="11932920" cy="189086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=""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6" y="190884"/>
                <a:ext cx="5722031" cy="1890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9600" dirty="0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</a:t>
                </a:r>
                <a:endParaRPr lang="en-US" altLang="en-US" sz="9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=""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820341" y="2375470"/>
            <a:ext cx="7166140" cy="1597266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=""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=""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=""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744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8800" dirty="0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9</a:t>
                </a:r>
                <a:endParaRPr lang="en-US" altLang="en-US" sz="88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=""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1" y="388883"/>
            <a:ext cx="11601945" cy="1902566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=""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54216" y="332025"/>
              <a:ext cx="7059698" cy="123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Chữ số thích hợp điền vào dấu chấm là: </a:t>
              </a: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800" b="1" kern="0" dirty="0" smtClean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93 884 471 &lt; 93 ...84 471</a:t>
              </a:r>
              <a:endParaRPr lang="en-US" sz="4800" b="1" kern="0" dirty="0">
                <a:solidFill>
                  <a:srgbClr val="8F2A2A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=""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=""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=""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=""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1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=""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=""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=""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=""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=""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=""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=""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=""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=""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=""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=""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=""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=""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=""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=""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=""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=""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=""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=""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=""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=""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=""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=""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=""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=""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=""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=""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=""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=""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=""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=""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=""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=""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=""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=""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=""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5680718" y="3348218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=""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=""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=""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77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=""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=""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=""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=""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1 400 000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=""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=""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=""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=""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=""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=""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=""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=""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=""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=""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=""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=""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=""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=""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=""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=""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=""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=""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=""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=""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=""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=""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=""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=""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=""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=""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=""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=""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=""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=""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=""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=""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=""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=""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=""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=""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=""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=""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=""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=""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=""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=""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=""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=""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=""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=""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=""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=""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=""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=""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=""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=""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=""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=""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=""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=""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=""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=""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=""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=""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=""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=""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=""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=""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=""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=""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=""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=""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=""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=""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=""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=""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=""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=""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=""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=""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=""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=""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=""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=""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=""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=""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=""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=""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=""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=""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=""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=""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=""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=""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=""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=""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=""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=""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=""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=""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=""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=""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=""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=""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=""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=""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=""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=""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=""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=""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=""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=""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=""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=""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=""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=""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=""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=""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=""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=""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=""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=""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=""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=""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=""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=""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=""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=""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=""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=""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=""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=""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=""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=""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=""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=""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=""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=""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=""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=""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=""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=""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=""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=""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=""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=""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=""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=""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=""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=""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=""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=""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=""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=""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=""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=""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=""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=""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=""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=""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=""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=""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=""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=""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=""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=""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=""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=""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=""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=""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=""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=""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=""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=""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=""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=""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=""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=""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=""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=""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=""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=""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=""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=""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=""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=""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=""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=""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=""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=""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=""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=""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=""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=""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=""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=""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=""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=""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=""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=""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=""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=""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=""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=""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=""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=""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=""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=""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=""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=""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=""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=""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=""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=""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=""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=""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=""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=""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=""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=""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=""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=""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=""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=""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=""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=""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=""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=""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=""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=""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=""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=""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=""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=""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=""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=""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=""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=""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=""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=""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=""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=""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=""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=""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=""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=""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=""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=""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=""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=""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=""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=""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=""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=""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=""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=""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=""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=""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=""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=""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=""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=""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=""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=""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=""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=""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=""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=""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=""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=""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=""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=""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=""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=""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=""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=""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=""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=""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=""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=""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=""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=""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=""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=""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=""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=""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=""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=""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=""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=""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=""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=""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=""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=""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=""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=""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=""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=""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=""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=""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=""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=""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=""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=""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=""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=""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=""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=""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=""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=""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=""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=""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=""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=""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=""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=""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=""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=""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=""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=""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=""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=""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=""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=""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=""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=""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=""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=""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=""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=""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=""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=""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=""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=""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=""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=""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=""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=""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=""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=""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=""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=""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=""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=""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=""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=""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=""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=""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=""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=""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=""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=""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=""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=""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=""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=""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=""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=""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=""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=""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=""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=""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=""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=""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=""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=""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=""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=""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=""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=""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=""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=""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=""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=""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=""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=""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=""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=""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=""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=""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=""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=""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=""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=""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=""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=""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=""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=""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=""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=""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=""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=""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=""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=""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=""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=""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=""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=""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=""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=""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=""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=""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=""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=""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=""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=""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=""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=""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=""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=""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=""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=""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=""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=""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=""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=""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=""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=""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=""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=""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=""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=""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=""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=""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=""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=""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=""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=""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=""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=""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=""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=""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=""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=""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=""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=""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=""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=""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=""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=""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=""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=""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=""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=""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=""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=""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=""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=""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=""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=""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=""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=""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1 300 000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=""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1 387 000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=""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951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=""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417 999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=""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=""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=""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=""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=""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=""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=""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=""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=""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=""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=""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=""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=""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=""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=""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=""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=""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=""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=""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=""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=""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=""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=""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=""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=""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=""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=""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=""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=""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=""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=""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=""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=""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=""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=""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=""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=""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=""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=""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=""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=""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=""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=""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 smtClean="0">
                  <a:solidFill>
                    <a:srgbClr val="8F2A2A"/>
                  </a:solidFill>
                </a:rPr>
                <a:t>400 000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=""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=""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=""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=""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=""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=""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=""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=""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=""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=""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=""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=""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=""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=""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=""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=""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=""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=""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=""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=""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=""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=""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=""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=""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=""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=""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=""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=""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=""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=""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=""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=""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=""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=""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=""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=""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=""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=""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 smtClean="0">
                  <a:solidFill>
                    <a:srgbClr val="8F2A2A"/>
                  </a:solidFill>
                </a:rPr>
                <a:t>500 000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7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=""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=""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=""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=""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6 000 000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=""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=""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=""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=""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=""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=""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=""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=""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=""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=""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=""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=""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=""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=""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=""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=""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=""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=""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=""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=""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=""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=""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=""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=""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=""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=""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=""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=""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=""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=""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=""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=""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=""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=""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=""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=""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=""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=""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=""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=""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=""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=""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=""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=""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=""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=""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=""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=""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=""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=""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=""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=""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=""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=""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=""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=""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=""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=""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=""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=""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=""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=""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=""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=""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=""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=""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=""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=""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=""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=""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=""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=""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=""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=""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=""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=""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=""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=""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=""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=""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=""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=""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=""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=""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=""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=""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=""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=""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=""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=""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=""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=""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=""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=""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=""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=""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=""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=""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=""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=""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=""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=""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=""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=""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=""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=""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=""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=""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=""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=""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=""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=""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=""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=""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=""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=""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=""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=""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=""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=""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=""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=""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=""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=""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=""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=""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=""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=""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=""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=""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=""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=""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=""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=""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=""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=""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=""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=""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=""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=""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=""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=""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=""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=""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=""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=""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=""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=""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=""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=""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=""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=""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=""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=""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=""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=""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=""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=""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=""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=""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=""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=""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=""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=""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=""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=""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=""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=""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=""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=""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=""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=""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=""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=""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=""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=""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=""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=""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=""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=""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=""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=""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=""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=""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=""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=""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=""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=""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=""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=""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=""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=""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=""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=""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=""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=""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=""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=""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=""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=""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=""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=""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=""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=""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=""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=""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=""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=""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=""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=""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=""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=""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=""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=""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=""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=""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=""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=""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=""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=""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=""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=""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=""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=""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=""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=""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=""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=""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=""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=""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=""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=""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=""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=""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=""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=""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=""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=""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=""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=""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=""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=""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=""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=""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=""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=""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=""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=""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=""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=""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=""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=""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=""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=""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=""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=""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=""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=""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=""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=""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=""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=""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=""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=""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=""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=""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=""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=""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=""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=""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=""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=""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=""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=""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=""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=""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=""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=""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=""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=""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=""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=""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=""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=""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=""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=""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=""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=""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=""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=""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=""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=""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=""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=""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=""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=""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=""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=""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=""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=""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=""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=""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=""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=""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=""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=""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=""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=""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=""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=""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=""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=""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=""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=""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=""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=""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=""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=""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=""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=""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=""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=""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=""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=""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=""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=""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=""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=""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=""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=""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=""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=""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=""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=""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=""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=""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=""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=""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=""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=""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=""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=""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=""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=""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=""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=""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=""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=""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=""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=""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=""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=""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=""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=""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=""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=""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=""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=""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=""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=""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=""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=""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=""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=""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=""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=""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=""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=""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=""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=""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=""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=""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=""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=""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=""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=""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=""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=""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=""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=""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=""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=""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=""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=""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=""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=""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=""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=""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=""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=""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=""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=""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=""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=""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=""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=""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=""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=""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=""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=""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=""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=""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=""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=""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=""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=""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=""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=""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=""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=""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=""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=""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=""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=""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=""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=""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=""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=""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=""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=""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=""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=""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=""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=""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=""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=""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=""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=""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=""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=""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=""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=""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=""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=""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=""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=""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=""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=""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=""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=""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=""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=""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=""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=""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=""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=""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=""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=""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5 000 000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=""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5 029 075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=""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7781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=""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775 000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=""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=""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nghìn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=""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=""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=""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=""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=""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=""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=""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=""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=""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=""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=""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=""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=""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=""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=""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=""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=""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=""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=""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=""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=""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=""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=""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=""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=""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=""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=""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=""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=""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=""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=""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=""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=""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=""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=""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=""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=""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=""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=""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=""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=""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=""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>
                  <a:solidFill>
                    <a:srgbClr val="8F2A2A"/>
                  </a:solidFill>
                </a:rPr>
                <a:t>7</a:t>
              </a:r>
              <a:r>
                <a:rPr lang="vi-VN" sz="6000" kern="0" dirty="0" smtClean="0">
                  <a:solidFill>
                    <a:srgbClr val="8F2A2A"/>
                  </a:solidFill>
                </a:rPr>
                <a:t>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=""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=""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=""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=""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=""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=""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=""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=""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=""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=""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=""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=""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=""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=""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=""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=""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=""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=""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=""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=""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=""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=""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=""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=""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=""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=""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=""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=""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=""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=""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=""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=""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=""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=""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=""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=""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=""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=""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>
                  <a:solidFill>
                    <a:srgbClr val="8F2A2A"/>
                  </a:solidFill>
                </a:rPr>
                <a:t>8</a:t>
              </a:r>
              <a:r>
                <a:rPr lang="vi-VN" sz="5400" kern="0" dirty="0" smtClean="0">
                  <a:solidFill>
                    <a:srgbClr val="8F2A2A"/>
                  </a:solidFill>
                </a:rPr>
                <a:t>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0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D3D7FF3-DA95-6BB4-B8B9-9756D44610A3}"/>
              </a:ext>
            </a:extLst>
          </p:cNvPr>
          <p:cNvGrpSpPr/>
          <p:nvPr/>
        </p:nvGrpSpPr>
        <p:grpSpPr>
          <a:xfrm>
            <a:off x="191821" y="239208"/>
            <a:ext cx="11814199" cy="1446656"/>
            <a:chOff x="143865" y="-133120"/>
            <a:chExt cx="8860649" cy="2285392"/>
          </a:xfrm>
        </p:grpSpPr>
        <p:sp>
          <p:nvSpPr>
            <p:cNvPr id="3" name="Google Shape;1182;p42">
              <a:extLst>
                <a:ext uri="{FF2B5EF4-FFF2-40B4-BE49-F238E27FC236}">
                  <a16:creationId xmlns="" xmlns:a16="http://schemas.microsoft.com/office/drawing/2014/main" id="{9DDBDC6B-D586-FC7D-210F-591B3CBAFAC5}"/>
                </a:ext>
              </a:extLst>
            </p:cNvPr>
            <p:cNvSpPr/>
            <p:nvPr/>
          </p:nvSpPr>
          <p:spPr>
            <a:xfrm>
              <a:off x="143865" y="-133120"/>
              <a:ext cx="8860649" cy="2170125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="" xmlns:a16="http://schemas.microsoft.com/office/drawing/2014/main" id="{CE0173AD-495D-83FA-3077-2C508D256A32}"/>
                </a:ext>
              </a:extLst>
            </p:cNvPr>
            <p:cNvSpPr txBox="1">
              <a:spLocks/>
            </p:cNvSpPr>
            <p:nvPr/>
          </p:nvSpPr>
          <p:spPr>
            <a:xfrm>
              <a:off x="826079" y="951943"/>
              <a:ext cx="7657154" cy="1200329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en-US" sz="3200" b="1" dirty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vi-VN" sz="3200" b="1" dirty="0" smtClean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Rô – bốt dùng 7 tấm thẻ sau để lập số có bảy chữ số. Biết rằng lớp nghìn không chứa chữ số 0 và chữ số 2. </a:t>
              </a:r>
            </a:p>
            <a:p>
              <a:pPr defTabSz="1219110">
                <a:lnSpc>
                  <a:spcPct val="100000"/>
                </a:lnSpc>
                <a:defRPr/>
              </a:pPr>
              <a:r>
                <a:rPr lang="vi-VN" sz="3200" b="1" dirty="0" smtClean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Hỏi Rô-bốt đã lập được số nào?</a:t>
              </a:r>
              <a:endParaRPr lang="en-US" sz="32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0A98F27-C4D7-E73A-3E1C-AA3E93A1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328" y="268783"/>
            <a:ext cx="1532128" cy="1380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8B5EA3F-6125-D7B3-41EA-F1AEB81C30BF}"/>
              </a:ext>
            </a:extLst>
          </p:cNvPr>
          <p:cNvSpPr txBox="1"/>
          <p:nvPr/>
        </p:nvSpPr>
        <p:spPr>
          <a:xfrm>
            <a:off x="1101440" y="3601075"/>
            <a:ext cx="9868049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đã lập có lớp nghìn không chứa số 0 và chữ số 2 nên chữ số lớp nghìn là 3</a:t>
            </a:r>
            <a:endParaRPr lang="en-US" sz="3600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 số mà Rô – bốt lập được là: </a:t>
            </a:r>
            <a:r>
              <a:rPr lang="nl-NL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333 00</a:t>
            </a:r>
            <a:r>
              <a:rPr lang="nl-NL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24510" y="2030932"/>
            <a:ext cx="7959027" cy="1145406"/>
            <a:chOff x="2124510" y="2030932"/>
            <a:chExt cx="7959027" cy="1145406"/>
          </a:xfrm>
          <a:solidFill>
            <a:schemeClr val="accent3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2124510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97188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475214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47892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37683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015709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88387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8" y="2519381"/>
            <a:ext cx="3673748" cy="2787257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208573" y="165486"/>
            <a:ext cx="11344360" cy="2208323"/>
            <a:chOff x="156430" y="124114"/>
            <a:chExt cx="8508270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=""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851778" y="441954"/>
              <a:ext cx="6812922" cy="114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267" b="1" kern="0" dirty="0" smtClean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Giá trị chữ số 8 trong số </a:t>
              </a: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267" b="1" kern="0" dirty="0" smtClean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183 445 666 là bao nhiêu?</a:t>
              </a:r>
              <a:endParaRPr lang="en-US" sz="4267" b="1" kern="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=""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=""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=""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=""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=""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2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=""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=""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=""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=""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=""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=""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=""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=""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=""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=""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=""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=""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=""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=""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=""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=""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=""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=""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=""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=""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=""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=""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=""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=""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=""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=""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=""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=""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=""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=""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=""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=""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=""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=""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=""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=""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2279584" y="2752169"/>
            <a:ext cx="7142941" cy="1675053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=""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2586096" y="226135"/>
                <a:ext cx="8405300" cy="1445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7200" b="1" dirty="0" smtClean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8 000 000</a:t>
                </a:r>
                <a:endParaRPr lang="en-US" altLang="en-US" sz="72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=""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602794" y="4984518"/>
            <a:ext cx="7166140" cy="1597266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=""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=""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=""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485051" y="354182"/>
                <a:ext cx="11221897" cy="1335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6600" b="1" dirty="0" smtClean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80 000 000</a:t>
                </a:r>
                <a:endParaRPr lang="en-US" altLang="en-US" sz="66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=""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687" y="3287612"/>
            <a:ext cx="4618812" cy="36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2107"/>
            <a:ext cx="7976595" cy="6627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51411">
            <a:off x="-1754472" y="206090"/>
            <a:ext cx="5027600" cy="3900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  <a:endParaRPr lang="en-US" sz="4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rgbClr val="FFFF00"/>
              </a:solidFill>
              <a:latin typeface="SVN-Billo" panose="00000400000000000000" pitchFamily="2" charset="0"/>
            </a:endParaRPr>
          </a:p>
        </p:txBody>
      </p:sp>
      <p:pic>
        <p:nvPicPr>
          <p:cNvPr id="318" name="Picture 317">
            <a:extLst>
              <a:ext uri="{FF2B5EF4-FFF2-40B4-BE49-F238E27FC236}">
                <a16:creationId xmlns=""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7" y="2126036"/>
            <a:ext cx="6894549" cy="518439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6661049" y="2487719"/>
            <a:ext cx="1724427" cy="1096645"/>
          </a:xfrm>
          <a:custGeom>
            <a:avLst/>
            <a:gdLst>
              <a:gd name="connsiteX0" fmla="*/ 11394 w 1293320"/>
              <a:gd name="connsiteY0" fmla="*/ 844296 h 822484"/>
              <a:gd name="connsiteX1" fmla="*/ 123423 w 1293320"/>
              <a:gd name="connsiteY1" fmla="*/ 652896 h 822484"/>
              <a:gd name="connsiteX2" fmla="*/ 424057 w 1293320"/>
              <a:gd name="connsiteY2" fmla="*/ 25134 h 822484"/>
              <a:gd name="connsiteX3" fmla="*/ 1080186 w 1293320"/>
              <a:gd name="connsiteY3" fmla="*/ 106104 h 822484"/>
              <a:gd name="connsiteX4" fmla="*/ 953749 w 1293320"/>
              <a:gd name="connsiteY4" fmla="*/ 773155 h 822484"/>
              <a:gd name="connsiteX5" fmla="*/ 303870 w 1293320"/>
              <a:gd name="connsiteY5" fmla="*/ 759950 h 822484"/>
              <a:gd name="connsiteX6" fmla="*/ 11394 w 1293320"/>
              <a:gd name="connsiteY6" fmla="*/ 844296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11394" y="844296"/>
                </a:moveTo>
                <a:cubicBezTo>
                  <a:pt x="45956" y="773391"/>
                  <a:pt x="95515" y="688784"/>
                  <a:pt x="123423" y="652896"/>
                </a:cubicBezTo>
                <a:cubicBezTo>
                  <a:pt x="-106782" y="419847"/>
                  <a:pt x="14671" y="41946"/>
                  <a:pt x="424057" y="25134"/>
                </a:cubicBezTo>
                <a:cubicBezTo>
                  <a:pt x="649447" y="-54188"/>
                  <a:pt x="855829" y="7785"/>
                  <a:pt x="1080186" y="106104"/>
                </a:cubicBezTo>
                <a:cubicBezTo>
                  <a:pt x="1429008" y="381410"/>
                  <a:pt x="1358836" y="652343"/>
                  <a:pt x="953749" y="773155"/>
                </a:cubicBezTo>
                <a:cubicBezTo>
                  <a:pt x="759819" y="813042"/>
                  <a:pt x="505394" y="844623"/>
                  <a:pt x="303870" y="759950"/>
                </a:cubicBezTo>
                <a:cubicBezTo>
                  <a:pt x="175579" y="807617"/>
                  <a:pt x="105598" y="815623"/>
                  <a:pt x="11394" y="844296"/>
                </a:cubicBezTo>
                <a:close/>
              </a:path>
              <a:path w="1293320" h="822484" stroke="0" extrusionOk="0">
                <a:moveTo>
                  <a:pt x="11394" y="844296"/>
                </a:moveTo>
                <a:cubicBezTo>
                  <a:pt x="39880" y="801844"/>
                  <a:pt x="82829" y="715438"/>
                  <a:pt x="123423" y="652896"/>
                </a:cubicBezTo>
                <a:cubicBezTo>
                  <a:pt x="-115068" y="421058"/>
                  <a:pt x="-49100" y="84389"/>
                  <a:pt x="424057" y="25134"/>
                </a:cubicBezTo>
                <a:cubicBezTo>
                  <a:pt x="691850" y="-35103"/>
                  <a:pt x="929561" y="-9934"/>
                  <a:pt x="1080186" y="106104"/>
                </a:cubicBezTo>
                <a:cubicBezTo>
                  <a:pt x="1473699" y="302734"/>
                  <a:pt x="1368213" y="703226"/>
                  <a:pt x="953749" y="773155"/>
                </a:cubicBezTo>
                <a:cubicBezTo>
                  <a:pt x="749607" y="857160"/>
                  <a:pt x="509877" y="873049"/>
                  <a:pt x="303870" y="759950"/>
                </a:cubicBezTo>
                <a:cubicBezTo>
                  <a:pt x="248144" y="791725"/>
                  <a:pt x="94092" y="812647"/>
                  <a:pt x="11394" y="844296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49119"/>
                      <a:gd name="adj2" fmla="val 526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4 SFU Belle" panose="00000400000000000000" pitchFamily="2" charset="0"/>
                <a:ea typeface="Cambria" panose="02040503050406030204" pitchFamily="18" charset="0"/>
                <a:cs typeface="+mn-cs"/>
                <a:sym typeface="Arial"/>
              </a:rPr>
              <a:t>Trang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4 SFU Belle" panose="00000400000000000000" pitchFamily="2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4 SFU Belle" panose="00000400000000000000" pitchFamily="2" charset="0"/>
                <a:ea typeface="Cambria" panose="02040503050406030204" pitchFamily="18" charset="0"/>
                <a:cs typeface="+mn-cs"/>
                <a:sym typeface="Arial"/>
              </a:rPr>
              <a:t>53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4 SFU Belle" panose="00000400000000000000" pitchFamily="2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06315" y="286907"/>
            <a:ext cx="6901064" cy="17481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6EC66BA-D51F-D235-BED8-61FB4C19E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686"/>
          <a:stretch/>
        </p:blipFill>
        <p:spPr>
          <a:xfrm>
            <a:off x="2590061" y="76716"/>
            <a:ext cx="6791592" cy="21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1" y="34607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=""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279" y="53762"/>
            <a:ext cx="2980243" cy="1324867"/>
          </a:xfrm>
          <a:noFill/>
        </p:spPr>
        <p:txBody>
          <a:bodyPr/>
          <a:lstStyle/>
          <a:p>
            <a:r>
              <a:rPr lang="vi-VN" sz="6000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6000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606" y="5558021"/>
            <a:ext cx="3310988" cy="26513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73768" y="1378628"/>
            <a:ext cx="10876548" cy="499329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22409" y="1662979"/>
            <a:ext cx="6660682" cy="808522"/>
            <a:chOff x="1222409" y="1662979"/>
            <a:chExt cx="6660682" cy="808522"/>
          </a:xfrm>
        </p:grpSpPr>
        <p:sp>
          <p:nvSpPr>
            <p:cNvPr id="3" name="TextBox 2"/>
            <p:cNvSpPr txBox="1"/>
            <p:nvPr/>
          </p:nvSpPr>
          <p:spPr>
            <a:xfrm>
              <a:off x="1222409" y="1713297"/>
              <a:ext cx="666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73 882 919          39 113 031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10142" y="166297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22409" y="2700128"/>
            <a:ext cx="8248850" cy="808522"/>
            <a:chOff x="1222409" y="2700128"/>
            <a:chExt cx="8248850" cy="808522"/>
          </a:xfrm>
        </p:grpSpPr>
        <p:sp>
          <p:nvSpPr>
            <p:cNvPr id="11" name="TextBox 10"/>
            <p:cNvSpPr txBox="1"/>
            <p:nvPr/>
          </p:nvSpPr>
          <p:spPr>
            <a:xfrm>
              <a:off x="1222409" y="2779742"/>
              <a:ext cx="8248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22 222 222          1 000 000 000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10142" y="270012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22409" y="3708199"/>
            <a:ext cx="10732168" cy="821983"/>
            <a:chOff x="1222409" y="3708199"/>
            <a:chExt cx="10732168" cy="821983"/>
          </a:xfrm>
        </p:grpSpPr>
        <p:sp>
          <p:nvSpPr>
            <p:cNvPr id="12" name="TextBox 11"/>
            <p:cNvSpPr txBox="1"/>
            <p:nvPr/>
          </p:nvSpPr>
          <p:spPr>
            <a:xfrm>
              <a:off x="1222409" y="3822296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2 500 300             2 000 000 + 500 000 + 300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10142" y="370819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22409" y="4745348"/>
            <a:ext cx="10732168" cy="885500"/>
            <a:chOff x="1222409" y="4745348"/>
            <a:chExt cx="10732168" cy="885500"/>
          </a:xfrm>
        </p:grpSpPr>
        <p:sp>
          <p:nvSpPr>
            <p:cNvPr id="13" name="TextBox 12"/>
            <p:cNvSpPr txBox="1"/>
            <p:nvPr/>
          </p:nvSpPr>
          <p:spPr>
            <a:xfrm>
              <a:off x="1222409" y="4922962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4 300 000             3 000 000 + 400 000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10142" y="474534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091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87066" y="2043275"/>
            <a:ext cx="724152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2" descr="Alphabets | English - Quizizz">
            <a:extLst>
              <a:ext uri="{FF2B5EF4-FFF2-40B4-BE49-F238E27FC236}">
                <a16:creationId xmlns=""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44" y="3981240"/>
            <a:ext cx="3996056" cy="27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=""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53" y="123865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388" y="3683113"/>
            <a:ext cx="4075952" cy="3263856"/>
          </a:xfrm>
          <a:prstGeom prst="rect">
            <a:avLst/>
          </a:prstGeom>
        </p:spPr>
      </p:pic>
      <p:graphicFrame>
        <p:nvGraphicFramePr>
          <p:cNvPr id="194" name="Table 193">
            <a:extLst>
              <a:ext uri="{FF2B5EF4-FFF2-40B4-BE49-F238E27FC236}">
                <a16:creationId xmlns=""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04164" y="7675949"/>
          <a:ext cx="5118384" cy="1888449"/>
        </p:xfrm>
        <a:graphic>
          <a:graphicData uri="http://schemas.openxmlformats.org/drawingml/2006/table">
            <a:tbl>
              <a:tblPr firstRow="1" bandRow="1"/>
              <a:tblGrid>
                <a:gridCol w="853064">
                  <a:extLst>
                    <a:ext uri="{9D8B030D-6E8A-4147-A177-3AD203B41FA5}">
                      <a16:colId xmlns="" xmlns:a16="http://schemas.microsoft.com/office/drawing/2014/main" val="3562761975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146785416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123136646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912030319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149279055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1781183751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4202055448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52738017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914490382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75704173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020375082"/>
                    </a:ext>
                  </a:extLst>
                </a:gridCol>
              </a:tblGrid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2965043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7799554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79F81BDC-9B8B-0E02-F627-DAFDAE69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3469" y="2929407"/>
            <a:ext cx="1841892" cy="1841892"/>
          </a:xfrm>
          <a:prstGeom prst="rect">
            <a:avLst/>
          </a:prstGeom>
        </p:spPr>
      </p:pic>
      <p:grpSp>
        <p:nvGrpSpPr>
          <p:cNvPr id="195" name="Group 194"/>
          <p:cNvGrpSpPr/>
          <p:nvPr/>
        </p:nvGrpSpPr>
        <p:grpSpPr>
          <a:xfrm>
            <a:off x="2677487" y="2267969"/>
            <a:ext cx="6660682" cy="808522"/>
            <a:chOff x="1222409" y="1662979"/>
            <a:chExt cx="6660682" cy="808522"/>
          </a:xfrm>
        </p:grpSpPr>
        <p:sp>
          <p:nvSpPr>
            <p:cNvPr id="196" name="TextBox 195"/>
            <p:cNvSpPr txBox="1"/>
            <p:nvPr/>
          </p:nvSpPr>
          <p:spPr>
            <a:xfrm>
              <a:off x="1222409" y="1713297"/>
              <a:ext cx="666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73 882 919          39 113 031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110142" y="166297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/>
                <a:t>&gt;</a:t>
              </a:r>
              <a:endParaRPr lang="en-US" sz="5400" b="1" dirty="0"/>
            </a:p>
          </p:txBody>
        </p:sp>
      </p:grpSp>
      <p:grpSp>
        <p:nvGrpSpPr>
          <p:cNvPr id="40" name="Google Shape;1616;p44">
            <a:extLst>
              <a:ext uri="{FF2B5EF4-FFF2-40B4-BE49-F238E27FC236}">
                <a16:creationId xmlns="" xmlns:a16="http://schemas.microsoft.com/office/drawing/2014/main" id="{1AD1545F-FA86-FF28-6960-D92AECA713FD}"/>
              </a:ext>
            </a:extLst>
          </p:cNvPr>
          <p:cNvGrpSpPr/>
          <p:nvPr/>
        </p:nvGrpSpPr>
        <p:grpSpPr>
          <a:xfrm>
            <a:off x="5424820" y="2214529"/>
            <a:ext cx="1151956" cy="1220934"/>
            <a:chOff x="711348" y="1165139"/>
            <a:chExt cx="1119454" cy="1126034"/>
          </a:xfrm>
        </p:grpSpPr>
        <p:sp>
          <p:nvSpPr>
            <p:cNvPr id="41" name="Google Shape;1617;p44">
              <a:extLst>
                <a:ext uri="{FF2B5EF4-FFF2-40B4-BE49-F238E27FC236}">
                  <a16:creationId xmlns="" xmlns:a16="http://schemas.microsoft.com/office/drawing/2014/main" id="{5F2924AF-7554-2FCA-7257-BF3FFF9016E0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18;p44">
              <a:extLst>
                <a:ext uri="{FF2B5EF4-FFF2-40B4-BE49-F238E27FC236}">
                  <a16:creationId xmlns="" xmlns:a16="http://schemas.microsoft.com/office/drawing/2014/main" id="{BEB007FF-9B1C-A1AA-AA39-D1135D7B8296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19;p44">
              <a:extLst>
                <a:ext uri="{FF2B5EF4-FFF2-40B4-BE49-F238E27FC236}">
                  <a16:creationId xmlns="" xmlns:a16="http://schemas.microsoft.com/office/drawing/2014/main" id="{897D8993-7CF6-0EE6-34A4-89AB3F652579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0;p44">
              <a:extLst>
                <a:ext uri="{FF2B5EF4-FFF2-40B4-BE49-F238E27FC236}">
                  <a16:creationId xmlns="" xmlns:a16="http://schemas.microsoft.com/office/drawing/2014/main" id="{68637CB6-7171-68E1-903D-D9C35ED17B8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1;p44">
              <a:extLst>
                <a:ext uri="{FF2B5EF4-FFF2-40B4-BE49-F238E27FC236}">
                  <a16:creationId xmlns="" xmlns:a16="http://schemas.microsoft.com/office/drawing/2014/main" id="{29B61E6E-59C6-911D-FEBE-F3BA9E99866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2;p44">
              <a:extLst>
                <a:ext uri="{FF2B5EF4-FFF2-40B4-BE49-F238E27FC236}">
                  <a16:creationId xmlns="" xmlns:a16="http://schemas.microsoft.com/office/drawing/2014/main" id="{F49E09F1-4A75-6432-638F-4219A5FF5832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3;p44">
              <a:extLst>
                <a:ext uri="{FF2B5EF4-FFF2-40B4-BE49-F238E27FC236}">
                  <a16:creationId xmlns="" xmlns:a16="http://schemas.microsoft.com/office/drawing/2014/main" id="{48D94C1A-F59E-3592-CA67-499493BBD96A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;p44">
              <a:extLst>
                <a:ext uri="{FF2B5EF4-FFF2-40B4-BE49-F238E27FC236}">
                  <a16:creationId xmlns="" xmlns:a16="http://schemas.microsoft.com/office/drawing/2014/main" id="{00742740-B4F3-2696-23EB-F38F9A999965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5;p44">
              <a:extLst>
                <a:ext uri="{FF2B5EF4-FFF2-40B4-BE49-F238E27FC236}">
                  <a16:creationId xmlns="" xmlns:a16="http://schemas.microsoft.com/office/drawing/2014/main" id="{54B5985D-EC8C-275F-C4D0-311D6065CFC9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6;p44">
              <a:extLst>
                <a:ext uri="{FF2B5EF4-FFF2-40B4-BE49-F238E27FC236}">
                  <a16:creationId xmlns="" xmlns:a16="http://schemas.microsoft.com/office/drawing/2014/main" id="{90B47643-9C8E-2B25-1BC8-B9646A59D6FB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7;p44">
              <a:extLst>
                <a:ext uri="{FF2B5EF4-FFF2-40B4-BE49-F238E27FC236}">
                  <a16:creationId xmlns="" xmlns:a16="http://schemas.microsoft.com/office/drawing/2014/main" id="{8C8D4989-078D-CC9E-32CA-E9ECDA009075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8;p44">
              <a:extLst>
                <a:ext uri="{FF2B5EF4-FFF2-40B4-BE49-F238E27FC236}">
                  <a16:creationId xmlns="" xmlns:a16="http://schemas.microsoft.com/office/drawing/2014/main" id="{78389D22-4566-D082-FA45-C516DBA518AC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9;p44">
              <a:extLst>
                <a:ext uri="{FF2B5EF4-FFF2-40B4-BE49-F238E27FC236}">
                  <a16:creationId xmlns="" xmlns:a16="http://schemas.microsoft.com/office/drawing/2014/main" id="{F24F8D8D-6DBA-4AF2-A318-44CA35917F77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30;p44">
              <a:extLst>
                <a:ext uri="{FF2B5EF4-FFF2-40B4-BE49-F238E27FC236}">
                  <a16:creationId xmlns="" xmlns:a16="http://schemas.microsoft.com/office/drawing/2014/main" id="{DB689B24-A330-F939-B0C5-87FC2496E6AF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31;p44">
              <a:extLst>
                <a:ext uri="{FF2B5EF4-FFF2-40B4-BE49-F238E27FC236}">
                  <a16:creationId xmlns="" xmlns:a16="http://schemas.microsoft.com/office/drawing/2014/main" id="{008EEA0D-5B6D-ACB5-2E3A-CB7A93F95E20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32;p44">
              <a:extLst>
                <a:ext uri="{FF2B5EF4-FFF2-40B4-BE49-F238E27FC236}">
                  <a16:creationId xmlns="" xmlns:a16="http://schemas.microsoft.com/office/drawing/2014/main" id="{F81540D6-8740-0939-7B53-B4FBBAB4FA59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33;p44">
              <a:extLst>
                <a:ext uri="{FF2B5EF4-FFF2-40B4-BE49-F238E27FC236}">
                  <a16:creationId xmlns="" xmlns:a16="http://schemas.microsoft.com/office/drawing/2014/main" id="{9D50D27F-421C-5880-3B50-E9E3CDAA54BA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34;p44">
              <a:extLst>
                <a:ext uri="{FF2B5EF4-FFF2-40B4-BE49-F238E27FC236}">
                  <a16:creationId xmlns="" xmlns:a16="http://schemas.microsoft.com/office/drawing/2014/main" id="{BA596753-A3C2-9671-B94D-19BA7204310C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35;p44">
              <a:extLst>
                <a:ext uri="{FF2B5EF4-FFF2-40B4-BE49-F238E27FC236}">
                  <a16:creationId xmlns="" xmlns:a16="http://schemas.microsoft.com/office/drawing/2014/main" id="{3685008C-03C0-639B-DD95-BD80C5B06722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36;p44">
              <a:extLst>
                <a:ext uri="{FF2B5EF4-FFF2-40B4-BE49-F238E27FC236}">
                  <a16:creationId xmlns="" xmlns:a16="http://schemas.microsoft.com/office/drawing/2014/main" id="{C5FC18E2-4B61-CB60-4C7C-F989087EAD9F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37;p44">
              <a:extLst>
                <a:ext uri="{FF2B5EF4-FFF2-40B4-BE49-F238E27FC236}">
                  <a16:creationId xmlns="" xmlns:a16="http://schemas.microsoft.com/office/drawing/2014/main" id="{C5DBE2BC-7B4F-8072-B0A4-C8E9BFD4F77A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38;p44">
              <a:extLst>
                <a:ext uri="{FF2B5EF4-FFF2-40B4-BE49-F238E27FC236}">
                  <a16:creationId xmlns="" xmlns:a16="http://schemas.microsoft.com/office/drawing/2014/main" id="{48C4CE77-3437-D42E-0513-90A32EDB775A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39;p44">
              <a:extLst>
                <a:ext uri="{FF2B5EF4-FFF2-40B4-BE49-F238E27FC236}">
                  <a16:creationId xmlns="" xmlns:a16="http://schemas.microsoft.com/office/drawing/2014/main" id="{530FDA14-CC2D-3DE0-6EDD-870823DAB47C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40;p44">
              <a:extLst>
                <a:ext uri="{FF2B5EF4-FFF2-40B4-BE49-F238E27FC236}">
                  <a16:creationId xmlns="" xmlns:a16="http://schemas.microsoft.com/office/drawing/2014/main" id="{5FCA4F54-8734-16B2-EC6F-F3A54883CF9B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41;p44">
              <a:extLst>
                <a:ext uri="{FF2B5EF4-FFF2-40B4-BE49-F238E27FC236}">
                  <a16:creationId xmlns="" xmlns:a16="http://schemas.microsoft.com/office/drawing/2014/main" id="{5F030F08-0C06-FF5B-5147-0317A045E63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42;p44">
              <a:extLst>
                <a:ext uri="{FF2B5EF4-FFF2-40B4-BE49-F238E27FC236}">
                  <a16:creationId xmlns="" xmlns:a16="http://schemas.microsoft.com/office/drawing/2014/main" id="{98B09332-4D3E-3C7F-AA3E-F8786810741B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43;p44">
              <a:extLst>
                <a:ext uri="{FF2B5EF4-FFF2-40B4-BE49-F238E27FC236}">
                  <a16:creationId xmlns="" xmlns:a16="http://schemas.microsoft.com/office/drawing/2014/main" id="{CEFF97FA-9BEC-6EEB-2545-7BE173833E67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44;p44">
              <a:extLst>
                <a:ext uri="{FF2B5EF4-FFF2-40B4-BE49-F238E27FC236}">
                  <a16:creationId xmlns="" xmlns:a16="http://schemas.microsoft.com/office/drawing/2014/main" id="{AAF8D4C7-ABB6-60F4-A986-238E81441DF0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45;p44">
              <a:extLst>
                <a:ext uri="{FF2B5EF4-FFF2-40B4-BE49-F238E27FC236}">
                  <a16:creationId xmlns="" xmlns:a16="http://schemas.microsoft.com/office/drawing/2014/main" id="{ED11689D-B78E-271C-36BC-DD56DA69E760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46;p44">
              <a:extLst>
                <a:ext uri="{FF2B5EF4-FFF2-40B4-BE49-F238E27FC236}">
                  <a16:creationId xmlns="" xmlns:a16="http://schemas.microsoft.com/office/drawing/2014/main" id="{EBF73C9A-ED03-3FC4-C783-C14A1AE3094B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47;p44">
              <a:extLst>
                <a:ext uri="{FF2B5EF4-FFF2-40B4-BE49-F238E27FC236}">
                  <a16:creationId xmlns="" xmlns:a16="http://schemas.microsoft.com/office/drawing/2014/main" id="{08AFDE9D-2F0D-E880-B4E5-471CC4957870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48;p44">
              <a:extLst>
                <a:ext uri="{FF2B5EF4-FFF2-40B4-BE49-F238E27FC236}">
                  <a16:creationId xmlns="" xmlns:a16="http://schemas.microsoft.com/office/drawing/2014/main" id="{F7A7D6F5-C4D3-1602-D3BD-44858BA5FF2B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49;p44">
              <a:extLst>
                <a:ext uri="{FF2B5EF4-FFF2-40B4-BE49-F238E27FC236}">
                  <a16:creationId xmlns="" xmlns:a16="http://schemas.microsoft.com/office/drawing/2014/main" id="{A4709FB6-5486-7A22-632F-664F1921A8CD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50;p44">
              <a:extLst>
                <a:ext uri="{FF2B5EF4-FFF2-40B4-BE49-F238E27FC236}">
                  <a16:creationId xmlns="" xmlns:a16="http://schemas.microsoft.com/office/drawing/2014/main" id="{B37B0A1F-1689-F010-E579-8CBBC617D325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51;p44">
              <a:extLst>
                <a:ext uri="{FF2B5EF4-FFF2-40B4-BE49-F238E27FC236}">
                  <a16:creationId xmlns="" xmlns:a16="http://schemas.microsoft.com/office/drawing/2014/main" id="{0829EB69-DA33-9768-9845-3C4967D1875A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52;p44">
              <a:extLst>
                <a:ext uri="{FF2B5EF4-FFF2-40B4-BE49-F238E27FC236}">
                  <a16:creationId xmlns="" xmlns:a16="http://schemas.microsoft.com/office/drawing/2014/main" id="{2BB80636-661C-7EC4-E5AC-DD87F07C4100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53;p44">
              <a:extLst>
                <a:ext uri="{FF2B5EF4-FFF2-40B4-BE49-F238E27FC236}">
                  <a16:creationId xmlns="" xmlns:a16="http://schemas.microsoft.com/office/drawing/2014/main" id="{9EA085EF-3745-9D82-6290-EB61A9E7CB3D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58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0755 0.36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314" y="1570159"/>
            <a:ext cx="724152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2" descr="Alphabets | English - Quizizz">
            <a:extLst>
              <a:ext uri="{FF2B5EF4-FFF2-40B4-BE49-F238E27FC236}">
                <a16:creationId xmlns=""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71" y="3572349"/>
            <a:ext cx="4710483" cy="32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=""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53" y="123865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731552"/>
            <a:ext cx="4075952" cy="3263856"/>
          </a:xfrm>
          <a:prstGeom prst="rect">
            <a:avLst/>
          </a:prstGeom>
        </p:spPr>
      </p:pic>
      <p:graphicFrame>
        <p:nvGraphicFramePr>
          <p:cNvPr id="194" name="Table 193">
            <a:extLst>
              <a:ext uri="{FF2B5EF4-FFF2-40B4-BE49-F238E27FC236}">
                <a16:creationId xmlns=""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04164" y="7675949"/>
          <a:ext cx="5118384" cy="1888449"/>
        </p:xfrm>
        <a:graphic>
          <a:graphicData uri="http://schemas.openxmlformats.org/drawingml/2006/table">
            <a:tbl>
              <a:tblPr firstRow="1" bandRow="1"/>
              <a:tblGrid>
                <a:gridCol w="853064">
                  <a:extLst>
                    <a:ext uri="{9D8B030D-6E8A-4147-A177-3AD203B41FA5}">
                      <a16:colId xmlns="" xmlns:a16="http://schemas.microsoft.com/office/drawing/2014/main" val="3562761975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146785416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123136646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912030319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149279055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1781183751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4202055448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52738017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2914490382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757041734"/>
                    </a:ext>
                  </a:extLst>
                </a:gridCol>
                <a:gridCol w="426532">
                  <a:extLst>
                    <a:ext uri="{9D8B030D-6E8A-4147-A177-3AD203B41FA5}">
                      <a16:colId xmlns="" xmlns:a16="http://schemas.microsoft.com/office/drawing/2014/main" val="3020375082"/>
                    </a:ext>
                  </a:extLst>
                </a:gridCol>
              </a:tblGrid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2965043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7799554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79F81BDC-9B8B-0E02-F627-DAFDAE69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3469" y="2929407"/>
            <a:ext cx="1841892" cy="1841892"/>
          </a:xfrm>
          <a:prstGeom prst="rect">
            <a:avLst/>
          </a:prstGeom>
        </p:spPr>
      </p:pic>
      <p:grpSp>
        <p:nvGrpSpPr>
          <p:cNvPr id="198" name="Group 197"/>
          <p:cNvGrpSpPr/>
          <p:nvPr/>
        </p:nvGrpSpPr>
        <p:grpSpPr>
          <a:xfrm>
            <a:off x="2353444" y="1767668"/>
            <a:ext cx="8248850" cy="808522"/>
            <a:chOff x="1222409" y="2700128"/>
            <a:chExt cx="8248850" cy="808522"/>
          </a:xfrm>
        </p:grpSpPr>
        <p:sp>
          <p:nvSpPr>
            <p:cNvPr id="199" name="TextBox 198"/>
            <p:cNvSpPr txBox="1"/>
            <p:nvPr/>
          </p:nvSpPr>
          <p:spPr>
            <a:xfrm>
              <a:off x="1222409" y="2779742"/>
              <a:ext cx="8248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22 222 222          1 000 000 000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110142" y="270012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/>
                <a:t>&lt;</a:t>
              </a:r>
              <a:endParaRPr lang="en-US" sz="6000" b="1" dirty="0"/>
            </a:p>
          </p:txBody>
        </p:sp>
      </p:grpSp>
      <p:grpSp>
        <p:nvGrpSpPr>
          <p:cNvPr id="84" name="Google Shape;1659;p44">
            <a:extLst>
              <a:ext uri="{FF2B5EF4-FFF2-40B4-BE49-F238E27FC236}">
                <a16:creationId xmlns="" xmlns:a16="http://schemas.microsoft.com/office/drawing/2014/main" id="{D8B12886-B67C-DDEF-1875-839929251358}"/>
              </a:ext>
            </a:extLst>
          </p:cNvPr>
          <p:cNvGrpSpPr/>
          <p:nvPr/>
        </p:nvGrpSpPr>
        <p:grpSpPr>
          <a:xfrm>
            <a:off x="4989203" y="1366291"/>
            <a:ext cx="1312470" cy="1751292"/>
            <a:chOff x="2895575" y="1255993"/>
            <a:chExt cx="1322517" cy="1245402"/>
          </a:xfrm>
        </p:grpSpPr>
        <p:sp>
          <p:nvSpPr>
            <p:cNvPr id="85" name="Google Shape;1660;p44">
              <a:extLst>
                <a:ext uri="{FF2B5EF4-FFF2-40B4-BE49-F238E27FC236}">
                  <a16:creationId xmlns="" xmlns:a16="http://schemas.microsoft.com/office/drawing/2014/main" id="{38BA8638-D2A9-B435-CD92-8ED6A1477D16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61;p44">
              <a:extLst>
                <a:ext uri="{FF2B5EF4-FFF2-40B4-BE49-F238E27FC236}">
                  <a16:creationId xmlns="" xmlns:a16="http://schemas.microsoft.com/office/drawing/2014/main" id="{321B4B89-067B-ADBA-3E30-6FE66DAFFCF4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62;p44">
              <a:extLst>
                <a:ext uri="{FF2B5EF4-FFF2-40B4-BE49-F238E27FC236}">
                  <a16:creationId xmlns="" xmlns:a16="http://schemas.microsoft.com/office/drawing/2014/main" id="{4B0AF2A1-4479-0BD9-97C1-245C1D00A667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63;p44">
              <a:extLst>
                <a:ext uri="{FF2B5EF4-FFF2-40B4-BE49-F238E27FC236}">
                  <a16:creationId xmlns="" xmlns:a16="http://schemas.microsoft.com/office/drawing/2014/main" id="{20E6090E-EE1B-BF84-6E8C-507E7439597D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64;p44">
              <a:extLst>
                <a:ext uri="{FF2B5EF4-FFF2-40B4-BE49-F238E27FC236}">
                  <a16:creationId xmlns="" xmlns:a16="http://schemas.microsoft.com/office/drawing/2014/main" id="{A48663B6-804A-AF0D-F4B7-EE65A9715D72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65;p44">
              <a:extLst>
                <a:ext uri="{FF2B5EF4-FFF2-40B4-BE49-F238E27FC236}">
                  <a16:creationId xmlns="" xmlns:a16="http://schemas.microsoft.com/office/drawing/2014/main" id="{CDE5E5D0-9350-E809-5937-D03628355DD8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66;p44">
              <a:extLst>
                <a:ext uri="{FF2B5EF4-FFF2-40B4-BE49-F238E27FC236}">
                  <a16:creationId xmlns="" xmlns:a16="http://schemas.microsoft.com/office/drawing/2014/main" id="{9579AA27-DDE7-7FDF-AE35-342A6E433AB2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67;p44">
              <a:extLst>
                <a:ext uri="{FF2B5EF4-FFF2-40B4-BE49-F238E27FC236}">
                  <a16:creationId xmlns="" xmlns:a16="http://schemas.microsoft.com/office/drawing/2014/main" id="{53C100EE-6774-F495-9C2E-3E4AD9D9173C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68;p44">
              <a:extLst>
                <a:ext uri="{FF2B5EF4-FFF2-40B4-BE49-F238E27FC236}">
                  <a16:creationId xmlns="" xmlns:a16="http://schemas.microsoft.com/office/drawing/2014/main" id="{59EFD578-F271-9AF6-455C-207596F89BBC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69;p44">
              <a:extLst>
                <a:ext uri="{FF2B5EF4-FFF2-40B4-BE49-F238E27FC236}">
                  <a16:creationId xmlns="" xmlns:a16="http://schemas.microsoft.com/office/drawing/2014/main" id="{663CEDD8-B2ED-A415-FD7A-891F2D928BD8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70;p44">
              <a:extLst>
                <a:ext uri="{FF2B5EF4-FFF2-40B4-BE49-F238E27FC236}">
                  <a16:creationId xmlns="" xmlns:a16="http://schemas.microsoft.com/office/drawing/2014/main" id="{FA61BB83-7C30-3781-FB7D-46B2872131E4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71;p44">
              <a:extLst>
                <a:ext uri="{FF2B5EF4-FFF2-40B4-BE49-F238E27FC236}">
                  <a16:creationId xmlns="" xmlns:a16="http://schemas.microsoft.com/office/drawing/2014/main" id="{AEDF3FA4-A914-416C-95CB-A12A43F0E8B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72;p44">
              <a:extLst>
                <a:ext uri="{FF2B5EF4-FFF2-40B4-BE49-F238E27FC236}">
                  <a16:creationId xmlns="" xmlns:a16="http://schemas.microsoft.com/office/drawing/2014/main" id="{8B76B91A-545B-7839-AEFE-0473617422F6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73;p44">
              <a:extLst>
                <a:ext uri="{FF2B5EF4-FFF2-40B4-BE49-F238E27FC236}">
                  <a16:creationId xmlns="" xmlns:a16="http://schemas.microsoft.com/office/drawing/2014/main" id="{27C3E81B-DBA2-7E0D-24DC-1C8EB90FA6E3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74;p44">
              <a:extLst>
                <a:ext uri="{FF2B5EF4-FFF2-40B4-BE49-F238E27FC236}">
                  <a16:creationId xmlns="" xmlns:a16="http://schemas.microsoft.com/office/drawing/2014/main" id="{FBACE00A-B5B2-D730-F15E-4202818C9834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75;p44">
              <a:extLst>
                <a:ext uri="{FF2B5EF4-FFF2-40B4-BE49-F238E27FC236}">
                  <a16:creationId xmlns="" xmlns:a16="http://schemas.microsoft.com/office/drawing/2014/main" id="{39DE2D38-23ED-731F-010C-D11C809AE8A3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76;p44">
              <a:extLst>
                <a:ext uri="{FF2B5EF4-FFF2-40B4-BE49-F238E27FC236}">
                  <a16:creationId xmlns="" xmlns:a16="http://schemas.microsoft.com/office/drawing/2014/main" id="{732FAB29-39B7-F32A-CEF7-0E3A1EF36B88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77;p44">
              <a:extLst>
                <a:ext uri="{FF2B5EF4-FFF2-40B4-BE49-F238E27FC236}">
                  <a16:creationId xmlns="" xmlns:a16="http://schemas.microsoft.com/office/drawing/2014/main" id="{9EE0F927-1C77-F493-F6E3-8B8CCAADB131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;p44">
              <a:extLst>
                <a:ext uri="{FF2B5EF4-FFF2-40B4-BE49-F238E27FC236}">
                  <a16:creationId xmlns="" xmlns:a16="http://schemas.microsoft.com/office/drawing/2014/main" id="{8E06E635-357E-1C19-AFF1-600FB2035C5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79;p44">
              <a:extLst>
                <a:ext uri="{FF2B5EF4-FFF2-40B4-BE49-F238E27FC236}">
                  <a16:creationId xmlns="" xmlns:a16="http://schemas.microsoft.com/office/drawing/2014/main" id="{83D9E73B-7419-48A1-446D-7E89FD66CB8D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257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0117 0.4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=""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4" y="4097995"/>
            <a:ext cx="4414932" cy="30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=""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07" y="113841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54" y="3810163"/>
            <a:ext cx="3891729" cy="3107668"/>
          </a:xfrm>
          <a:prstGeom prst="rect">
            <a:avLst/>
          </a:prstGeom>
        </p:spPr>
      </p:pic>
      <p:pic>
        <p:nvPicPr>
          <p:cNvPr id="31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8042D32-A400-2BE0-B19E-21F796FE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3469" y="2929407"/>
            <a:ext cx="1841892" cy="1841892"/>
          </a:xfrm>
          <a:prstGeom prst="rect">
            <a:avLst/>
          </a:prstGeom>
        </p:spPr>
      </p:pic>
      <p:sp>
        <p:nvSpPr>
          <p:cNvPr id="319" name="Rounded Rectangle 318"/>
          <p:cNvSpPr/>
          <p:nvPr/>
        </p:nvSpPr>
        <p:spPr>
          <a:xfrm>
            <a:off x="1037714" y="2089766"/>
            <a:ext cx="1044827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0" name="Group 319"/>
          <p:cNvGrpSpPr/>
          <p:nvPr/>
        </p:nvGrpSpPr>
        <p:grpSpPr>
          <a:xfrm>
            <a:off x="1268508" y="2304387"/>
            <a:ext cx="10732168" cy="821983"/>
            <a:chOff x="1222409" y="3708199"/>
            <a:chExt cx="10732168" cy="821983"/>
          </a:xfrm>
        </p:grpSpPr>
        <p:sp>
          <p:nvSpPr>
            <p:cNvPr id="321" name="TextBox 320"/>
            <p:cNvSpPr txBox="1"/>
            <p:nvPr/>
          </p:nvSpPr>
          <p:spPr>
            <a:xfrm>
              <a:off x="1222409" y="3822296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2 500 300             2 000 000 + 500 000 + 300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110142" y="370819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/>
                <a:t>=</a:t>
              </a:r>
              <a:endParaRPr lang="en-US" sz="4800" b="1" dirty="0"/>
            </a:p>
          </p:txBody>
        </p:sp>
      </p:grpSp>
      <p:grpSp>
        <p:nvGrpSpPr>
          <p:cNvPr id="58" name="Google Shape;1372;p43">
            <a:extLst>
              <a:ext uri="{FF2B5EF4-FFF2-40B4-BE49-F238E27FC236}">
                <a16:creationId xmlns="" xmlns:a16="http://schemas.microsoft.com/office/drawing/2014/main" id="{2A2B44F9-D5E2-FA87-D534-EF63DA74081A}"/>
              </a:ext>
            </a:extLst>
          </p:cNvPr>
          <p:cNvGrpSpPr/>
          <p:nvPr/>
        </p:nvGrpSpPr>
        <p:grpSpPr>
          <a:xfrm>
            <a:off x="3878007" y="1887842"/>
            <a:ext cx="1134500" cy="1526360"/>
            <a:chOff x="6780702" y="1034677"/>
            <a:chExt cx="739460" cy="557439"/>
          </a:xfrm>
        </p:grpSpPr>
        <p:sp>
          <p:nvSpPr>
            <p:cNvPr id="59" name="Google Shape;1373;p43">
              <a:extLst>
                <a:ext uri="{FF2B5EF4-FFF2-40B4-BE49-F238E27FC236}">
                  <a16:creationId xmlns="" xmlns:a16="http://schemas.microsoft.com/office/drawing/2014/main" id="{231EC395-514E-8AED-F862-CACFB1FECEC2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74;p43">
              <a:extLst>
                <a:ext uri="{FF2B5EF4-FFF2-40B4-BE49-F238E27FC236}">
                  <a16:creationId xmlns="" xmlns:a16="http://schemas.microsoft.com/office/drawing/2014/main" id="{87B0A122-D190-8E27-EAA8-203DAB947312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75;p43">
              <a:extLst>
                <a:ext uri="{FF2B5EF4-FFF2-40B4-BE49-F238E27FC236}">
                  <a16:creationId xmlns="" xmlns:a16="http://schemas.microsoft.com/office/drawing/2014/main" id="{55A80659-1EFD-7DC6-B075-3FCDB5A73A19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76;p43">
              <a:extLst>
                <a:ext uri="{FF2B5EF4-FFF2-40B4-BE49-F238E27FC236}">
                  <a16:creationId xmlns="" xmlns:a16="http://schemas.microsoft.com/office/drawing/2014/main" id="{06DC5EDD-2272-A173-639F-978C1802A910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77;p43">
              <a:extLst>
                <a:ext uri="{FF2B5EF4-FFF2-40B4-BE49-F238E27FC236}">
                  <a16:creationId xmlns="" xmlns:a16="http://schemas.microsoft.com/office/drawing/2014/main" id="{9E811152-A762-5533-929C-77F8BB557470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78;p43">
              <a:extLst>
                <a:ext uri="{FF2B5EF4-FFF2-40B4-BE49-F238E27FC236}">
                  <a16:creationId xmlns="" xmlns:a16="http://schemas.microsoft.com/office/drawing/2014/main" id="{C50FE28B-D372-CA40-F672-70074B542D03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79;p43">
              <a:extLst>
                <a:ext uri="{FF2B5EF4-FFF2-40B4-BE49-F238E27FC236}">
                  <a16:creationId xmlns="" xmlns:a16="http://schemas.microsoft.com/office/drawing/2014/main" id="{003E2543-C114-DE3A-EA46-B97AA82F58F0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80;p43">
              <a:extLst>
                <a:ext uri="{FF2B5EF4-FFF2-40B4-BE49-F238E27FC236}">
                  <a16:creationId xmlns="" xmlns:a16="http://schemas.microsoft.com/office/drawing/2014/main" id="{BAC01181-CB51-29D8-B40E-80F46806C4F9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81;p43">
              <a:extLst>
                <a:ext uri="{FF2B5EF4-FFF2-40B4-BE49-F238E27FC236}">
                  <a16:creationId xmlns="" xmlns:a16="http://schemas.microsoft.com/office/drawing/2014/main" id="{219778B8-FBAF-6925-36D2-1C84C3A4C26D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82;p43">
              <a:extLst>
                <a:ext uri="{FF2B5EF4-FFF2-40B4-BE49-F238E27FC236}">
                  <a16:creationId xmlns="" xmlns:a16="http://schemas.microsoft.com/office/drawing/2014/main" id="{F0547ED9-2C33-F31C-7D1B-3BD0C3B04141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83;p43">
              <a:extLst>
                <a:ext uri="{FF2B5EF4-FFF2-40B4-BE49-F238E27FC236}">
                  <a16:creationId xmlns="" xmlns:a16="http://schemas.microsoft.com/office/drawing/2014/main" id="{BA1C2675-514F-438A-4BF7-B8D7141A1713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84;p43">
              <a:extLst>
                <a:ext uri="{FF2B5EF4-FFF2-40B4-BE49-F238E27FC236}">
                  <a16:creationId xmlns="" xmlns:a16="http://schemas.microsoft.com/office/drawing/2014/main" id="{7E308967-6020-E8FB-9BFD-FD113315E657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85;p43">
              <a:extLst>
                <a:ext uri="{FF2B5EF4-FFF2-40B4-BE49-F238E27FC236}">
                  <a16:creationId xmlns="" xmlns:a16="http://schemas.microsoft.com/office/drawing/2014/main" id="{028463FB-A73B-DA5C-96D0-F6E099B0B1C5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86;p43">
              <a:extLst>
                <a:ext uri="{FF2B5EF4-FFF2-40B4-BE49-F238E27FC236}">
                  <a16:creationId xmlns="" xmlns:a16="http://schemas.microsoft.com/office/drawing/2014/main" id="{67B208E1-54EF-23C0-7E91-530789A872A5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87;p43">
              <a:extLst>
                <a:ext uri="{FF2B5EF4-FFF2-40B4-BE49-F238E27FC236}">
                  <a16:creationId xmlns="" xmlns:a16="http://schemas.microsoft.com/office/drawing/2014/main" id="{B27FD2C8-54DC-DDDC-B804-97164C815A7A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88;p43">
              <a:extLst>
                <a:ext uri="{FF2B5EF4-FFF2-40B4-BE49-F238E27FC236}">
                  <a16:creationId xmlns="" xmlns:a16="http://schemas.microsoft.com/office/drawing/2014/main" id="{3360D5C2-AA21-F5C9-8DE0-F429FABFC1E4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89;p43">
              <a:extLst>
                <a:ext uri="{FF2B5EF4-FFF2-40B4-BE49-F238E27FC236}">
                  <a16:creationId xmlns="" xmlns:a16="http://schemas.microsoft.com/office/drawing/2014/main" id="{81AF7323-C1AC-7BCF-5E4B-73848B8EB195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90;p43">
              <a:extLst>
                <a:ext uri="{FF2B5EF4-FFF2-40B4-BE49-F238E27FC236}">
                  <a16:creationId xmlns="" xmlns:a16="http://schemas.microsoft.com/office/drawing/2014/main" id="{B75A6F63-F15A-A8C8-B169-350552A66470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91;p43">
              <a:extLst>
                <a:ext uri="{FF2B5EF4-FFF2-40B4-BE49-F238E27FC236}">
                  <a16:creationId xmlns="" xmlns:a16="http://schemas.microsoft.com/office/drawing/2014/main" id="{179C65CC-57E1-3E0B-2D07-D106B5D6F3A2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92;p43">
              <a:extLst>
                <a:ext uri="{FF2B5EF4-FFF2-40B4-BE49-F238E27FC236}">
                  <a16:creationId xmlns="" xmlns:a16="http://schemas.microsoft.com/office/drawing/2014/main" id="{F90FA8A5-C281-A6C9-2877-B4D228903F8E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93;p43">
              <a:extLst>
                <a:ext uri="{FF2B5EF4-FFF2-40B4-BE49-F238E27FC236}">
                  <a16:creationId xmlns="" xmlns:a16="http://schemas.microsoft.com/office/drawing/2014/main" id="{9D73AD01-8EBA-D11D-A746-3CF4E67F8EF4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94;p43">
              <a:extLst>
                <a:ext uri="{FF2B5EF4-FFF2-40B4-BE49-F238E27FC236}">
                  <a16:creationId xmlns="" xmlns:a16="http://schemas.microsoft.com/office/drawing/2014/main" id="{618E37EF-76BB-579A-1427-A1D5BF70A868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95;p43">
              <a:extLst>
                <a:ext uri="{FF2B5EF4-FFF2-40B4-BE49-F238E27FC236}">
                  <a16:creationId xmlns="" xmlns:a16="http://schemas.microsoft.com/office/drawing/2014/main" id="{CE0B3CB5-66C5-515A-AF0E-D0777C2BB3DA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96;p43">
              <a:extLst>
                <a:ext uri="{FF2B5EF4-FFF2-40B4-BE49-F238E27FC236}">
                  <a16:creationId xmlns="" xmlns:a16="http://schemas.microsoft.com/office/drawing/2014/main" id="{F13D1E87-6737-9BF0-2C2F-282665505871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97;p43">
              <a:extLst>
                <a:ext uri="{FF2B5EF4-FFF2-40B4-BE49-F238E27FC236}">
                  <a16:creationId xmlns="" xmlns:a16="http://schemas.microsoft.com/office/drawing/2014/main" id="{A085E598-402E-6652-29DE-E9A95A890988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98;p43">
              <a:extLst>
                <a:ext uri="{FF2B5EF4-FFF2-40B4-BE49-F238E27FC236}">
                  <a16:creationId xmlns="" xmlns:a16="http://schemas.microsoft.com/office/drawing/2014/main" id="{6519E80E-CA79-0493-E508-EEB793E8D481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99;p43">
              <a:extLst>
                <a:ext uri="{FF2B5EF4-FFF2-40B4-BE49-F238E27FC236}">
                  <a16:creationId xmlns="" xmlns:a16="http://schemas.microsoft.com/office/drawing/2014/main" id="{C52517B1-DA96-3B66-FF8E-5CDD44F11A82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00;p43">
              <a:extLst>
                <a:ext uri="{FF2B5EF4-FFF2-40B4-BE49-F238E27FC236}">
                  <a16:creationId xmlns="" xmlns:a16="http://schemas.microsoft.com/office/drawing/2014/main" id="{EADF70C6-FB5B-944F-8E55-3B4CA4A087F2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1;p43">
              <a:extLst>
                <a:ext uri="{FF2B5EF4-FFF2-40B4-BE49-F238E27FC236}">
                  <a16:creationId xmlns="" xmlns:a16="http://schemas.microsoft.com/office/drawing/2014/main" id="{2283C703-80C8-202A-6382-F408555D4D64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2;p43">
              <a:extLst>
                <a:ext uri="{FF2B5EF4-FFF2-40B4-BE49-F238E27FC236}">
                  <a16:creationId xmlns="" xmlns:a16="http://schemas.microsoft.com/office/drawing/2014/main" id="{16A72D96-3EC2-73FF-BD90-BAFDFD35551F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3;p43">
              <a:extLst>
                <a:ext uri="{FF2B5EF4-FFF2-40B4-BE49-F238E27FC236}">
                  <a16:creationId xmlns="" xmlns:a16="http://schemas.microsoft.com/office/drawing/2014/main" id="{342E0D7D-DAC3-EC75-BDD5-6228ABAB7DA7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4;p43">
              <a:extLst>
                <a:ext uri="{FF2B5EF4-FFF2-40B4-BE49-F238E27FC236}">
                  <a16:creationId xmlns="" xmlns:a16="http://schemas.microsoft.com/office/drawing/2014/main" id="{A2FD343F-7F5A-EE5E-ABB2-FA5CD8B7B347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5;p43">
              <a:extLst>
                <a:ext uri="{FF2B5EF4-FFF2-40B4-BE49-F238E27FC236}">
                  <a16:creationId xmlns="" xmlns:a16="http://schemas.microsoft.com/office/drawing/2014/main" id="{7ED1DC32-101C-BC01-760F-7F19F5BBD131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06;p43">
              <a:extLst>
                <a:ext uri="{FF2B5EF4-FFF2-40B4-BE49-F238E27FC236}">
                  <a16:creationId xmlns="" xmlns:a16="http://schemas.microsoft.com/office/drawing/2014/main" id="{BECF9E07-AE2E-22D4-7261-5AE84BE9B101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07;p43">
              <a:extLst>
                <a:ext uri="{FF2B5EF4-FFF2-40B4-BE49-F238E27FC236}">
                  <a16:creationId xmlns="" xmlns:a16="http://schemas.microsoft.com/office/drawing/2014/main" id="{B5880C59-E226-B12E-2A66-98C8488FBFB1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08;p43">
              <a:extLst>
                <a:ext uri="{FF2B5EF4-FFF2-40B4-BE49-F238E27FC236}">
                  <a16:creationId xmlns="" xmlns:a16="http://schemas.microsoft.com/office/drawing/2014/main" id="{2253FF2C-197C-0F0D-3346-8C14EE10CDB1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09;p43">
              <a:extLst>
                <a:ext uri="{FF2B5EF4-FFF2-40B4-BE49-F238E27FC236}">
                  <a16:creationId xmlns="" xmlns:a16="http://schemas.microsoft.com/office/drawing/2014/main" id="{2EC579AE-0497-07D4-CD82-2FBB123428C7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10;p43">
              <a:extLst>
                <a:ext uri="{FF2B5EF4-FFF2-40B4-BE49-F238E27FC236}">
                  <a16:creationId xmlns="" xmlns:a16="http://schemas.microsoft.com/office/drawing/2014/main" id="{96107EA0-73D9-54A9-78C7-72F16AF1491E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1;p43">
              <a:extLst>
                <a:ext uri="{FF2B5EF4-FFF2-40B4-BE49-F238E27FC236}">
                  <a16:creationId xmlns="" xmlns:a16="http://schemas.microsoft.com/office/drawing/2014/main" id="{E5B10E2A-FFDD-E54A-15AA-00B378D9DB2A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2;p43">
              <a:extLst>
                <a:ext uri="{FF2B5EF4-FFF2-40B4-BE49-F238E27FC236}">
                  <a16:creationId xmlns="" xmlns:a16="http://schemas.microsoft.com/office/drawing/2014/main" id="{349855C1-608B-D2F6-F7D5-8630EB98E457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3;p43">
              <a:extLst>
                <a:ext uri="{FF2B5EF4-FFF2-40B4-BE49-F238E27FC236}">
                  <a16:creationId xmlns="" xmlns:a16="http://schemas.microsoft.com/office/drawing/2014/main" id="{B866D28D-73AA-5BC0-B72E-9F7614E939B9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4;p43">
              <a:extLst>
                <a:ext uri="{FF2B5EF4-FFF2-40B4-BE49-F238E27FC236}">
                  <a16:creationId xmlns="" xmlns:a16="http://schemas.microsoft.com/office/drawing/2014/main" id="{922A9C85-7CB7-0FF9-81FE-993A5A3143B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15;p43">
              <a:extLst>
                <a:ext uri="{FF2B5EF4-FFF2-40B4-BE49-F238E27FC236}">
                  <a16:creationId xmlns="" xmlns:a16="http://schemas.microsoft.com/office/drawing/2014/main" id="{6AFC07AA-E21B-6A32-153F-01504005C9A3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16;p43">
              <a:extLst>
                <a:ext uri="{FF2B5EF4-FFF2-40B4-BE49-F238E27FC236}">
                  <a16:creationId xmlns="" xmlns:a16="http://schemas.microsoft.com/office/drawing/2014/main" id="{A66A7168-92BB-FD5B-8111-D1970B332F35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17;p43">
              <a:extLst>
                <a:ext uri="{FF2B5EF4-FFF2-40B4-BE49-F238E27FC236}">
                  <a16:creationId xmlns="" xmlns:a16="http://schemas.microsoft.com/office/drawing/2014/main" id="{B6CBDA26-EDBC-93EA-E9C8-22638004CA35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18;p43">
              <a:extLst>
                <a:ext uri="{FF2B5EF4-FFF2-40B4-BE49-F238E27FC236}">
                  <a16:creationId xmlns="" xmlns:a16="http://schemas.microsoft.com/office/drawing/2014/main" id="{A31418A6-743B-4AC7-6AE8-90BE9D573BE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19;p43">
              <a:extLst>
                <a:ext uri="{FF2B5EF4-FFF2-40B4-BE49-F238E27FC236}">
                  <a16:creationId xmlns="" xmlns:a16="http://schemas.microsoft.com/office/drawing/2014/main" id="{C08C1576-EFC1-0C78-8D8B-B346F5D284F1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20;p43">
              <a:extLst>
                <a:ext uri="{FF2B5EF4-FFF2-40B4-BE49-F238E27FC236}">
                  <a16:creationId xmlns="" xmlns:a16="http://schemas.microsoft.com/office/drawing/2014/main" id="{40C5C6C9-075A-5041-C862-1547F2A6A349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21;p43">
              <a:extLst>
                <a:ext uri="{FF2B5EF4-FFF2-40B4-BE49-F238E27FC236}">
                  <a16:creationId xmlns="" xmlns:a16="http://schemas.microsoft.com/office/drawing/2014/main" id="{967F8EED-F564-6996-6B3E-73E821D6EC7F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22;p43">
              <a:extLst>
                <a:ext uri="{FF2B5EF4-FFF2-40B4-BE49-F238E27FC236}">
                  <a16:creationId xmlns="" xmlns:a16="http://schemas.microsoft.com/office/drawing/2014/main" id="{DE227E86-05D9-65BF-1F3A-EE27EC98287E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23;p43">
              <a:extLst>
                <a:ext uri="{FF2B5EF4-FFF2-40B4-BE49-F238E27FC236}">
                  <a16:creationId xmlns="" xmlns:a16="http://schemas.microsoft.com/office/drawing/2014/main" id="{A2C97615-AFAC-BF96-F864-B6EC9E090768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24;p43">
              <a:extLst>
                <a:ext uri="{FF2B5EF4-FFF2-40B4-BE49-F238E27FC236}">
                  <a16:creationId xmlns="" xmlns:a16="http://schemas.microsoft.com/office/drawing/2014/main" id="{46704972-490E-5B1C-2413-6C1B3172DA8A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25;p43">
              <a:extLst>
                <a:ext uri="{FF2B5EF4-FFF2-40B4-BE49-F238E27FC236}">
                  <a16:creationId xmlns="" xmlns:a16="http://schemas.microsoft.com/office/drawing/2014/main" id="{814CD67C-4D73-7621-B828-91D015F3EDD1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26;p43">
              <a:extLst>
                <a:ext uri="{FF2B5EF4-FFF2-40B4-BE49-F238E27FC236}">
                  <a16:creationId xmlns="" xmlns:a16="http://schemas.microsoft.com/office/drawing/2014/main" id="{751BFB14-51FF-7979-6F51-E61FBC7E09AF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27;p43">
              <a:extLst>
                <a:ext uri="{FF2B5EF4-FFF2-40B4-BE49-F238E27FC236}">
                  <a16:creationId xmlns="" xmlns:a16="http://schemas.microsoft.com/office/drawing/2014/main" id="{73D5C4A2-E8E6-F078-33DD-6F6AFE14B49D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428;p43">
              <a:extLst>
                <a:ext uri="{FF2B5EF4-FFF2-40B4-BE49-F238E27FC236}">
                  <a16:creationId xmlns="" xmlns:a16="http://schemas.microsoft.com/office/drawing/2014/main" id="{81189EC0-060F-2CA8-4A3B-EF73FE83CE5D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429;p43">
              <a:extLst>
                <a:ext uri="{FF2B5EF4-FFF2-40B4-BE49-F238E27FC236}">
                  <a16:creationId xmlns="" xmlns:a16="http://schemas.microsoft.com/office/drawing/2014/main" id="{EADEEF12-3AF2-9E8F-DA59-708EA772E525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430;p43">
              <a:extLst>
                <a:ext uri="{FF2B5EF4-FFF2-40B4-BE49-F238E27FC236}">
                  <a16:creationId xmlns="" xmlns:a16="http://schemas.microsoft.com/office/drawing/2014/main" id="{9880FA27-3D50-FA57-FC33-295FBE8BBC31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431;p43">
              <a:extLst>
                <a:ext uri="{FF2B5EF4-FFF2-40B4-BE49-F238E27FC236}">
                  <a16:creationId xmlns="" xmlns:a16="http://schemas.microsoft.com/office/drawing/2014/main" id="{428562FF-BFC5-703A-AB22-1D3D370A11B8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432;p43">
              <a:extLst>
                <a:ext uri="{FF2B5EF4-FFF2-40B4-BE49-F238E27FC236}">
                  <a16:creationId xmlns="" xmlns:a16="http://schemas.microsoft.com/office/drawing/2014/main" id="{A85DCDDB-4E35-068D-6B3D-3C297457F52E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4388 0.416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=""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4" y="4097995"/>
            <a:ext cx="4414932" cy="30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=""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07" y="113841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397" y="3927717"/>
            <a:ext cx="3891729" cy="3107668"/>
          </a:xfrm>
          <a:prstGeom prst="rect">
            <a:avLst/>
          </a:prstGeom>
        </p:spPr>
      </p:pic>
      <p:pic>
        <p:nvPicPr>
          <p:cNvPr id="31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8042D32-A400-2BE0-B19E-21F796FE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3469" y="2929407"/>
            <a:ext cx="1841892" cy="1841892"/>
          </a:xfrm>
          <a:prstGeom prst="rect">
            <a:avLst/>
          </a:prstGeom>
        </p:spPr>
      </p:pic>
      <p:sp>
        <p:nvSpPr>
          <p:cNvPr id="319" name="Rounded Rectangle 318"/>
          <p:cNvSpPr/>
          <p:nvPr/>
        </p:nvSpPr>
        <p:spPr>
          <a:xfrm>
            <a:off x="1037714" y="2089766"/>
            <a:ext cx="1044827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3" name="Group 322"/>
          <p:cNvGrpSpPr/>
          <p:nvPr/>
        </p:nvGrpSpPr>
        <p:grpSpPr>
          <a:xfrm>
            <a:off x="1695625" y="2242973"/>
            <a:ext cx="10732168" cy="885500"/>
            <a:chOff x="1222409" y="4745348"/>
            <a:chExt cx="10732168" cy="885500"/>
          </a:xfrm>
        </p:grpSpPr>
        <p:sp>
          <p:nvSpPr>
            <p:cNvPr id="324" name="TextBox 323"/>
            <p:cNvSpPr txBox="1"/>
            <p:nvPr/>
          </p:nvSpPr>
          <p:spPr>
            <a:xfrm>
              <a:off x="1222409" y="4922962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4 300 000             3 000 000 + 400 000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4110142" y="474534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/>
                <a:t>&lt;</a:t>
              </a:r>
              <a:endParaRPr lang="en-US" sz="5400" b="1" dirty="0"/>
            </a:p>
          </p:txBody>
        </p:sp>
      </p:grpSp>
      <p:grpSp>
        <p:nvGrpSpPr>
          <p:cNvPr id="230" name="Google Shape;1572;p43">
            <a:extLst>
              <a:ext uri="{FF2B5EF4-FFF2-40B4-BE49-F238E27FC236}">
                <a16:creationId xmlns="" xmlns:a16="http://schemas.microsoft.com/office/drawing/2014/main" id="{13442BA4-D92B-3DD6-663D-7E3A56EED8F2}"/>
              </a:ext>
            </a:extLst>
          </p:cNvPr>
          <p:cNvGrpSpPr/>
          <p:nvPr/>
        </p:nvGrpSpPr>
        <p:grpSpPr>
          <a:xfrm>
            <a:off x="4402648" y="1661248"/>
            <a:ext cx="989232" cy="1390247"/>
            <a:chOff x="4127075" y="-4463600"/>
            <a:chExt cx="1255575" cy="2600550"/>
          </a:xfrm>
        </p:grpSpPr>
        <p:sp>
          <p:nvSpPr>
            <p:cNvPr id="231" name="Google Shape;1573;p43">
              <a:extLst>
                <a:ext uri="{FF2B5EF4-FFF2-40B4-BE49-F238E27FC236}">
                  <a16:creationId xmlns="" xmlns:a16="http://schemas.microsoft.com/office/drawing/2014/main" id="{CAD8F458-78E3-AAEE-4293-F5C26D7E99FB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574;p43">
              <a:extLst>
                <a:ext uri="{FF2B5EF4-FFF2-40B4-BE49-F238E27FC236}">
                  <a16:creationId xmlns="" xmlns:a16="http://schemas.microsoft.com/office/drawing/2014/main" id="{1F86C983-7B08-A03D-8E24-40566D52F184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575;p43">
              <a:extLst>
                <a:ext uri="{FF2B5EF4-FFF2-40B4-BE49-F238E27FC236}">
                  <a16:creationId xmlns="" xmlns:a16="http://schemas.microsoft.com/office/drawing/2014/main" id="{FB52C12E-31D8-4FF9-D7DD-32A5D541A6D1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576;p43">
              <a:extLst>
                <a:ext uri="{FF2B5EF4-FFF2-40B4-BE49-F238E27FC236}">
                  <a16:creationId xmlns="" xmlns:a16="http://schemas.microsoft.com/office/drawing/2014/main" id="{E49130B7-A82A-FB0C-3FC4-B598FE832322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577;p43">
              <a:extLst>
                <a:ext uri="{FF2B5EF4-FFF2-40B4-BE49-F238E27FC236}">
                  <a16:creationId xmlns="" xmlns:a16="http://schemas.microsoft.com/office/drawing/2014/main" id="{2628CA2D-85BA-13AE-AC72-A97356DC2CA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578;p43">
              <a:extLst>
                <a:ext uri="{FF2B5EF4-FFF2-40B4-BE49-F238E27FC236}">
                  <a16:creationId xmlns="" xmlns:a16="http://schemas.microsoft.com/office/drawing/2014/main" id="{4F718B31-AEF6-F80B-D364-0C00CEC2F447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579;p43">
              <a:extLst>
                <a:ext uri="{FF2B5EF4-FFF2-40B4-BE49-F238E27FC236}">
                  <a16:creationId xmlns="" xmlns:a16="http://schemas.microsoft.com/office/drawing/2014/main" id="{7E25FD6D-CE87-5E7B-251E-D3CB2A1C253F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580;p43">
              <a:extLst>
                <a:ext uri="{FF2B5EF4-FFF2-40B4-BE49-F238E27FC236}">
                  <a16:creationId xmlns="" xmlns:a16="http://schemas.microsoft.com/office/drawing/2014/main" id="{FE362611-DB93-71C8-8DE4-EDA64973E6AB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581;p43">
              <a:extLst>
                <a:ext uri="{FF2B5EF4-FFF2-40B4-BE49-F238E27FC236}">
                  <a16:creationId xmlns="" xmlns:a16="http://schemas.microsoft.com/office/drawing/2014/main" id="{6E05B566-0C2E-B7C2-620A-747E93704887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582;p43">
              <a:extLst>
                <a:ext uri="{FF2B5EF4-FFF2-40B4-BE49-F238E27FC236}">
                  <a16:creationId xmlns="" xmlns:a16="http://schemas.microsoft.com/office/drawing/2014/main" id="{5400B3C9-6B85-C34C-7AC3-AA15108BD565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583;p43">
              <a:extLst>
                <a:ext uri="{FF2B5EF4-FFF2-40B4-BE49-F238E27FC236}">
                  <a16:creationId xmlns="" xmlns:a16="http://schemas.microsoft.com/office/drawing/2014/main" id="{28ED1C0A-F147-D1D2-C1BD-76C4C7274047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584;p43">
              <a:extLst>
                <a:ext uri="{FF2B5EF4-FFF2-40B4-BE49-F238E27FC236}">
                  <a16:creationId xmlns="" xmlns:a16="http://schemas.microsoft.com/office/drawing/2014/main" id="{22B4E252-0008-C931-D3A3-4B196487D43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585;p43">
              <a:extLst>
                <a:ext uri="{FF2B5EF4-FFF2-40B4-BE49-F238E27FC236}">
                  <a16:creationId xmlns="" xmlns:a16="http://schemas.microsoft.com/office/drawing/2014/main" id="{3A8D1B00-44FB-8AE6-4A0B-E0751CF681B2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586;p43">
              <a:extLst>
                <a:ext uri="{FF2B5EF4-FFF2-40B4-BE49-F238E27FC236}">
                  <a16:creationId xmlns="" xmlns:a16="http://schemas.microsoft.com/office/drawing/2014/main" id="{E33E821C-E96C-D875-5687-B30042552BEB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87;p43">
              <a:extLst>
                <a:ext uri="{FF2B5EF4-FFF2-40B4-BE49-F238E27FC236}">
                  <a16:creationId xmlns="" xmlns:a16="http://schemas.microsoft.com/office/drawing/2014/main" id="{020E31C7-A735-A9F5-E2D3-65FB15236C15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88;p43">
              <a:extLst>
                <a:ext uri="{FF2B5EF4-FFF2-40B4-BE49-F238E27FC236}">
                  <a16:creationId xmlns="" xmlns:a16="http://schemas.microsoft.com/office/drawing/2014/main" id="{85FDE0AF-BDA9-6756-1395-6F2BA8239DA4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89;p43">
              <a:extLst>
                <a:ext uri="{FF2B5EF4-FFF2-40B4-BE49-F238E27FC236}">
                  <a16:creationId xmlns="" xmlns:a16="http://schemas.microsoft.com/office/drawing/2014/main" id="{1266BCCE-8651-69AA-DB6C-CE7A53DF902A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90;p43">
              <a:extLst>
                <a:ext uri="{FF2B5EF4-FFF2-40B4-BE49-F238E27FC236}">
                  <a16:creationId xmlns="" xmlns:a16="http://schemas.microsoft.com/office/drawing/2014/main" id="{49BE1E68-9806-D7A2-CB29-9CC16C49B779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91;p43">
              <a:extLst>
                <a:ext uri="{FF2B5EF4-FFF2-40B4-BE49-F238E27FC236}">
                  <a16:creationId xmlns="" xmlns:a16="http://schemas.microsoft.com/office/drawing/2014/main" id="{6934F834-D375-16EB-B138-2D36BE411D6C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92;p43">
              <a:extLst>
                <a:ext uri="{FF2B5EF4-FFF2-40B4-BE49-F238E27FC236}">
                  <a16:creationId xmlns="" xmlns:a16="http://schemas.microsoft.com/office/drawing/2014/main" id="{D72FC05D-A47C-2176-D895-7AEEFEABDCB7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93;p43">
              <a:extLst>
                <a:ext uri="{FF2B5EF4-FFF2-40B4-BE49-F238E27FC236}">
                  <a16:creationId xmlns="" xmlns:a16="http://schemas.microsoft.com/office/drawing/2014/main" id="{E5035101-3E53-D104-6714-5808BD6871D8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94;p43">
              <a:extLst>
                <a:ext uri="{FF2B5EF4-FFF2-40B4-BE49-F238E27FC236}">
                  <a16:creationId xmlns="" xmlns:a16="http://schemas.microsoft.com/office/drawing/2014/main" id="{F6F7C489-D3E2-1A46-75DD-2B60C4DE78C2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95;p43">
              <a:extLst>
                <a:ext uri="{FF2B5EF4-FFF2-40B4-BE49-F238E27FC236}">
                  <a16:creationId xmlns="" xmlns:a16="http://schemas.microsoft.com/office/drawing/2014/main" id="{630DD3AD-22D3-254A-04DD-9E05E40C9BF5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96;p43">
              <a:extLst>
                <a:ext uri="{FF2B5EF4-FFF2-40B4-BE49-F238E27FC236}">
                  <a16:creationId xmlns="" xmlns:a16="http://schemas.microsoft.com/office/drawing/2014/main" id="{5447B0B4-D061-29C6-99DC-3B7C6FC5D504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97;p43">
              <a:extLst>
                <a:ext uri="{FF2B5EF4-FFF2-40B4-BE49-F238E27FC236}">
                  <a16:creationId xmlns="" xmlns:a16="http://schemas.microsoft.com/office/drawing/2014/main" id="{1D29A9D2-C4B1-EB63-2E13-88ECAEBCCFC0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98;p43">
              <a:extLst>
                <a:ext uri="{FF2B5EF4-FFF2-40B4-BE49-F238E27FC236}">
                  <a16:creationId xmlns="" xmlns:a16="http://schemas.microsoft.com/office/drawing/2014/main" id="{481DC19F-7353-0101-6B83-5C58CEAF35CF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99;p43">
              <a:extLst>
                <a:ext uri="{FF2B5EF4-FFF2-40B4-BE49-F238E27FC236}">
                  <a16:creationId xmlns="" xmlns:a16="http://schemas.microsoft.com/office/drawing/2014/main" id="{09721AB6-95F8-047E-E126-C2A26B41F49B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600;p43">
              <a:extLst>
                <a:ext uri="{FF2B5EF4-FFF2-40B4-BE49-F238E27FC236}">
                  <a16:creationId xmlns="" xmlns:a16="http://schemas.microsoft.com/office/drawing/2014/main" id="{D9C55532-469C-0348-E610-7AB1C10A9C11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601;p43">
              <a:extLst>
                <a:ext uri="{FF2B5EF4-FFF2-40B4-BE49-F238E27FC236}">
                  <a16:creationId xmlns="" xmlns:a16="http://schemas.microsoft.com/office/drawing/2014/main" id="{F7D6FB26-E186-D0AE-C5DA-5CCE51972F65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602;p43">
              <a:extLst>
                <a:ext uri="{FF2B5EF4-FFF2-40B4-BE49-F238E27FC236}">
                  <a16:creationId xmlns="" xmlns:a16="http://schemas.microsoft.com/office/drawing/2014/main" id="{45F5FF06-6525-7511-25D4-5DD73AF01F8C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603;p43">
              <a:extLst>
                <a:ext uri="{FF2B5EF4-FFF2-40B4-BE49-F238E27FC236}">
                  <a16:creationId xmlns="" xmlns:a16="http://schemas.microsoft.com/office/drawing/2014/main" id="{25A49AB3-6A86-F831-B7EE-71ADB6BE435A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604;p43">
              <a:extLst>
                <a:ext uri="{FF2B5EF4-FFF2-40B4-BE49-F238E27FC236}">
                  <a16:creationId xmlns="" xmlns:a16="http://schemas.microsoft.com/office/drawing/2014/main" id="{7765FD0D-8756-1361-822D-EE63B0191323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347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0612 0.412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630</Words>
  <Application>Microsoft Office PowerPoint</Application>
  <PresentationFormat>Custom</PresentationFormat>
  <Paragraphs>200</Paragraphs>
  <Slides>24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Arial</vt:lpstr>
      <vt:lpstr>Cambria</vt:lpstr>
      <vt:lpstr>Patrick Hand</vt:lpstr>
      <vt:lpstr>Dosis</vt:lpstr>
      <vt:lpstr>SVN-Hole Hearted</vt:lpstr>
      <vt:lpstr>Manjari</vt:lpstr>
      <vt:lpstr>#9Slide07 Cadena</vt:lpstr>
      <vt:lpstr>SVN-Newton</vt:lpstr>
      <vt:lpstr>#9Slide04 SFU Belle</vt:lpstr>
      <vt:lpstr>#9Slide05 Aphrodite Pro</vt:lpstr>
      <vt:lpstr>Comfortaa Medium</vt:lpstr>
      <vt:lpstr>#9Slide04 Vollkorn Black</vt:lpstr>
      <vt:lpstr>Pacifico</vt:lpstr>
      <vt:lpstr>SVN-Billo</vt:lpstr>
      <vt:lpstr>Times New Roman</vt:lpstr>
      <vt:lpstr>Calibri</vt:lpstr>
      <vt:lpstr>SVN-Poky's</vt:lpstr>
      <vt:lpstr>#9Slide05 Bodega Script</vt:lpstr>
      <vt:lpstr>Alef</vt:lpstr>
      <vt:lpstr>Quicksand Medium</vt:lpstr>
      <vt:lpstr>UTM Guanine</vt:lpstr>
      <vt:lpstr>Open Sans</vt:lpstr>
      <vt:lpstr>#9Slide07 HoneyCream</vt:lpstr>
      <vt:lpstr>UTM Avo</vt:lpstr>
      <vt:lpstr>Lora</vt:lpstr>
      <vt:lpstr>Bowlby One SC</vt:lpstr>
      <vt:lpstr>Fast Food Digital Menu Board by Slidesgo</vt:lpstr>
      <vt:lpstr>Toán</vt:lpstr>
      <vt:lpstr>PowerPoint Presentation</vt:lpstr>
      <vt:lpstr>PowerPoint Presentation</vt:lpstr>
      <vt:lpstr>Toán</vt:lpstr>
      <vt:lpstr>&gt; , &lt; , =</vt:lpstr>
      <vt:lpstr>&gt; , &lt; , =</vt:lpstr>
      <vt:lpstr>&gt; , &lt; , =</vt:lpstr>
      <vt:lpstr>&gt; , &lt; , =</vt:lpstr>
      <vt:lpstr>&gt; , &lt; , =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MANG NON</dc:creator>
  <cp:keywords>MANG NON</cp:keywords>
  <cp:lastModifiedBy>THANH HUONG</cp:lastModifiedBy>
  <cp:revision>17</cp:revision>
  <dcterms:created xsi:type="dcterms:W3CDTF">2023-09-12T12:31:57Z</dcterms:created>
  <dcterms:modified xsi:type="dcterms:W3CDTF">2024-10-31T08:06:55Z</dcterms:modified>
</cp:coreProperties>
</file>