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</p:sldMasterIdLst>
  <p:notesMasterIdLst>
    <p:notesMasterId r:id="rId16"/>
  </p:notesMasterIdLst>
  <p:sldIdLst>
    <p:sldId id="257" r:id="rId6"/>
    <p:sldId id="328" r:id="rId7"/>
    <p:sldId id="267" r:id="rId8"/>
    <p:sldId id="268" r:id="rId9"/>
    <p:sldId id="269" r:id="rId10"/>
    <p:sldId id="297" r:id="rId11"/>
    <p:sldId id="329" r:id="rId12"/>
    <p:sldId id="379" r:id="rId13"/>
    <p:sldId id="382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755DA-F6FD-4B46-AA16-0500CDB9443F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DDF1-44DA-44F7-BF58-0E602598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7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65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9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23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68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22/9/2024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9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22/9/2024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8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3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22/9/2024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22/9/2024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13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22/9/2024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22/9/2024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2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22/9/2024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7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779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22/9/2024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04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22/9/2024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3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22/9/2024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29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7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9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8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8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959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6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60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0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0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0ECB3-9B04-47D3-8CC1-D2781C7B656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957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0ECB3-9B04-47D3-8CC1-D2781C7B656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352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0ECB3-9B04-47D3-8CC1-D2781C7B656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212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0ECB3-9B04-47D3-8CC1-D2781C7B656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004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0ECB3-9B04-47D3-8CC1-D2781C7B656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47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28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0ECB3-9B04-47D3-8CC1-D2781C7B656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731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0ECB3-9B04-47D3-8CC1-D2781C7B656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463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0ECB3-9B04-47D3-8CC1-D2781C7B656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084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0ECB3-9B04-47D3-8CC1-D2781C7B656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005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0ECB3-9B04-47D3-8CC1-D2781C7B656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565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0ECB3-9B04-47D3-8CC1-D2781C7B656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401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7927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9306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452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902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344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1137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1745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6041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7454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1046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241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626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738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58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20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84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18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72775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22/9/2024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03119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7492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0ECB3-9B04-47D3-8CC1-D2781C7B656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B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300" y="69850"/>
            <a:ext cx="11965517" cy="671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E76CF8-51AF-4E2C-B5B9-823BDB6AFE81}"/>
              </a:ext>
            </a:extLst>
          </p:cNvPr>
          <p:cNvSpPr txBox="1"/>
          <p:nvPr userDrawn="1"/>
        </p:nvSpPr>
        <p:spPr>
          <a:xfrm>
            <a:off x="8807694" y="0"/>
            <a:ext cx="33843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26004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6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11" Type="http://schemas.openxmlformats.org/officeDocument/2006/relationships/image" Target="../media/image16.png"/><Relationship Id="rId5" Type="http://schemas.openxmlformats.org/officeDocument/2006/relationships/image" Target="../media/image28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 viết chữ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 B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297869" y="6125801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9" name="Picture 8" descr="A picture containing shoji, window&#10;&#10;Description automatically generated">
            <a:extLst>
              <a:ext uri="{FF2B5EF4-FFF2-40B4-BE49-F238E27FC236}">
                <a16:creationId xmlns:a16="http://schemas.microsoft.com/office/drawing/2014/main" id="{6A689A19-9106-4294-952D-23ACA3501E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724"/>
          <a:stretch/>
        </p:blipFill>
        <p:spPr>
          <a:xfrm>
            <a:off x="3757122" y="1908524"/>
            <a:ext cx="3422036" cy="3544233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4CD0156-024B-49A9-BBA5-A680F66B1F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36" t="21296" r="8354" b="21852"/>
          <a:stretch/>
        </p:blipFill>
        <p:spPr>
          <a:xfrm>
            <a:off x="7495691" y="2889161"/>
            <a:ext cx="2410008" cy="2410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109913" y="31162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a) 4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2170113" y="1143000"/>
            <a:ext cx="3454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just" eaLnBrk="1" hangingPunct="1">
              <a:spcBef>
                <a:spcPct val="50000"/>
              </a:spcBef>
              <a:buNone/>
            </a:pP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6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271713" y="2049463"/>
            <a:ext cx="4129088" cy="941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.VnCommercial Script" panose="020B7200000000000000" pitchFamily="34" charset="0"/>
              </a:rPr>
              <a:t>B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ô li ?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109913" y="37258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5ô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109913" y="4259264"/>
            <a:ext cx="1371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4107" name="Group 11"/>
          <p:cNvGrpSpPr/>
          <p:nvPr/>
        </p:nvGrpSpPr>
        <p:grpSpPr>
          <a:xfrm>
            <a:off x="6553200" y="1600200"/>
            <a:ext cx="3581400" cy="4419600"/>
            <a:chOff x="672" y="1296"/>
            <a:chExt cx="1968" cy="2004"/>
          </a:xfrm>
        </p:grpSpPr>
        <p:pic>
          <p:nvPicPr>
            <p:cNvPr id="4108" name="Picture 12"/>
            <p:cNvPicPr>
              <a:picLocks noChangeAspect="1"/>
            </p:cNvPicPr>
            <p:nvPr/>
          </p:nvPicPr>
          <p:blipFill>
            <a:blip r:embed="rId5"/>
            <a:srcRect l="21146" t="39584" r="54736" b="30208"/>
            <a:stretch>
              <a:fillRect/>
            </a:stretch>
          </p:blipFill>
          <p:spPr>
            <a:xfrm>
              <a:off x="672" y="1318"/>
              <a:ext cx="1968" cy="1964"/>
            </a:xfrm>
            <a:prstGeom prst="rect">
              <a:avLst/>
            </a:prstGeom>
            <a:noFill/>
            <a:ln w="2857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4109" name="Picture 13" descr="b ho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" y="1296"/>
              <a:ext cx="1953" cy="20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0" name="Arc 14"/>
            <p:cNvSpPr/>
            <p:nvPr/>
          </p:nvSpPr>
          <p:spPr>
            <a:xfrm rot="-425654" flipH="1">
              <a:off x="1045" y="1977"/>
              <a:ext cx="379" cy="223"/>
            </a:xfrm>
            <a:custGeom>
              <a:avLst/>
              <a:gdLst>
                <a:gd name="txL" fmla="*/ 0 w 41742"/>
                <a:gd name="txT" fmla="*/ 0 h 21600"/>
                <a:gd name="txR" fmla="*/ 41742 w 41742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1742" h="21600" fill="none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1" name="Arc 15"/>
            <p:cNvSpPr/>
            <p:nvPr/>
          </p:nvSpPr>
          <p:spPr>
            <a:xfrm rot="2522265" flipH="1">
              <a:off x="1750" y="1793"/>
              <a:ext cx="205" cy="408"/>
            </a:xfrm>
            <a:custGeom>
              <a:avLst/>
              <a:gdLst>
                <a:gd name="txL" fmla="*/ 0 w 21600"/>
                <a:gd name="txT" fmla="*/ 0 h 23067"/>
                <a:gd name="txR" fmla="*/ 21600 w 21600"/>
                <a:gd name="txB" fmla="*/ 23067 h 2306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3067" fill="none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2" name="Text Box 16"/>
            <p:cNvSpPr txBox="1"/>
            <p:nvPr/>
          </p:nvSpPr>
          <p:spPr>
            <a:xfrm>
              <a:off x="1743" y="1893"/>
              <a:ext cx="192" cy="2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4113" name="Text Box 17"/>
            <p:cNvSpPr txBox="1"/>
            <p:nvPr/>
          </p:nvSpPr>
          <p:spPr>
            <a:xfrm>
              <a:off x="1328" y="1674"/>
              <a:ext cx="192" cy="2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4114" name="Arc 18"/>
            <p:cNvSpPr/>
            <p:nvPr/>
          </p:nvSpPr>
          <p:spPr>
            <a:xfrm rot="10654931" flipH="1">
              <a:off x="1987" y="2520"/>
              <a:ext cx="205" cy="408"/>
            </a:xfrm>
            <a:custGeom>
              <a:avLst/>
              <a:gdLst>
                <a:gd name="txL" fmla="*/ 0 w 21600"/>
                <a:gd name="txT" fmla="*/ 0 h 23067"/>
                <a:gd name="txR" fmla="*/ 21600 w 21600"/>
                <a:gd name="txB" fmla="*/ 23067 h 2306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3067" fill="none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5" name="Arc 19"/>
            <p:cNvSpPr/>
            <p:nvPr/>
          </p:nvSpPr>
          <p:spPr>
            <a:xfrm rot="5464541" flipH="1">
              <a:off x="834" y="2850"/>
              <a:ext cx="379" cy="223"/>
            </a:xfrm>
            <a:custGeom>
              <a:avLst/>
              <a:gdLst>
                <a:gd name="txL" fmla="*/ 0 w 41742"/>
                <a:gd name="txT" fmla="*/ 0 h 21600"/>
                <a:gd name="txR" fmla="*/ 41742 w 41742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1742" h="21600" fill="none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/>
      <p:bldP spid="5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3" name="Text Box 9"/>
          <p:cNvSpPr txBox="1"/>
          <p:nvPr/>
        </p:nvSpPr>
        <p:spPr>
          <a:xfrm>
            <a:off x="2170113" y="1143000"/>
            <a:ext cx="3454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just" eaLnBrk="1" hangingPunct="1">
              <a:spcBef>
                <a:spcPct val="50000"/>
              </a:spcBef>
              <a:buNone/>
            </a:pP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414589" y="2043114"/>
            <a:ext cx="3529013" cy="950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.VnCommercial Script" panose="020B7200000000000000" pitchFamily="34" charset="0"/>
              </a:rPr>
              <a:t>B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réng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a)  4 ô li rưỡi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024188" y="371951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4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5131" name="Group 11"/>
          <p:cNvGrpSpPr/>
          <p:nvPr/>
        </p:nvGrpSpPr>
        <p:grpSpPr>
          <a:xfrm>
            <a:off x="6553200" y="1600200"/>
            <a:ext cx="3581400" cy="4419600"/>
            <a:chOff x="672" y="1296"/>
            <a:chExt cx="1968" cy="2004"/>
          </a:xfrm>
        </p:grpSpPr>
        <p:pic>
          <p:nvPicPr>
            <p:cNvPr id="5132" name="Picture 12"/>
            <p:cNvPicPr>
              <a:picLocks noChangeAspect="1"/>
            </p:cNvPicPr>
            <p:nvPr/>
          </p:nvPicPr>
          <p:blipFill>
            <a:blip r:embed="rId5"/>
            <a:srcRect l="21146" t="39584" r="54736" b="30208"/>
            <a:stretch>
              <a:fillRect/>
            </a:stretch>
          </p:blipFill>
          <p:spPr>
            <a:xfrm>
              <a:off x="672" y="1318"/>
              <a:ext cx="1968" cy="1964"/>
            </a:xfrm>
            <a:prstGeom prst="rect">
              <a:avLst/>
            </a:prstGeom>
            <a:noFill/>
            <a:ln w="2857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5133" name="Picture 13" descr="b ho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" y="1296"/>
              <a:ext cx="1953" cy="20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4" name="Arc 14"/>
            <p:cNvSpPr/>
            <p:nvPr/>
          </p:nvSpPr>
          <p:spPr>
            <a:xfrm rot="-425654" flipH="1">
              <a:off x="1045" y="1977"/>
              <a:ext cx="379" cy="223"/>
            </a:xfrm>
            <a:custGeom>
              <a:avLst/>
              <a:gdLst>
                <a:gd name="txL" fmla="*/ 0 w 41742"/>
                <a:gd name="txT" fmla="*/ 0 h 21600"/>
                <a:gd name="txR" fmla="*/ 41742 w 41742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1742" h="21600" fill="none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5" name="Arc 15"/>
            <p:cNvSpPr/>
            <p:nvPr/>
          </p:nvSpPr>
          <p:spPr>
            <a:xfrm rot="2522265" flipH="1">
              <a:off x="1750" y="1793"/>
              <a:ext cx="205" cy="408"/>
            </a:xfrm>
            <a:custGeom>
              <a:avLst/>
              <a:gdLst>
                <a:gd name="txL" fmla="*/ 0 w 21600"/>
                <a:gd name="txT" fmla="*/ 0 h 23067"/>
                <a:gd name="txR" fmla="*/ 21600 w 21600"/>
                <a:gd name="txB" fmla="*/ 23067 h 2306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3067" fill="none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6" name="Text Box 16"/>
            <p:cNvSpPr txBox="1"/>
            <p:nvPr/>
          </p:nvSpPr>
          <p:spPr>
            <a:xfrm>
              <a:off x="1743" y="1893"/>
              <a:ext cx="192" cy="2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5137" name="Text Box 17"/>
            <p:cNvSpPr txBox="1"/>
            <p:nvPr/>
          </p:nvSpPr>
          <p:spPr>
            <a:xfrm>
              <a:off x="1328" y="1674"/>
              <a:ext cx="192" cy="2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5138" name="Arc 18"/>
            <p:cNvSpPr/>
            <p:nvPr/>
          </p:nvSpPr>
          <p:spPr>
            <a:xfrm rot="10654931" flipH="1">
              <a:off x="1987" y="2520"/>
              <a:ext cx="205" cy="408"/>
            </a:xfrm>
            <a:custGeom>
              <a:avLst/>
              <a:gdLst>
                <a:gd name="txL" fmla="*/ 0 w 21600"/>
                <a:gd name="txT" fmla="*/ 0 h 23067"/>
                <a:gd name="txR" fmla="*/ 21600 w 21600"/>
                <a:gd name="txB" fmla="*/ 23067 h 2306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3067" fill="none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9" name="Arc 19"/>
            <p:cNvSpPr/>
            <p:nvPr/>
          </p:nvSpPr>
          <p:spPr>
            <a:xfrm rot="5464541" flipH="1">
              <a:off x="834" y="2850"/>
              <a:ext cx="379" cy="223"/>
            </a:xfrm>
            <a:custGeom>
              <a:avLst/>
              <a:gdLst>
                <a:gd name="txL" fmla="*/ 0 w 41742"/>
                <a:gd name="txT" fmla="*/ 0 h 21600"/>
                <a:gd name="txR" fmla="*/ 41742 w 41742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1742" h="21600" fill="none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  <p:bldP spid="16" grpId="0" build="allAtOnce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81313" y="39433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b) 3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sp>
        <p:nvSpPr>
          <p:cNvPr id="6147" name="Text Box 9"/>
          <p:cNvSpPr txBox="1"/>
          <p:nvPr/>
        </p:nvSpPr>
        <p:spPr>
          <a:xfrm>
            <a:off x="2170114" y="1223963"/>
            <a:ext cx="36210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just" eaLnBrk="1" hangingPunct="1">
              <a:spcBef>
                <a:spcPct val="50000"/>
              </a:spcBef>
              <a:buNone/>
            </a:pP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6148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362200" y="2062163"/>
            <a:ext cx="37338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ch</a:t>
            </a:r>
            <a:r>
              <a:rPr 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÷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.VnCommercial Script" panose="020B7200000000000000" pitchFamily="34" charset="0"/>
              </a:rPr>
              <a:t>B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gåm</a:t>
            </a:r>
            <a:r>
              <a:rPr 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mÊy</a:t>
            </a:r>
            <a:r>
              <a:rPr 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nÐt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881313" y="3429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81313" y="33337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a) 2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919413" y="4552951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c) 4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grpSp>
        <p:nvGrpSpPr>
          <p:cNvPr id="6155" name="Group 223"/>
          <p:cNvGrpSpPr/>
          <p:nvPr/>
        </p:nvGrpSpPr>
        <p:grpSpPr>
          <a:xfrm>
            <a:off x="6324600" y="1371600"/>
            <a:ext cx="3581400" cy="4413250"/>
            <a:chOff x="672" y="1296"/>
            <a:chExt cx="1968" cy="2004"/>
          </a:xfrm>
        </p:grpSpPr>
        <p:pic>
          <p:nvPicPr>
            <p:cNvPr id="6347" name="Picture 3"/>
            <p:cNvPicPr>
              <a:picLocks noChangeAspect="1"/>
            </p:cNvPicPr>
            <p:nvPr/>
          </p:nvPicPr>
          <p:blipFill>
            <a:blip r:embed="rId5"/>
            <a:srcRect l="21146" t="39584" r="54736" b="30208"/>
            <a:stretch>
              <a:fillRect/>
            </a:stretch>
          </p:blipFill>
          <p:spPr>
            <a:xfrm>
              <a:off x="672" y="1318"/>
              <a:ext cx="1968" cy="1964"/>
            </a:xfrm>
            <a:prstGeom prst="rect">
              <a:avLst/>
            </a:prstGeom>
            <a:noFill/>
            <a:ln w="2857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6348" name="Picture 4" descr="b ho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" y="1296"/>
              <a:ext cx="1953" cy="20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49" name="Arc 5"/>
            <p:cNvSpPr/>
            <p:nvPr/>
          </p:nvSpPr>
          <p:spPr>
            <a:xfrm rot="-425654" flipH="1">
              <a:off x="1045" y="1977"/>
              <a:ext cx="379" cy="223"/>
            </a:xfrm>
            <a:custGeom>
              <a:avLst/>
              <a:gdLst>
                <a:gd name="txL" fmla="*/ 0 w 41742"/>
                <a:gd name="txT" fmla="*/ 0 h 21600"/>
                <a:gd name="txR" fmla="*/ 41742 w 41742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1742" h="21600" fill="none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50" name="Arc 6"/>
            <p:cNvSpPr/>
            <p:nvPr/>
          </p:nvSpPr>
          <p:spPr>
            <a:xfrm rot="2522265" flipH="1">
              <a:off x="1750" y="1793"/>
              <a:ext cx="205" cy="408"/>
            </a:xfrm>
            <a:custGeom>
              <a:avLst/>
              <a:gdLst>
                <a:gd name="txL" fmla="*/ 0 w 21600"/>
                <a:gd name="txT" fmla="*/ 0 h 23067"/>
                <a:gd name="txR" fmla="*/ 21600 w 21600"/>
                <a:gd name="txB" fmla="*/ 23067 h 2306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3067" fill="none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51" name="Text Box 7"/>
            <p:cNvSpPr txBox="1"/>
            <p:nvPr/>
          </p:nvSpPr>
          <p:spPr>
            <a:xfrm>
              <a:off x="1743" y="1893"/>
              <a:ext cx="192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6352" name="Text Box 8"/>
            <p:cNvSpPr txBox="1"/>
            <p:nvPr/>
          </p:nvSpPr>
          <p:spPr>
            <a:xfrm>
              <a:off x="1328" y="1674"/>
              <a:ext cx="192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6353" name="Arc 9"/>
            <p:cNvSpPr/>
            <p:nvPr/>
          </p:nvSpPr>
          <p:spPr>
            <a:xfrm rot="10654931" flipH="1">
              <a:off x="1987" y="2520"/>
              <a:ext cx="205" cy="408"/>
            </a:xfrm>
            <a:custGeom>
              <a:avLst/>
              <a:gdLst>
                <a:gd name="txL" fmla="*/ 0 w 21600"/>
                <a:gd name="txT" fmla="*/ 0 h 23067"/>
                <a:gd name="txR" fmla="*/ 21600 w 21600"/>
                <a:gd name="txB" fmla="*/ 23067 h 2306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3067" fill="none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54" name="Arc 10"/>
            <p:cNvSpPr/>
            <p:nvPr/>
          </p:nvSpPr>
          <p:spPr>
            <a:xfrm rot="5464541" flipH="1">
              <a:off x="834" y="2850"/>
              <a:ext cx="379" cy="223"/>
            </a:xfrm>
            <a:custGeom>
              <a:avLst/>
              <a:gdLst>
                <a:gd name="txL" fmla="*/ 0 w 41742"/>
                <a:gd name="txT" fmla="*/ 0 h 21600"/>
                <a:gd name="txR" fmla="*/ 41742 w 41742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1742" h="21600" fill="none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22" name="Rectangle 20"/>
          <p:cNvSpPr/>
          <p:nvPr/>
        </p:nvSpPr>
        <p:spPr>
          <a:xfrm rot="8789638">
            <a:off x="8558213" y="2100263"/>
            <a:ext cx="139700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Rectangle 21"/>
          <p:cNvSpPr/>
          <p:nvPr/>
        </p:nvSpPr>
        <p:spPr>
          <a:xfrm rot="8590058">
            <a:off x="8499475" y="2159001"/>
            <a:ext cx="122238" cy="87313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Rectangle 22"/>
          <p:cNvSpPr/>
          <p:nvPr/>
        </p:nvSpPr>
        <p:spPr>
          <a:xfrm rot="8388071">
            <a:off x="8402639" y="2239963"/>
            <a:ext cx="141287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Rectangle 23"/>
          <p:cNvSpPr/>
          <p:nvPr/>
        </p:nvSpPr>
        <p:spPr>
          <a:xfrm rot="8186083">
            <a:off x="8283575" y="2370138"/>
            <a:ext cx="139700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Rectangle 24"/>
          <p:cNvSpPr/>
          <p:nvPr/>
        </p:nvSpPr>
        <p:spPr>
          <a:xfrm rot="7964225">
            <a:off x="8245476" y="2444751"/>
            <a:ext cx="100013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Rectangle 25"/>
          <p:cNvSpPr/>
          <p:nvPr/>
        </p:nvSpPr>
        <p:spPr>
          <a:xfrm rot="7661678">
            <a:off x="8204200" y="2509839"/>
            <a:ext cx="101600" cy="71437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Rectangle 26"/>
          <p:cNvSpPr/>
          <p:nvPr/>
        </p:nvSpPr>
        <p:spPr>
          <a:xfrm rot="6952721">
            <a:off x="8180389" y="2581275"/>
            <a:ext cx="77787" cy="71438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Rectangle 27"/>
          <p:cNvSpPr/>
          <p:nvPr/>
        </p:nvSpPr>
        <p:spPr>
          <a:xfrm rot="6952721">
            <a:off x="8142289" y="2671764"/>
            <a:ext cx="77787" cy="71437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Rectangle 28"/>
          <p:cNvSpPr/>
          <p:nvPr/>
        </p:nvSpPr>
        <p:spPr>
          <a:xfrm rot="6952721">
            <a:off x="8110538" y="2759076"/>
            <a:ext cx="762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Rectangle 29"/>
          <p:cNvSpPr/>
          <p:nvPr/>
        </p:nvSpPr>
        <p:spPr>
          <a:xfrm rot="6560880">
            <a:off x="8085138" y="2838451"/>
            <a:ext cx="762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Rectangle 30"/>
          <p:cNvSpPr/>
          <p:nvPr/>
        </p:nvSpPr>
        <p:spPr>
          <a:xfrm rot="6158289">
            <a:off x="8061325" y="2921001"/>
            <a:ext cx="77788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Rectangle 31"/>
          <p:cNvSpPr/>
          <p:nvPr/>
        </p:nvSpPr>
        <p:spPr>
          <a:xfrm rot="6158289">
            <a:off x="8043864" y="3024189"/>
            <a:ext cx="77787" cy="71437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Rectangle 32"/>
          <p:cNvSpPr/>
          <p:nvPr/>
        </p:nvSpPr>
        <p:spPr>
          <a:xfrm rot="5855742">
            <a:off x="8027989" y="3114676"/>
            <a:ext cx="77787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Rectangle 33"/>
          <p:cNvSpPr/>
          <p:nvPr/>
        </p:nvSpPr>
        <p:spPr>
          <a:xfrm rot="5400000">
            <a:off x="8026400" y="3203576"/>
            <a:ext cx="762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Rectangle 34"/>
          <p:cNvSpPr/>
          <p:nvPr/>
        </p:nvSpPr>
        <p:spPr>
          <a:xfrm rot="5400000">
            <a:off x="8005764" y="3298826"/>
            <a:ext cx="115887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Rectangle 35"/>
          <p:cNvSpPr/>
          <p:nvPr/>
        </p:nvSpPr>
        <p:spPr>
          <a:xfrm rot="5400000">
            <a:off x="8005764" y="3435351"/>
            <a:ext cx="115887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Rectangle 36"/>
          <p:cNvSpPr/>
          <p:nvPr/>
        </p:nvSpPr>
        <p:spPr>
          <a:xfrm rot="5400000">
            <a:off x="8007350" y="3576639"/>
            <a:ext cx="1143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Rectangle 37"/>
          <p:cNvSpPr/>
          <p:nvPr/>
        </p:nvSpPr>
        <p:spPr>
          <a:xfrm rot="5400000">
            <a:off x="8007350" y="3722689"/>
            <a:ext cx="1143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Rectangle 38"/>
          <p:cNvSpPr/>
          <p:nvPr/>
        </p:nvSpPr>
        <p:spPr>
          <a:xfrm rot="5400000">
            <a:off x="8007350" y="3867151"/>
            <a:ext cx="1143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Rectangle 39"/>
          <p:cNvSpPr/>
          <p:nvPr/>
        </p:nvSpPr>
        <p:spPr>
          <a:xfrm rot="5400000">
            <a:off x="8007350" y="4003676"/>
            <a:ext cx="1143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Rectangle 40"/>
          <p:cNvSpPr/>
          <p:nvPr/>
        </p:nvSpPr>
        <p:spPr>
          <a:xfrm rot="5400000">
            <a:off x="8007350" y="4140201"/>
            <a:ext cx="1143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Rectangle 41"/>
          <p:cNvSpPr/>
          <p:nvPr/>
        </p:nvSpPr>
        <p:spPr>
          <a:xfrm rot="5400000">
            <a:off x="8007350" y="4264026"/>
            <a:ext cx="1143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Rectangle 42"/>
          <p:cNvSpPr/>
          <p:nvPr/>
        </p:nvSpPr>
        <p:spPr>
          <a:xfrm rot="5400000">
            <a:off x="8007350" y="4405314"/>
            <a:ext cx="1143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Rectangle 43"/>
          <p:cNvSpPr/>
          <p:nvPr/>
        </p:nvSpPr>
        <p:spPr>
          <a:xfrm rot="5775526">
            <a:off x="8023225" y="4498976"/>
            <a:ext cx="762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Rectangle 44"/>
          <p:cNvSpPr/>
          <p:nvPr/>
        </p:nvSpPr>
        <p:spPr>
          <a:xfrm rot="5775526">
            <a:off x="8013700" y="4576764"/>
            <a:ext cx="77788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Rectangle 45"/>
          <p:cNvSpPr/>
          <p:nvPr/>
        </p:nvSpPr>
        <p:spPr>
          <a:xfrm rot="5974933">
            <a:off x="8005764" y="4662489"/>
            <a:ext cx="77787" cy="71437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Rectangle 46"/>
          <p:cNvSpPr/>
          <p:nvPr/>
        </p:nvSpPr>
        <p:spPr>
          <a:xfrm rot="6277480">
            <a:off x="7991475" y="4735514"/>
            <a:ext cx="77788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Rectangle 47"/>
          <p:cNvSpPr/>
          <p:nvPr/>
        </p:nvSpPr>
        <p:spPr>
          <a:xfrm rot="6277480">
            <a:off x="7975600" y="4824414"/>
            <a:ext cx="762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Rectangle 48"/>
          <p:cNvSpPr/>
          <p:nvPr/>
        </p:nvSpPr>
        <p:spPr>
          <a:xfrm rot="6277480">
            <a:off x="7950200" y="4929189"/>
            <a:ext cx="77788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Rectangle 49"/>
          <p:cNvSpPr/>
          <p:nvPr/>
        </p:nvSpPr>
        <p:spPr>
          <a:xfrm rot="6277480">
            <a:off x="7926389" y="5030789"/>
            <a:ext cx="77787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Rectangle 50"/>
          <p:cNvSpPr/>
          <p:nvPr/>
        </p:nvSpPr>
        <p:spPr>
          <a:xfrm rot="6661528">
            <a:off x="7908925" y="5099051"/>
            <a:ext cx="77788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Rectangle 51"/>
          <p:cNvSpPr/>
          <p:nvPr/>
        </p:nvSpPr>
        <p:spPr>
          <a:xfrm rot="7064118">
            <a:off x="7878764" y="5173664"/>
            <a:ext cx="77787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Rectangle 52"/>
          <p:cNvSpPr/>
          <p:nvPr/>
        </p:nvSpPr>
        <p:spPr>
          <a:xfrm rot="7265585">
            <a:off x="7842250" y="5245101"/>
            <a:ext cx="762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Rectangle 53"/>
          <p:cNvSpPr/>
          <p:nvPr/>
        </p:nvSpPr>
        <p:spPr>
          <a:xfrm rot="7767538">
            <a:off x="7793038" y="5324476"/>
            <a:ext cx="762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Rectangle 54"/>
          <p:cNvSpPr/>
          <p:nvPr/>
        </p:nvSpPr>
        <p:spPr>
          <a:xfrm rot="7891622">
            <a:off x="7751763" y="5381626"/>
            <a:ext cx="762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Rectangle 55"/>
          <p:cNvSpPr/>
          <p:nvPr/>
        </p:nvSpPr>
        <p:spPr>
          <a:xfrm rot="8492101">
            <a:off x="7707313" y="5430838"/>
            <a:ext cx="63500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Rectangle 56"/>
          <p:cNvSpPr/>
          <p:nvPr/>
        </p:nvSpPr>
        <p:spPr>
          <a:xfrm rot="8894691">
            <a:off x="7640638" y="5489575"/>
            <a:ext cx="63500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Rectangle 57"/>
          <p:cNvSpPr/>
          <p:nvPr/>
        </p:nvSpPr>
        <p:spPr>
          <a:xfrm rot="8894691">
            <a:off x="7588250" y="5529263"/>
            <a:ext cx="63500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Rectangle 58"/>
          <p:cNvSpPr/>
          <p:nvPr/>
        </p:nvSpPr>
        <p:spPr>
          <a:xfrm rot="9689123">
            <a:off x="7527925" y="5564188"/>
            <a:ext cx="63500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Rectangle 59"/>
          <p:cNvSpPr/>
          <p:nvPr/>
        </p:nvSpPr>
        <p:spPr>
          <a:xfrm rot="9809998">
            <a:off x="7456488" y="5595938"/>
            <a:ext cx="63500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Rectangle 60"/>
          <p:cNvSpPr/>
          <p:nvPr/>
        </p:nvSpPr>
        <p:spPr>
          <a:xfrm rot="10212589">
            <a:off x="7372350" y="5621338"/>
            <a:ext cx="63500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Rectangle 61"/>
          <p:cNvSpPr/>
          <p:nvPr/>
        </p:nvSpPr>
        <p:spPr>
          <a:xfrm rot="10312454">
            <a:off x="7288214" y="5637213"/>
            <a:ext cx="65087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Rectangle 62"/>
          <p:cNvSpPr/>
          <p:nvPr/>
        </p:nvSpPr>
        <p:spPr>
          <a:xfrm rot="10800000">
            <a:off x="7204075" y="5646738"/>
            <a:ext cx="63500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Rectangle 63"/>
          <p:cNvSpPr/>
          <p:nvPr/>
        </p:nvSpPr>
        <p:spPr>
          <a:xfrm rot="10800000">
            <a:off x="7107238" y="5646738"/>
            <a:ext cx="63500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Rectangle 64"/>
          <p:cNvSpPr/>
          <p:nvPr/>
        </p:nvSpPr>
        <p:spPr>
          <a:xfrm rot="-10114613">
            <a:off x="7007226" y="5630863"/>
            <a:ext cx="87313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Rectangle 65"/>
          <p:cNvSpPr/>
          <p:nvPr/>
        </p:nvSpPr>
        <p:spPr>
          <a:xfrm rot="-9612660">
            <a:off x="6908801" y="5597526"/>
            <a:ext cx="87313" cy="87313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Rectangle 66"/>
          <p:cNvSpPr/>
          <p:nvPr/>
        </p:nvSpPr>
        <p:spPr>
          <a:xfrm rot="-9310113">
            <a:off x="6811963" y="5548313"/>
            <a:ext cx="87312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Rectangle 67"/>
          <p:cNvSpPr/>
          <p:nvPr/>
        </p:nvSpPr>
        <p:spPr>
          <a:xfrm rot="-8204016">
            <a:off x="6729413" y="5480050"/>
            <a:ext cx="87312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Rectangle 68"/>
          <p:cNvSpPr/>
          <p:nvPr/>
        </p:nvSpPr>
        <p:spPr>
          <a:xfrm rot="-7776167">
            <a:off x="6659563" y="5410201"/>
            <a:ext cx="106362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Rectangle 69"/>
          <p:cNvSpPr/>
          <p:nvPr/>
        </p:nvSpPr>
        <p:spPr>
          <a:xfrm rot="-7003667">
            <a:off x="6607176" y="5310189"/>
            <a:ext cx="104775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Rectangle 70"/>
          <p:cNvSpPr/>
          <p:nvPr/>
        </p:nvSpPr>
        <p:spPr>
          <a:xfrm rot="-7003667">
            <a:off x="6572251" y="5226051"/>
            <a:ext cx="104775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Rectangle 71"/>
          <p:cNvSpPr/>
          <p:nvPr/>
        </p:nvSpPr>
        <p:spPr>
          <a:xfrm rot="10000789">
            <a:off x="6559550" y="5119688"/>
            <a:ext cx="63500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Rectangle 72"/>
          <p:cNvSpPr/>
          <p:nvPr/>
        </p:nvSpPr>
        <p:spPr>
          <a:xfrm rot="10800000">
            <a:off x="6551613" y="5027613"/>
            <a:ext cx="63500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Rectangle 73"/>
          <p:cNvSpPr/>
          <p:nvPr/>
        </p:nvSpPr>
        <p:spPr>
          <a:xfrm rot="10800000">
            <a:off x="6551613" y="4921250"/>
            <a:ext cx="63500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Rectangle 74"/>
          <p:cNvSpPr/>
          <p:nvPr/>
        </p:nvSpPr>
        <p:spPr>
          <a:xfrm rot="-10005569">
            <a:off x="6562725" y="4840288"/>
            <a:ext cx="63500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Rectangle 75"/>
          <p:cNvSpPr/>
          <p:nvPr/>
        </p:nvSpPr>
        <p:spPr>
          <a:xfrm rot="-10005569">
            <a:off x="6578600" y="4749801"/>
            <a:ext cx="63500" cy="87313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Rectangle 76"/>
          <p:cNvSpPr/>
          <p:nvPr/>
        </p:nvSpPr>
        <p:spPr>
          <a:xfrm rot="-9307550">
            <a:off x="6600825" y="4668838"/>
            <a:ext cx="63500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Rectangle 77"/>
          <p:cNvSpPr/>
          <p:nvPr/>
        </p:nvSpPr>
        <p:spPr>
          <a:xfrm rot="-8707072">
            <a:off x="6640513" y="4583113"/>
            <a:ext cx="63500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Rectangle 78"/>
          <p:cNvSpPr/>
          <p:nvPr/>
        </p:nvSpPr>
        <p:spPr>
          <a:xfrm rot="-8707072">
            <a:off x="6678613" y="4511675"/>
            <a:ext cx="63500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Rectangle 79"/>
          <p:cNvSpPr/>
          <p:nvPr/>
        </p:nvSpPr>
        <p:spPr>
          <a:xfrm rot="-8369280">
            <a:off x="6713538" y="4454525"/>
            <a:ext cx="63500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Rectangle 80"/>
          <p:cNvSpPr/>
          <p:nvPr/>
        </p:nvSpPr>
        <p:spPr>
          <a:xfrm rot="-7768802">
            <a:off x="6761164" y="4398964"/>
            <a:ext cx="77787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Rectangle 81"/>
          <p:cNvSpPr/>
          <p:nvPr/>
        </p:nvSpPr>
        <p:spPr>
          <a:xfrm rot="-6903555">
            <a:off x="6816725" y="4357689"/>
            <a:ext cx="76200" cy="71437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Rectangle 82"/>
          <p:cNvSpPr/>
          <p:nvPr/>
        </p:nvSpPr>
        <p:spPr>
          <a:xfrm rot="-6415748">
            <a:off x="6877050" y="4329114"/>
            <a:ext cx="762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Rectangle 83"/>
          <p:cNvSpPr/>
          <p:nvPr/>
        </p:nvSpPr>
        <p:spPr>
          <a:xfrm rot="-5596230">
            <a:off x="6950075" y="4311651"/>
            <a:ext cx="762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Rectangle 84"/>
          <p:cNvSpPr/>
          <p:nvPr/>
        </p:nvSpPr>
        <p:spPr>
          <a:xfrm rot="-5205041">
            <a:off x="7032625" y="4311651"/>
            <a:ext cx="762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Rectangle 85"/>
          <p:cNvSpPr/>
          <p:nvPr/>
        </p:nvSpPr>
        <p:spPr>
          <a:xfrm rot="-4916056">
            <a:off x="7094538" y="4318001"/>
            <a:ext cx="762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Rectangle 86"/>
          <p:cNvSpPr/>
          <p:nvPr/>
        </p:nvSpPr>
        <p:spPr>
          <a:xfrm rot="-4220511">
            <a:off x="7153275" y="4337051"/>
            <a:ext cx="77788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Rectangle 87"/>
          <p:cNvSpPr/>
          <p:nvPr/>
        </p:nvSpPr>
        <p:spPr>
          <a:xfrm rot="-3636855">
            <a:off x="7229475" y="4381501"/>
            <a:ext cx="77788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Rectangle 88"/>
          <p:cNvSpPr/>
          <p:nvPr/>
        </p:nvSpPr>
        <p:spPr>
          <a:xfrm rot="-3245669">
            <a:off x="7273925" y="4414839"/>
            <a:ext cx="76200" cy="73025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Rectangle 89"/>
          <p:cNvSpPr/>
          <p:nvPr/>
        </p:nvSpPr>
        <p:spPr>
          <a:xfrm rot="-2169990">
            <a:off x="7340600" y="4475163"/>
            <a:ext cx="63500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Rectangle 90"/>
          <p:cNvSpPr/>
          <p:nvPr/>
        </p:nvSpPr>
        <p:spPr>
          <a:xfrm rot="-1586338">
            <a:off x="7377113" y="4545013"/>
            <a:ext cx="63500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Rectangle 91"/>
          <p:cNvSpPr/>
          <p:nvPr/>
        </p:nvSpPr>
        <p:spPr>
          <a:xfrm rot="-1586338">
            <a:off x="7405688" y="4614863"/>
            <a:ext cx="63500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Rectangle 92"/>
          <p:cNvSpPr/>
          <p:nvPr/>
        </p:nvSpPr>
        <p:spPr>
          <a:xfrm rot="-387349">
            <a:off x="7429500" y="4703763"/>
            <a:ext cx="63500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Rectangle 93"/>
          <p:cNvSpPr/>
          <p:nvPr/>
        </p:nvSpPr>
        <p:spPr>
          <a:xfrm>
            <a:off x="7432675" y="4805363"/>
            <a:ext cx="63500" cy="87312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Rectangle 94"/>
          <p:cNvSpPr/>
          <p:nvPr/>
        </p:nvSpPr>
        <p:spPr>
          <a:xfrm rot="794431">
            <a:off x="7423150" y="4875213"/>
            <a:ext cx="65088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Rectangle 95"/>
          <p:cNvSpPr/>
          <p:nvPr/>
        </p:nvSpPr>
        <p:spPr>
          <a:xfrm rot="794431">
            <a:off x="7415213" y="4927600"/>
            <a:ext cx="63500" cy="889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Oval 209"/>
          <p:cNvSpPr/>
          <p:nvPr/>
        </p:nvSpPr>
        <p:spPr>
          <a:xfrm>
            <a:off x="8639176" y="2041526"/>
            <a:ext cx="106363" cy="87313"/>
          </a:xfrm>
          <a:prstGeom prst="ellipse">
            <a:avLst/>
          </a:prstGeom>
          <a:solidFill>
            <a:srgbClr val="66FF33"/>
          </a:solidFill>
          <a:ln w="5715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Rectangle 97"/>
          <p:cNvSpPr/>
          <p:nvPr/>
        </p:nvSpPr>
        <p:spPr>
          <a:xfrm rot="5982019">
            <a:off x="7734300" y="2881314"/>
            <a:ext cx="77788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Rectangle 98"/>
          <p:cNvSpPr/>
          <p:nvPr/>
        </p:nvSpPr>
        <p:spPr>
          <a:xfrm rot="6582499">
            <a:off x="7715250" y="2981326"/>
            <a:ext cx="7620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Rectangle 99"/>
          <p:cNvSpPr/>
          <p:nvPr/>
        </p:nvSpPr>
        <p:spPr>
          <a:xfrm rot="6582499">
            <a:off x="7689850" y="3067051"/>
            <a:ext cx="7620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Rectangle 100"/>
          <p:cNvSpPr/>
          <p:nvPr/>
        </p:nvSpPr>
        <p:spPr>
          <a:xfrm rot="7084452">
            <a:off x="7653338" y="3163889"/>
            <a:ext cx="7620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Rectangle 101"/>
          <p:cNvSpPr/>
          <p:nvPr/>
        </p:nvSpPr>
        <p:spPr>
          <a:xfrm rot="7586406">
            <a:off x="7612064" y="3240089"/>
            <a:ext cx="77787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Rectangle 102"/>
          <p:cNvSpPr/>
          <p:nvPr/>
        </p:nvSpPr>
        <p:spPr>
          <a:xfrm rot="8380837">
            <a:off x="7564438" y="3305176"/>
            <a:ext cx="63500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Rectangle 103"/>
          <p:cNvSpPr/>
          <p:nvPr/>
        </p:nvSpPr>
        <p:spPr>
          <a:xfrm rot="8380837">
            <a:off x="7508875" y="3362326"/>
            <a:ext cx="65088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Rectangle 104"/>
          <p:cNvSpPr/>
          <p:nvPr/>
        </p:nvSpPr>
        <p:spPr>
          <a:xfrm rot="9198121">
            <a:off x="7451725" y="3409950"/>
            <a:ext cx="635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Rectangle 105"/>
          <p:cNvSpPr/>
          <p:nvPr/>
        </p:nvSpPr>
        <p:spPr>
          <a:xfrm rot="9982380">
            <a:off x="7375525" y="3443288"/>
            <a:ext cx="635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Rectangle 106"/>
          <p:cNvSpPr/>
          <p:nvPr/>
        </p:nvSpPr>
        <p:spPr>
          <a:xfrm rot="9982380">
            <a:off x="7292975" y="3468688"/>
            <a:ext cx="63500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Rectangle 107"/>
          <p:cNvSpPr/>
          <p:nvPr/>
        </p:nvSpPr>
        <p:spPr>
          <a:xfrm rot="-10511523">
            <a:off x="7239000" y="3471863"/>
            <a:ext cx="635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Rectangle 108"/>
          <p:cNvSpPr/>
          <p:nvPr/>
        </p:nvSpPr>
        <p:spPr>
          <a:xfrm rot="-9902609">
            <a:off x="7164388" y="3457576"/>
            <a:ext cx="63500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Rectangle 109"/>
          <p:cNvSpPr/>
          <p:nvPr/>
        </p:nvSpPr>
        <p:spPr>
          <a:xfrm rot="-9500019">
            <a:off x="7078663" y="3421063"/>
            <a:ext cx="635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Rectangle 110"/>
          <p:cNvSpPr/>
          <p:nvPr/>
        </p:nvSpPr>
        <p:spPr>
          <a:xfrm rot="-8967883">
            <a:off x="7023100" y="3389313"/>
            <a:ext cx="63500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Rectangle 111"/>
          <p:cNvSpPr/>
          <p:nvPr/>
        </p:nvSpPr>
        <p:spPr>
          <a:xfrm rot="-8052577">
            <a:off x="6956425" y="3330576"/>
            <a:ext cx="77788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Rectangle 112"/>
          <p:cNvSpPr/>
          <p:nvPr/>
        </p:nvSpPr>
        <p:spPr>
          <a:xfrm rot="-7162988">
            <a:off x="6905625" y="3255964"/>
            <a:ext cx="77788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Rectangle 113"/>
          <p:cNvSpPr/>
          <p:nvPr/>
        </p:nvSpPr>
        <p:spPr>
          <a:xfrm rot="-6375846">
            <a:off x="6872289" y="3165476"/>
            <a:ext cx="77787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Rectangle 114"/>
          <p:cNvSpPr/>
          <p:nvPr/>
        </p:nvSpPr>
        <p:spPr>
          <a:xfrm rot="-5803243">
            <a:off x="6858000" y="3074989"/>
            <a:ext cx="77788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Rectangle 115"/>
          <p:cNvSpPr/>
          <p:nvPr/>
        </p:nvSpPr>
        <p:spPr>
          <a:xfrm rot="-5124646">
            <a:off x="6856413" y="2976564"/>
            <a:ext cx="7620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Rectangle 116"/>
          <p:cNvSpPr/>
          <p:nvPr/>
        </p:nvSpPr>
        <p:spPr>
          <a:xfrm rot="-4636842">
            <a:off x="6864350" y="2881314"/>
            <a:ext cx="77788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Rectangle 117"/>
          <p:cNvSpPr/>
          <p:nvPr/>
        </p:nvSpPr>
        <p:spPr>
          <a:xfrm rot="-4247952">
            <a:off x="6888164" y="2792414"/>
            <a:ext cx="77787" cy="71437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Rectangle 118"/>
          <p:cNvSpPr/>
          <p:nvPr/>
        </p:nvSpPr>
        <p:spPr>
          <a:xfrm rot="-3958242">
            <a:off x="6918325" y="2698751"/>
            <a:ext cx="77788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Rectangle 119"/>
          <p:cNvSpPr/>
          <p:nvPr/>
        </p:nvSpPr>
        <p:spPr>
          <a:xfrm rot="-3374590">
            <a:off x="6953250" y="2619376"/>
            <a:ext cx="77788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Rectangle 120"/>
          <p:cNvSpPr/>
          <p:nvPr/>
        </p:nvSpPr>
        <p:spPr>
          <a:xfrm rot="-3374590">
            <a:off x="7002464" y="2533651"/>
            <a:ext cx="77787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Rectangle 121"/>
          <p:cNvSpPr/>
          <p:nvPr/>
        </p:nvSpPr>
        <p:spPr>
          <a:xfrm rot="-2583193">
            <a:off x="7024689" y="2417763"/>
            <a:ext cx="204787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Rectangle 122"/>
          <p:cNvSpPr/>
          <p:nvPr/>
        </p:nvSpPr>
        <p:spPr>
          <a:xfrm rot="-2095393">
            <a:off x="7192963" y="2305050"/>
            <a:ext cx="87312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Rectangle 123"/>
          <p:cNvSpPr/>
          <p:nvPr/>
        </p:nvSpPr>
        <p:spPr>
          <a:xfrm rot="-1416797">
            <a:off x="7277101" y="2246313"/>
            <a:ext cx="87313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Rectangle 124"/>
          <p:cNvSpPr/>
          <p:nvPr/>
        </p:nvSpPr>
        <p:spPr>
          <a:xfrm rot="-1416797">
            <a:off x="7353301" y="2206626"/>
            <a:ext cx="87313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Rectangle 125"/>
          <p:cNvSpPr/>
          <p:nvPr/>
        </p:nvSpPr>
        <p:spPr>
          <a:xfrm rot="-928989">
            <a:off x="7445375" y="2146300"/>
            <a:ext cx="160338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Rectangle 126"/>
          <p:cNvSpPr/>
          <p:nvPr/>
        </p:nvSpPr>
        <p:spPr>
          <a:xfrm rot="-537803">
            <a:off x="7608889" y="2106613"/>
            <a:ext cx="160337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Rectangle 127"/>
          <p:cNvSpPr/>
          <p:nvPr/>
        </p:nvSpPr>
        <p:spPr>
          <a:xfrm rot="-341572">
            <a:off x="7775575" y="2084388"/>
            <a:ext cx="160338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Rectangle 128"/>
          <p:cNvSpPr/>
          <p:nvPr/>
        </p:nvSpPr>
        <p:spPr>
          <a:xfrm>
            <a:off x="7912100" y="2078038"/>
            <a:ext cx="160338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Rectangle 129"/>
          <p:cNvSpPr/>
          <p:nvPr/>
        </p:nvSpPr>
        <p:spPr>
          <a:xfrm>
            <a:off x="8043864" y="2081213"/>
            <a:ext cx="160337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Rectangle 130"/>
          <p:cNvSpPr/>
          <p:nvPr/>
        </p:nvSpPr>
        <p:spPr>
          <a:xfrm rot="196230">
            <a:off x="8143875" y="2082800"/>
            <a:ext cx="160338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Rectangle 131"/>
          <p:cNvSpPr/>
          <p:nvPr/>
        </p:nvSpPr>
        <p:spPr>
          <a:xfrm rot="881364">
            <a:off x="8308975" y="2112963"/>
            <a:ext cx="160338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Rectangle 132"/>
          <p:cNvSpPr/>
          <p:nvPr/>
        </p:nvSpPr>
        <p:spPr>
          <a:xfrm rot="1465019">
            <a:off x="8478839" y="2166938"/>
            <a:ext cx="92075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Rectangle 133"/>
          <p:cNvSpPr/>
          <p:nvPr/>
        </p:nvSpPr>
        <p:spPr>
          <a:xfrm rot="1854630">
            <a:off x="8566151" y="2219325"/>
            <a:ext cx="92075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Rectangle 134"/>
          <p:cNvSpPr/>
          <p:nvPr/>
        </p:nvSpPr>
        <p:spPr>
          <a:xfrm rot="2050859">
            <a:off x="8651876" y="2286001"/>
            <a:ext cx="92075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Rectangle 135"/>
          <p:cNvSpPr/>
          <p:nvPr/>
        </p:nvSpPr>
        <p:spPr>
          <a:xfrm rot="2634514">
            <a:off x="8736014" y="2366963"/>
            <a:ext cx="90487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Rectangle 136"/>
          <p:cNvSpPr/>
          <p:nvPr/>
        </p:nvSpPr>
        <p:spPr>
          <a:xfrm rot="3428946">
            <a:off x="8794750" y="2474914"/>
            <a:ext cx="109538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Rectangle 137"/>
          <p:cNvSpPr/>
          <p:nvPr/>
        </p:nvSpPr>
        <p:spPr>
          <a:xfrm rot="3930899">
            <a:off x="8842375" y="2578101"/>
            <a:ext cx="109538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Rectangle 138"/>
          <p:cNvSpPr/>
          <p:nvPr/>
        </p:nvSpPr>
        <p:spPr>
          <a:xfrm rot="4725331">
            <a:off x="8875714" y="2701926"/>
            <a:ext cx="109537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Rectangle 139"/>
          <p:cNvSpPr/>
          <p:nvPr/>
        </p:nvSpPr>
        <p:spPr>
          <a:xfrm rot="5400000">
            <a:off x="8885238" y="2832101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Rectangle 140"/>
          <p:cNvSpPr/>
          <p:nvPr/>
        </p:nvSpPr>
        <p:spPr>
          <a:xfrm rot="5802590">
            <a:off x="8880475" y="2941639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Rectangle 141"/>
          <p:cNvSpPr/>
          <p:nvPr/>
        </p:nvSpPr>
        <p:spPr>
          <a:xfrm rot="6315809">
            <a:off x="8866188" y="3038476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Rectangle 142"/>
          <p:cNvSpPr/>
          <p:nvPr/>
        </p:nvSpPr>
        <p:spPr>
          <a:xfrm rot="7110241">
            <a:off x="8831263" y="3154364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Rectangle 143"/>
          <p:cNvSpPr/>
          <p:nvPr/>
        </p:nvSpPr>
        <p:spPr>
          <a:xfrm rot="7725873">
            <a:off x="8774113" y="3260725"/>
            <a:ext cx="107950" cy="71438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Rectangle 144"/>
          <p:cNvSpPr/>
          <p:nvPr/>
        </p:nvSpPr>
        <p:spPr>
          <a:xfrm rot="7825237">
            <a:off x="8710613" y="3355976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Rectangle 145"/>
          <p:cNvSpPr/>
          <p:nvPr/>
        </p:nvSpPr>
        <p:spPr>
          <a:xfrm rot="8632998">
            <a:off x="8651875" y="3425825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Rectangle 146"/>
          <p:cNvSpPr/>
          <p:nvPr/>
        </p:nvSpPr>
        <p:spPr>
          <a:xfrm rot="8632998">
            <a:off x="8569325" y="3500438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Rectangle 147"/>
          <p:cNvSpPr/>
          <p:nvPr/>
        </p:nvSpPr>
        <p:spPr>
          <a:xfrm rot="9124883">
            <a:off x="8482013" y="3567113"/>
            <a:ext cx="88900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Rectangle 148"/>
          <p:cNvSpPr/>
          <p:nvPr/>
        </p:nvSpPr>
        <p:spPr>
          <a:xfrm rot="9124883">
            <a:off x="8391525" y="3622676"/>
            <a:ext cx="90488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Rectangle 149"/>
          <p:cNvSpPr/>
          <p:nvPr/>
        </p:nvSpPr>
        <p:spPr>
          <a:xfrm rot="9821916">
            <a:off x="8302625" y="3668713"/>
            <a:ext cx="88900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Rectangle 150"/>
          <p:cNvSpPr/>
          <p:nvPr/>
        </p:nvSpPr>
        <p:spPr>
          <a:xfrm rot="9821916">
            <a:off x="8210550" y="3702051"/>
            <a:ext cx="88900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Rectangle 151"/>
          <p:cNvSpPr/>
          <p:nvPr/>
        </p:nvSpPr>
        <p:spPr>
          <a:xfrm rot="10397410">
            <a:off x="8115300" y="3722688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Rectangle 152"/>
          <p:cNvSpPr/>
          <p:nvPr/>
        </p:nvSpPr>
        <p:spPr>
          <a:xfrm rot="10397410">
            <a:off x="8042275" y="3732213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Rectangle 153"/>
          <p:cNvSpPr/>
          <p:nvPr/>
        </p:nvSpPr>
        <p:spPr>
          <a:xfrm rot="10397410">
            <a:off x="7954963" y="3744913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Rectangle 154"/>
          <p:cNvSpPr/>
          <p:nvPr/>
        </p:nvSpPr>
        <p:spPr>
          <a:xfrm rot="-10345570">
            <a:off x="7869239" y="3748088"/>
            <a:ext cx="90487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Rectangle 155"/>
          <p:cNvSpPr/>
          <p:nvPr/>
        </p:nvSpPr>
        <p:spPr>
          <a:xfrm rot="-8621182">
            <a:off x="7786688" y="3713163"/>
            <a:ext cx="88900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Rectangle 156"/>
          <p:cNvSpPr/>
          <p:nvPr/>
        </p:nvSpPr>
        <p:spPr>
          <a:xfrm rot="-5400000">
            <a:off x="7786688" y="3689351"/>
            <a:ext cx="36512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Rectangle 157"/>
          <p:cNvSpPr/>
          <p:nvPr/>
        </p:nvSpPr>
        <p:spPr>
          <a:xfrm rot="-5400000">
            <a:off x="7788276" y="3654426"/>
            <a:ext cx="36513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Rectangle 158"/>
          <p:cNvSpPr/>
          <p:nvPr/>
        </p:nvSpPr>
        <p:spPr>
          <a:xfrm rot="9204848">
            <a:off x="7780338" y="3617913"/>
            <a:ext cx="88900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Rectangle 159"/>
          <p:cNvSpPr/>
          <p:nvPr/>
        </p:nvSpPr>
        <p:spPr>
          <a:xfrm rot="9799257">
            <a:off x="7864475" y="3578226"/>
            <a:ext cx="88900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Rectangle 160"/>
          <p:cNvSpPr/>
          <p:nvPr/>
        </p:nvSpPr>
        <p:spPr>
          <a:xfrm rot="9799257">
            <a:off x="7954963" y="3546475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Rectangle 161"/>
          <p:cNvSpPr/>
          <p:nvPr/>
        </p:nvSpPr>
        <p:spPr>
          <a:xfrm rot="10497275">
            <a:off x="8035925" y="3527425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Rectangle 162"/>
          <p:cNvSpPr/>
          <p:nvPr/>
        </p:nvSpPr>
        <p:spPr>
          <a:xfrm rot="10497275">
            <a:off x="8129588" y="3516313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Rectangle 163"/>
          <p:cNvSpPr/>
          <p:nvPr/>
        </p:nvSpPr>
        <p:spPr>
          <a:xfrm rot="10497275">
            <a:off x="8221663" y="3508376"/>
            <a:ext cx="88900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Rectangle 164"/>
          <p:cNvSpPr/>
          <p:nvPr/>
        </p:nvSpPr>
        <p:spPr>
          <a:xfrm rot="-10404706">
            <a:off x="8310563" y="3508376"/>
            <a:ext cx="88900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Rectangle 165"/>
          <p:cNvSpPr/>
          <p:nvPr/>
        </p:nvSpPr>
        <p:spPr>
          <a:xfrm rot="-10404706">
            <a:off x="8394700" y="3516313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Rectangle 166"/>
          <p:cNvSpPr/>
          <p:nvPr/>
        </p:nvSpPr>
        <p:spPr>
          <a:xfrm rot="-10002116">
            <a:off x="8475663" y="3532188"/>
            <a:ext cx="88900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Rectangle 167"/>
          <p:cNvSpPr/>
          <p:nvPr/>
        </p:nvSpPr>
        <p:spPr>
          <a:xfrm rot="-10002116">
            <a:off x="8569325" y="3565526"/>
            <a:ext cx="88900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Rectangle 168"/>
          <p:cNvSpPr/>
          <p:nvPr/>
        </p:nvSpPr>
        <p:spPr>
          <a:xfrm rot="-9599526">
            <a:off x="8669338" y="3602038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Rectangle 169"/>
          <p:cNvSpPr/>
          <p:nvPr/>
        </p:nvSpPr>
        <p:spPr>
          <a:xfrm rot="-9397538">
            <a:off x="8743950" y="3636963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Rectangle 170"/>
          <p:cNvSpPr/>
          <p:nvPr/>
        </p:nvSpPr>
        <p:spPr>
          <a:xfrm rot="-9102505">
            <a:off x="8832850" y="3692525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Rectangle 171"/>
          <p:cNvSpPr/>
          <p:nvPr/>
        </p:nvSpPr>
        <p:spPr>
          <a:xfrm rot="-8404487">
            <a:off x="8912225" y="3754438"/>
            <a:ext cx="88900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Rectangle 172"/>
          <p:cNvSpPr/>
          <p:nvPr/>
        </p:nvSpPr>
        <p:spPr>
          <a:xfrm rot="-8278346">
            <a:off x="8980488" y="3821113"/>
            <a:ext cx="88900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Rectangle 173"/>
          <p:cNvSpPr/>
          <p:nvPr/>
        </p:nvSpPr>
        <p:spPr>
          <a:xfrm rot="-7677867">
            <a:off x="9036050" y="3908425"/>
            <a:ext cx="107950" cy="71438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Rectangle 174"/>
          <p:cNvSpPr/>
          <p:nvPr/>
        </p:nvSpPr>
        <p:spPr>
          <a:xfrm rot="-7286678">
            <a:off x="9080500" y="3983039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Rectangle 175"/>
          <p:cNvSpPr/>
          <p:nvPr/>
        </p:nvSpPr>
        <p:spPr>
          <a:xfrm rot="-7090448">
            <a:off x="9129713" y="4089401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Rectangle 176"/>
          <p:cNvSpPr/>
          <p:nvPr/>
        </p:nvSpPr>
        <p:spPr>
          <a:xfrm rot="-6602644">
            <a:off x="9167813" y="4194176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Rectangle 177"/>
          <p:cNvSpPr/>
          <p:nvPr/>
        </p:nvSpPr>
        <p:spPr>
          <a:xfrm rot="-5924048">
            <a:off x="9190038" y="4311651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Rectangle 178"/>
          <p:cNvSpPr/>
          <p:nvPr/>
        </p:nvSpPr>
        <p:spPr>
          <a:xfrm rot="-5924048">
            <a:off x="9204325" y="4416426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Rectangle 179"/>
          <p:cNvSpPr/>
          <p:nvPr/>
        </p:nvSpPr>
        <p:spPr>
          <a:xfrm rot="-5596230">
            <a:off x="9213850" y="4524376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Rectangle 180"/>
          <p:cNvSpPr/>
          <p:nvPr/>
        </p:nvSpPr>
        <p:spPr>
          <a:xfrm rot="-5400000">
            <a:off x="9217025" y="4630739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Rectangle 181"/>
          <p:cNvSpPr/>
          <p:nvPr/>
        </p:nvSpPr>
        <p:spPr>
          <a:xfrm rot="-5209210">
            <a:off x="9213850" y="4732339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Rectangle 182"/>
          <p:cNvSpPr/>
          <p:nvPr/>
        </p:nvSpPr>
        <p:spPr>
          <a:xfrm rot="-5116214">
            <a:off x="9207500" y="4846639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Rectangle 183"/>
          <p:cNvSpPr/>
          <p:nvPr/>
        </p:nvSpPr>
        <p:spPr>
          <a:xfrm rot="-4627500">
            <a:off x="9193213" y="4948239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Rectangle 184"/>
          <p:cNvSpPr/>
          <p:nvPr/>
        </p:nvSpPr>
        <p:spPr>
          <a:xfrm rot="-4139694">
            <a:off x="9167813" y="5046664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Rectangle 185"/>
          <p:cNvSpPr/>
          <p:nvPr/>
        </p:nvSpPr>
        <p:spPr>
          <a:xfrm rot="-4139694">
            <a:off x="9134475" y="5149850"/>
            <a:ext cx="107950" cy="71438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Rectangle 186"/>
          <p:cNvSpPr/>
          <p:nvPr/>
        </p:nvSpPr>
        <p:spPr>
          <a:xfrm rot="-3556040">
            <a:off x="9101138" y="5241926"/>
            <a:ext cx="106362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Rectangle 187"/>
          <p:cNvSpPr/>
          <p:nvPr/>
        </p:nvSpPr>
        <p:spPr>
          <a:xfrm rot="-3556040">
            <a:off x="9047163" y="5349875"/>
            <a:ext cx="107950" cy="71438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Rectangle 188"/>
          <p:cNvSpPr/>
          <p:nvPr/>
        </p:nvSpPr>
        <p:spPr>
          <a:xfrm rot="-2783540">
            <a:off x="8988426" y="5446714"/>
            <a:ext cx="106363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Rectangle 189"/>
          <p:cNvSpPr/>
          <p:nvPr/>
        </p:nvSpPr>
        <p:spPr>
          <a:xfrm rot="-2587310">
            <a:off x="8932863" y="5518151"/>
            <a:ext cx="88900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Rectangle 190"/>
          <p:cNvSpPr/>
          <p:nvPr/>
        </p:nvSpPr>
        <p:spPr>
          <a:xfrm rot="-2003657">
            <a:off x="8858250" y="5592763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Rectangle 191"/>
          <p:cNvSpPr/>
          <p:nvPr/>
        </p:nvSpPr>
        <p:spPr>
          <a:xfrm rot="-1416240">
            <a:off x="8770938" y="5649913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Rectangle 192"/>
          <p:cNvSpPr/>
          <p:nvPr/>
        </p:nvSpPr>
        <p:spPr>
          <a:xfrm rot="-797944">
            <a:off x="8670925" y="5688013"/>
            <a:ext cx="88900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Rectangle 193"/>
          <p:cNvSpPr/>
          <p:nvPr/>
        </p:nvSpPr>
        <p:spPr>
          <a:xfrm>
            <a:off x="8574088" y="5703888"/>
            <a:ext cx="88900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Rectangle 194"/>
          <p:cNvSpPr/>
          <p:nvPr/>
        </p:nvSpPr>
        <p:spPr>
          <a:xfrm rot="583655">
            <a:off x="8483600" y="5694363"/>
            <a:ext cx="88900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Rectangle 195"/>
          <p:cNvSpPr/>
          <p:nvPr/>
        </p:nvSpPr>
        <p:spPr>
          <a:xfrm rot="1473244">
            <a:off x="8397875" y="5670551"/>
            <a:ext cx="88900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Rectangle 196"/>
          <p:cNvSpPr/>
          <p:nvPr/>
        </p:nvSpPr>
        <p:spPr>
          <a:xfrm rot="2056899">
            <a:off x="8305800" y="5608638"/>
            <a:ext cx="90488" cy="87312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Rectangle 197"/>
          <p:cNvSpPr/>
          <p:nvPr/>
        </p:nvSpPr>
        <p:spPr>
          <a:xfrm rot="2934269">
            <a:off x="8218488" y="5529264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Rectangle 198"/>
          <p:cNvSpPr/>
          <p:nvPr/>
        </p:nvSpPr>
        <p:spPr>
          <a:xfrm rot="3751889">
            <a:off x="8172451" y="5446714"/>
            <a:ext cx="106363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Rectangle 199"/>
          <p:cNvSpPr/>
          <p:nvPr/>
        </p:nvSpPr>
        <p:spPr>
          <a:xfrm rot="4667195">
            <a:off x="8145463" y="5360989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Rectangle 200"/>
          <p:cNvSpPr/>
          <p:nvPr/>
        </p:nvSpPr>
        <p:spPr>
          <a:xfrm rot="5678699">
            <a:off x="8137525" y="5251451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Rectangle 201"/>
          <p:cNvSpPr/>
          <p:nvPr/>
        </p:nvSpPr>
        <p:spPr>
          <a:xfrm rot="6081290">
            <a:off x="8151813" y="5130800"/>
            <a:ext cx="107950" cy="71438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Rectangle 202"/>
          <p:cNvSpPr/>
          <p:nvPr/>
        </p:nvSpPr>
        <p:spPr>
          <a:xfrm rot="6280696">
            <a:off x="8170863" y="5029201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Rectangle 203"/>
          <p:cNvSpPr/>
          <p:nvPr/>
        </p:nvSpPr>
        <p:spPr>
          <a:xfrm rot="6978714">
            <a:off x="8201025" y="4933951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Rectangle 204"/>
          <p:cNvSpPr/>
          <p:nvPr/>
        </p:nvSpPr>
        <p:spPr>
          <a:xfrm rot="7990218">
            <a:off x="8248650" y="4854576"/>
            <a:ext cx="107950" cy="73025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Rectangle 205"/>
          <p:cNvSpPr/>
          <p:nvPr/>
        </p:nvSpPr>
        <p:spPr>
          <a:xfrm rot="8502935">
            <a:off x="8323263" y="4773613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Rectangle 206"/>
          <p:cNvSpPr/>
          <p:nvPr/>
        </p:nvSpPr>
        <p:spPr>
          <a:xfrm rot="9702906">
            <a:off x="8397875" y="4727576"/>
            <a:ext cx="88900" cy="87313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Rectangle 207"/>
          <p:cNvSpPr/>
          <p:nvPr/>
        </p:nvSpPr>
        <p:spPr>
          <a:xfrm rot="10116259">
            <a:off x="8482013" y="4700588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Rectangle 208"/>
          <p:cNvSpPr/>
          <p:nvPr/>
        </p:nvSpPr>
        <p:spPr>
          <a:xfrm rot="10618213">
            <a:off x="8586788" y="4683125"/>
            <a:ext cx="88900" cy="88900"/>
          </a:xfrm>
          <a:prstGeom prst="rect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Oval 210"/>
          <p:cNvSpPr/>
          <p:nvPr/>
        </p:nvSpPr>
        <p:spPr>
          <a:xfrm>
            <a:off x="8628063" y="4659313"/>
            <a:ext cx="106362" cy="87312"/>
          </a:xfrm>
          <a:prstGeom prst="ellipse">
            <a:avLst/>
          </a:prstGeom>
          <a:solidFill>
            <a:srgbClr val="7030A0"/>
          </a:solidFill>
          <a:ln w="57150" cap="flat" cmpd="sng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Rectangle 96"/>
          <p:cNvSpPr/>
          <p:nvPr/>
        </p:nvSpPr>
        <p:spPr>
          <a:xfrm rot="5268701">
            <a:off x="7739064" y="2840039"/>
            <a:ext cx="77787" cy="73025"/>
          </a:xfrm>
          <a:prstGeom prst="rect">
            <a:avLst/>
          </a:prstGeom>
          <a:solidFill>
            <a:srgbClr val="00B050"/>
          </a:solidFill>
          <a:ln w="5715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1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1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1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1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1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1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1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1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1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1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1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1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1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1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1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1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1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1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1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1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1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1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1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1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1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1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1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1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1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1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1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1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1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1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1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1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1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1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1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1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1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1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1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1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1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1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500"/>
                            </p:stCondLst>
                            <p:childTnLst>
                              <p:par>
                                <p:cTn id="3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1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000"/>
                            </p:stCondLst>
                            <p:childTnLst>
                              <p:par>
                                <p:cTn id="3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1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500"/>
                            </p:stCondLst>
                            <p:childTnLst>
                              <p:par>
                                <p:cTn id="3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1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000"/>
                            </p:stCondLst>
                            <p:childTnLst>
                              <p:par>
                                <p:cTn id="3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1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500"/>
                            </p:stCondLst>
                            <p:childTnLst>
                              <p:par>
                                <p:cTn id="3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" dur="1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000"/>
                            </p:stCondLst>
                            <p:childTnLst>
                              <p:par>
                                <p:cTn id="3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1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500"/>
                            </p:stCondLst>
                            <p:childTnLst>
                              <p:par>
                                <p:cTn id="3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1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5000"/>
                            </p:stCondLst>
                            <p:childTnLst>
                              <p:par>
                                <p:cTn id="3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1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0" dur="1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6000"/>
                            </p:stCondLst>
                            <p:childTnLst>
                              <p:par>
                                <p:cTn id="3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1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6500"/>
                            </p:stCondLst>
                            <p:childTnLst>
                              <p:par>
                                <p:cTn id="3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8" dur="1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2" dur="1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7500"/>
                            </p:stCondLst>
                            <p:childTnLst>
                              <p:par>
                                <p:cTn id="4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1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8000"/>
                            </p:stCondLst>
                            <p:childTnLst>
                              <p:par>
                                <p:cTn id="4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1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8500"/>
                            </p:stCondLst>
                            <p:childTnLst>
                              <p:par>
                                <p:cTn id="4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4" dur="1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9000"/>
                            </p:stCondLst>
                            <p:childTnLst>
                              <p:par>
                                <p:cTn id="4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8" dur="1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9500"/>
                            </p:stCondLst>
                            <p:childTnLst>
                              <p:par>
                                <p:cTn id="4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2" dur="1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6" dur="1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1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4" dur="1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8" dur="1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2" dur="1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6" dur="1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0" dur="1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1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8" dur="1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2" dur="1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1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0" dur="1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4" dur="1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1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2" dur="1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6" dur="1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0" dur="1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4" dur="1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8" dur="1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5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2" dur="1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6" dur="1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0" dur="1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4" dur="1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5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8" dur="1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2" dur="1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6" dur="1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5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0" dur="1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23500"/>
                            </p:stCondLst>
                            <p:childTnLst>
                              <p:par>
                                <p:cTn id="5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4" dur="1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8" dur="1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2" dur="1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6" dur="1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25500"/>
                            </p:stCondLst>
                            <p:childTnLst>
                              <p:par>
                                <p:cTn id="5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0" dur="1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26000"/>
                            </p:stCondLst>
                            <p:childTnLst>
                              <p:par>
                                <p:cTn id="5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4" dur="1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26500"/>
                            </p:stCondLst>
                            <p:childTnLst>
                              <p:par>
                                <p:cTn id="5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8" dur="1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2" dur="1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27500"/>
                            </p:stCondLst>
                            <p:childTnLst>
                              <p:par>
                                <p:cTn id="5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6" dur="1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5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0" dur="1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28500"/>
                            </p:stCondLst>
                            <p:childTnLst>
                              <p:par>
                                <p:cTn id="5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4" dur="1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29000"/>
                            </p:stCondLst>
                            <p:childTnLst>
                              <p:par>
                                <p:cTn id="5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8" dur="1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29500"/>
                            </p:stCondLst>
                            <p:childTnLst>
                              <p:par>
                                <p:cTn id="5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2" dur="1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30000"/>
                            </p:stCondLst>
                            <p:childTnLst>
                              <p:par>
                                <p:cTn id="5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6" dur="1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30500"/>
                            </p:stCondLst>
                            <p:childTnLst>
                              <p:par>
                                <p:cTn id="5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0" dur="1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5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4" dur="1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31500"/>
                            </p:stCondLst>
                            <p:childTnLst>
                              <p:par>
                                <p:cTn id="5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8" dur="1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32000"/>
                            </p:stCondLst>
                            <p:childTnLst>
                              <p:par>
                                <p:cTn id="6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2" dur="1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6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6" dur="1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6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0" dur="1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33500"/>
                            </p:stCondLst>
                            <p:childTnLst>
                              <p:par>
                                <p:cTn id="6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4" dur="1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34000"/>
                            </p:stCondLst>
                            <p:childTnLst>
                              <p:par>
                                <p:cTn id="6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8" dur="1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34500"/>
                            </p:stCondLst>
                            <p:childTnLst>
                              <p:par>
                                <p:cTn id="6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2" dur="1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35000"/>
                            </p:stCondLst>
                            <p:childTnLst>
                              <p:par>
                                <p:cTn id="6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6" dur="1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6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0" dur="1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36000"/>
                            </p:stCondLst>
                            <p:childTnLst>
                              <p:par>
                                <p:cTn id="6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4" dur="1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36500"/>
                            </p:stCondLst>
                            <p:childTnLst>
                              <p:par>
                                <p:cTn id="6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8" dur="1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6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2" dur="1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37500"/>
                            </p:stCondLst>
                            <p:childTnLst>
                              <p:par>
                                <p:cTn id="6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6" dur="1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38000"/>
                            </p:stCondLst>
                            <p:childTnLst>
                              <p:par>
                                <p:cTn id="6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0" dur="1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38500"/>
                            </p:stCondLst>
                            <p:childTnLst>
                              <p:par>
                                <p:cTn id="6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4" dur="1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39000"/>
                            </p:stCondLst>
                            <p:childTnLst>
                              <p:par>
                                <p:cTn id="6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8" dur="1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39500"/>
                            </p:stCondLst>
                            <p:childTnLst>
                              <p:par>
                                <p:cTn id="6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2" dur="1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6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6" dur="1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40500"/>
                            </p:stCondLst>
                            <p:childTnLst>
                              <p:par>
                                <p:cTn id="6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0" dur="1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41000"/>
                            </p:stCondLst>
                            <p:childTnLst>
                              <p:par>
                                <p:cTn id="6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4" dur="1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41500"/>
                            </p:stCondLst>
                            <p:childTnLst>
                              <p:par>
                                <p:cTn id="6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8" dur="1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6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2" dur="1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42500"/>
                            </p:stCondLst>
                            <p:childTnLst>
                              <p:par>
                                <p:cTn id="6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6" dur="1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6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0" dur="1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43500"/>
                            </p:stCondLst>
                            <p:childTnLst>
                              <p:par>
                                <p:cTn id="6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4" dur="1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44000"/>
                            </p:stCondLst>
                            <p:childTnLst>
                              <p:par>
                                <p:cTn id="6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8" dur="1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44500"/>
                            </p:stCondLst>
                            <p:childTnLst>
                              <p:par>
                                <p:cTn id="7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2" dur="1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45000"/>
                            </p:stCondLst>
                            <p:childTnLst>
                              <p:par>
                                <p:cTn id="7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6" dur="1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45500"/>
                            </p:stCondLst>
                            <p:childTnLst>
                              <p:par>
                                <p:cTn id="7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0" dur="1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46000"/>
                            </p:stCondLst>
                            <p:childTnLst>
                              <p:par>
                                <p:cTn id="7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4" dur="1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46500"/>
                            </p:stCondLst>
                            <p:childTnLst>
                              <p:par>
                                <p:cTn id="7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8" dur="1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47000"/>
                            </p:stCondLst>
                            <p:childTnLst>
                              <p:par>
                                <p:cTn id="7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2" dur="1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47500"/>
                            </p:stCondLst>
                            <p:childTnLst>
                              <p:par>
                                <p:cTn id="7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6" dur="1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48000"/>
                            </p:stCondLst>
                            <p:childTnLst>
                              <p:par>
                                <p:cTn id="7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0" dur="1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48500"/>
                            </p:stCondLst>
                            <p:childTnLst>
                              <p:par>
                                <p:cTn id="7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4" dur="1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49000"/>
                            </p:stCondLst>
                            <p:childTnLst>
                              <p:par>
                                <p:cTn id="7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8" dur="1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49500"/>
                            </p:stCondLst>
                            <p:childTnLst>
                              <p:par>
                                <p:cTn id="7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2" dur="1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50000"/>
                            </p:stCondLst>
                            <p:childTnLst>
                              <p:par>
                                <p:cTn id="7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6" dur="1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50500"/>
                            </p:stCondLst>
                            <p:childTnLst>
                              <p:par>
                                <p:cTn id="7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0" dur="1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51000"/>
                            </p:stCondLst>
                            <p:childTnLst>
                              <p:par>
                                <p:cTn id="7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4" dur="1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51500"/>
                            </p:stCondLst>
                            <p:childTnLst>
                              <p:par>
                                <p:cTn id="7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8" dur="1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52000"/>
                            </p:stCondLst>
                            <p:childTnLst>
                              <p:par>
                                <p:cTn id="7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2" dur="1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52500"/>
                            </p:stCondLst>
                            <p:childTnLst>
                              <p:par>
                                <p:cTn id="7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6" dur="1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53000"/>
                            </p:stCondLst>
                            <p:childTnLst>
                              <p:par>
                                <p:cTn id="7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0" dur="1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53500"/>
                            </p:stCondLst>
                            <p:childTnLst>
                              <p:par>
                                <p:cTn id="7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4" dur="1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54000"/>
                            </p:stCondLst>
                            <p:childTnLst>
                              <p:par>
                                <p:cTn id="7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8" dur="1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54500"/>
                            </p:stCondLst>
                            <p:childTnLst>
                              <p:par>
                                <p:cTn id="7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2" dur="1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55000"/>
                            </p:stCondLst>
                            <p:childTnLst>
                              <p:par>
                                <p:cTn id="7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6" dur="1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55500"/>
                            </p:stCondLst>
                            <p:childTnLst>
                              <p:par>
                                <p:cTn id="7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0" dur="1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56000"/>
                            </p:stCondLst>
                            <p:childTnLst>
                              <p:par>
                                <p:cTn id="7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4" dur="1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56500"/>
                            </p:stCondLst>
                            <p:childTnLst>
                              <p:par>
                                <p:cTn id="7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8" dur="1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 animBg="1"/>
      <p:bldP spid="19" grpId="0" build="allAtOnce"/>
      <p:bldP spid="21" grpId="0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3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289C971-17F6-4064-A01E-24693F678CF0}"/>
              </a:ext>
            </a:extLst>
          </p:cNvPr>
          <p:cNvSpPr txBox="1"/>
          <p:nvPr/>
        </p:nvSpPr>
        <p:spPr>
          <a:xfrm>
            <a:off x="2027973" y="2560196"/>
            <a:ext cx="8159768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2.5 li 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44B182-F447-4739-8E5B-327FB97E3E24}"/>
              </a:ext>
            </a:extLst>
          </p:cNvPr>
          <p:cNvGrpSpPr/>
          <p:nvPr/>
        </p:nvGrpSpPr>
        <p:grpSpPr>
          <a:xfrm>
            <a:off x="1668723" y="1007112"/>
            <a:ext cx="8299784" cy="1190443"/>
            <a:chOff x="418676" y="2043957"/>
            <a:chExt cx="6224838" cy="8928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72B419C-D917-4016-A808-9C1D0403E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B0B4C2-1D96-419D-BA87-548554D78736}"/>
                </a:ext>
              </a:extLst>
            </p:cNvPr>
            <p:cNvSpPr txBox="1"/>
            <p:nvPr/>
          </p:nvSpPr>
          <p:spPr>
            <a:xfrm>
              <a:off x="461599" y="2333679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1219170">
                <a:buClr>
                  <a:srgbClr val="000000"/>
                </a:buClr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Bạn </a:t>
              </a:r>
              <a:r>
                <a:rPr kumimoji="0" lang="el-GR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χ</a:t>
              </a: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ǩ chia </a:t>
              </a:r>
              <a:r>
                <a:rPr lang="vi-VN" sz="3733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ngĠ sẻ </a:t>
              </a:r>
              <a:r>
                <a:rPr kumimoji="0" lang="el-GR" sz="3733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λ</a:t>
              </a: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ǽi.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8E32537-17A4-43F7-85A3-13DF88860087}"/>
              </a:ext>
            </a:extLst>
          </p:cNvPr>
          <p:cNvSpPr txBox="1"/>
          <p:nvPr/>
        </p:nvSpPr>
        <p:spPr>
          <a:xfrm>
            <a:off x="2004259" y="4561086"/>
            <a:ext cx="815976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o.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88C62B-8D44-4780-A333-CA145DA5E02D}"/>
              </a:ext>
            </a:extLst>
          </p:cNvPr>
          <p:cNvSpPr txBox="1"/>
          <p:nvPr/>
        </p:nvSpPr>
        <p:spPr>
          <a:xfrm>
            <a:off x="2110269" y="3100320"/>
            <a:ext cx="1781184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06DF3C-1ED1-4BAA-8315-2DCB3AEC30A1}"/>
              </a:ext>
            </a:extLst>
          </p:cNvPr>
          <p:cNvSpPr txBox="1"/>
          <p:nvPr/>
        </p:nvSpPr>
        <p:spPr>
          <a:xfrm>
            <a:off x="2219997" y="5879569"/>
            <a:ext cx="815976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B, b, h, g.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0" grpId="0" uiExpand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1905000" y="800101"/>
            <a:ext cx="1233030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1981201" y="4330700"/>
            <a:ext cx="65594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8004" name="Text Box 841"/>
          <p:cNvSpPr txBox="1"/>
          <p:nvPr/>
        </p:nvSpPr>
        <p:spPr>
          <a:xfrm>
            <a:off x="1828801" y="2346326"/>
            <a:ext cx="36560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1981200" y="5873750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bè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chia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ngọt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sẻ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bùi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1981201" y="5092700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5558" y="896508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6751293" y="424543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7650" y="2459622"/>
            <a:ext cx="2804263" cy="40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258</Words>
  <Application>Microsoft Office PowerPoint</Application>
  <PresentationFormat>Widescreen</PresentationFormat>
  <Paragraphs>54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.VnArial</vt:lpstr>
      <vt:lpstr>.VnCommercial Script</vt:lpstr>
      <vt:lpstr>.VnTime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Times New Roman</vt:lpstr>
      <vt:lpstr>Wingdings</vt:lpstr>
      <vt:lpstr>华康少女文字W5(P)</vt:lpstr>
      <vt:lpstr>Office 主题​​</vt:lpstr>
      <vt:lpstr>1_Office Theme</vt:lpstr>
      <vt:lpstr>1_Office 主题​​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2021-07-24T10:48:22Z</dcterms:created>
  <dcterms:modified xsi:type="dcterms:W3CDTF">2024-09-22T14:06:05Z</dcterms:modified>
</cp:coreProperties>
</file>