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0"/>
  </p:notesMasterIdLst>
  <p:sldIdLst>
    <p:sldId id="257" r:id="rId3"/>
    <p:sldId id="375" r:id="rId4"/>
    <p:sldId id="297" r:id="rId5"/>
    <p:sldId id="380" r:id="rId6"/>
    <p:sldId id="373" r:id="rId7"/>
    <p:sldId id="374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E3E9-2785-4E67-A5C8-3721E29770F0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16B1-623D-44EE-AA9A-BE85B3316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0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3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8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0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9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0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8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91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5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58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37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4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5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5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15989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13165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5893" y="2459504"/>
            <a:ext cx="8615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Ă,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Â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AF73521-9BBE-400E-8912-C67AF3AB5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696" y="2682608"/>
            <a:ext cx="1929859" cy="1661809"/>
          </a:xfrm>
          <a:prstGeom prst="rect">
            <a:avLst/>
          </a:prstGeom>
        </p:spPr>
      </p:pic>
      <p:pic>
        <p:nvPicPr>
          <p:cNvPr id="9" name="Picture 2" descr="Lý thuyết chữ hoa: a, ă, â tiếng việt 2">
            <a:extLst>
              <a:ext uri="{FF2B5EF4-FFF2-40B4-BE49-F238E27FC236}">
                <a16:creationId xmlns:a16="http://schemas.microsoft.com/office/drawing/2014/main" id="{D2CD9BF7-18E0-4339-B2F2-EAC87ADC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2111471" y="1338957"/>
            <a:ext cx="2421891" cy="28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3DC849-9A46-465C-B6EE-9056675798D0}"/>
              </a:ext>
            </a:extLst>
          </p:cNvPr>
          <p:cNvSpPr txBox="1"/>
          <p:nvPr/>
        </p:nvSpPr>
        <p:spPr>
          <a:xfrm>
            <a:off x="2765405" y="463266"/>
            <a:ext cx="7154436" cy="9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Ă, Â</a:t>
            </a:r>
            <a:endParaRPr lang="en-US" sz="26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4" name="Picture 13" descr="Diagram, engineering drawing&#10;&#10;Description automatically generated">
            <a:extLst>
              <a:ext uri="{FF2B5EF4-FFF2-40B4-BE49-F238E27FC236}">
                <a16:creationId xmlns:a16="http://schemas.microsoft.com/office/drawing/2014/main" id="{EB31AEC3-2410-48CD-9741-45CE4B177F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8602902" y="2682608"/>
            <a:ext cx="1788239" cy="1480665"/>
          </a:xfrm>
          <a:prstGeom prst="rect">
            <a:avLst/>
          </a:prstGeom>
        </p:spPr>
      </p:pic>
      <p:pic>
        <p:nvPicPr>
          <p:cNvPr id="15" name="Picture 2" descr="Lý thuyết chữ hoa: a, ă, â tiếng việt 2">
            <a:extLst>
              <a:ext uri="{FF2B5EF4-FFF2-40B4-BE49-F238E27FC236}">
                <a16:creationId xmlns:a16="http://schemas.microsoft.com/office/drawing/2014/main" id="{8925157F-8167-4838-8E9A-25BA28A6D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342621" y="1338957"/>
            <a:ext cx="2421891" cy="28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E2D82B-315F-4AF7-88E3-775D2D0D33C9}"/>
              </a:ext>
            </a:extLst>
          </p:cNvPr>
          <p:cNvSpPr txBox="1"/>
          <p:nvPr/>
        </p:nvSpPr>
        <p:spPr>
          <a:xfrm>
            <a:off x="413663" y="4497322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7E9A1-F004-4145-9E9B-625F77D8619C}"/>
              </a:ext>
            </a:extLst>
          </p:cNvPr>
          <p:cNvSpPr txBox="1"/>
          <p:nvPr/>
        </p:nvSpPr>
        <p:spPr>
          <a:xfrm>
            <a:off x="2765405" y="51737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115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351575" y="1449471"/>
            <a:ext cx="54745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bảng 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Vở nháp )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7BC6C-3C90-492D-A9E9-A63E3656DA8A}"/>
              </a:ext>
            </a:extLst>
          </p:cNvPr>
          <p:cNvSpPr txBox="1"/>
          <p:nvPr/>
        </p:nvSpPr>
        <p:spPr>
          <a:xfrm>
            <a:off x="2450440" y="29105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ỨNG DỤNG</a:t>
            </a:r>
            <a:endParaRPr lang="en-US" sz="48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367BD-301D-4011-8649-B9E040AF831D}"/>
              </a:ext>
            </a:extLst>
          </p:cNvPr>
          <p:cNvSpPr txBox="1"/>
          <p:nvPr/>
        </p:nvSpPr>
        <p:spPr>
          <a:xfrm>
            <a:off x="2323646" y="2734017"/>
            <a:ext cx="8159768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22C47D-2F35-4847-9FB3-0982534F5373}"/>
              </a:ext>
            </a:extLst>
          </p:cNvPr>
          <p:cNvGrpSpPr/>
          <p:nvPr/>
        </p:nvGrpSpPr>
        <p:grpSpPr>
          <a:xfrm>
            <a:off x="2096378" y="1452990"/>
            <a:ext cx="8299784" cy="1190443"/>
            <a:chOff x="418676" y="2043957"/>
            <a:chExt cx="6224838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CC990A-BBDD-41A7-B1B8-2730F3E9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32EF4B-4A42-41B8-8D3D-AD5477675CFF}"/>
                </a:ext>
              </a:extLst>
            </p:cNvPr>
            <p:cNvSpPr txBox="1"/>
            <p:nvPr/>
          </p:nvSpPr>
          <p:spPr>
            <a:xfrm>
              <a:off x="461599" y="2343764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Ăn qĎả nhớ ngưƟ trŬg cây.</a:t>
              </a:r>
              <a:endParaRPr lang="en-US" sz="3733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C8E224-D81A-43BD-8B8E-DEF1A58701CA}"/>
              </a:ext>
            </a:extLst>
          </p:cNvPr>
          <p:cNvSpPr txBox="1"/>
          <p:nvPr/>
        </p:nvSpPr>
        <p:spPr>
          <a:xfrm>
            <a:off x="2415086" y="4693283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F42A4-42FE-47FE-A805-B578CFBA8825}"/>
              </a:ext>
            </a:extLst>
          </p:cNvPr>
          <p:cNvSpPr txBox="1"/>
          <p:nvPr/>
        </p:nvSpPr>
        <p:spPr>
          <a:xfrm>
            <a:off x="2661974" y="3327737"/>
            <a:ext cx="1781184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9ABBD-0117-41D3-9421-5869E16DE829}"/>
              </a:ext>
            </a:extLst>
          </p:cNvPr>
          <p:cNvSpPr txBox="1"/>
          <p:nvPr/>
        </p:nvSpPr>
        <p:spPr>
          <a:xfrm>
            <a:off x="2506414" y="5730149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h, g.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AC53C4-06F5-4B4F-8F86-BB5AF062A4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6414" y="1609266"/>
            <a:ext cx="253282" cy="1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uiExpand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343762" y="323080"/>
            <a:ext cx="116557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dirty="0">
                <a:ln w="0"/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được ăn quả ngọt, cần nhớ đến người trồng cây, chăm sóc để tạo ra chúng.</a:t>
            </a:r>
            <a:endParaRPr kumimoji="0" lang="en-US" sz="3600" i="0" u="none" strike="noStrike" kern="1200" cap="none" spc="0" normalizeH="0" baseline="0" noProof="0" dirty="0">
              <a:ln w="0"/>
              <a:solidFill>
                <a:srgbClr val="4472C4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095E9-DFEB-4678-BC99-8CA9EC639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70" y="1696220"/>
            <a:ext cx="861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558" y="896508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6751293" y="424543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650" y="2459622"/>
            <a:ext cx="2804263" cy="40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156</Words>
  <Application>Microsoft Office PowerPoint</Application>
  <PresentationFormat>Widescreen</PresentationFormat>
  <Paragraphs>28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Arial-Rounded</vt:lpstr>
      <vt:lpstr>Calibri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2021-07-24T07:22:58Z</dcterms:created>
  <dcterms:modified xsi:type="dcterms:W3CDTF">2024-09-22T05:09:10Z</dcterms:modified>
</cp:coreProperties>
</file>