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  <p:sldMasterId id="2147483731" r:id="rId7"/>
  </p:sldMasterIdLst>
  <p:notesMasterIdLst>
    <p:notesMasterId r:id="rId32"/>
  </p:notesMasterIdLst>
  <p:sldIdLst>
    <p:sldId id="2922" r:id="rId8"/>
    <p:sldId id="2908" r:id="rId9"/>
    <p:sldId id="258" r:id="rId10"/>
    <p:sldId id="359" r:id="rId11"/>
    <p:sldId id="259" r:id="rId12"/>
    <p:sldId id="345" r:id="rId13"/>
    <p:sldId id="2911" r:id="rId14"/>
    <p:sldId id="371" r:id="rId15"/>
    <p:sldId id="2910" r:id="rId16"/>
    <p:sldId id="305" r:id="rId17"/>
    <p:sldId id="2925" r:id="rId18"/>
    <p:sldId id="2926" r:id="rId19"/>
    <p:sldId id="2927" r:id="rId20"/>
    <p:sldId id="295" r:id="rId21"/>
    <p:sldId id="2914" r:id="rId22"/>
    <p:sldId id="2920" r:id="rId23"/>
    <p:sldId id="362" r:id="rId24"/>
    <p:sldId id="2916" r:id="rId25"/>
    <p:sldId id="364" r:id="rId26"/>
    <p:sldId id="2917" r:id="rId27"/>
    <p:sldId id="2918" r:id="rId28"/>
    <p:sldId id="2919" r:id="rId29"/>
    <p:sldId id="2924" r:id="rId30"/>
    <p:sldId id="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954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43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image" Target="../media/image13.png"/><Relationship Id="rId21" Type="http://schemas.openxmlformats.org/officeDocument/2006/relationships/slide" Target="slide8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1236265"/>
            <a:ext cx="9001000" cy="193800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con đến với </a:t>
            </a:r>
            <a:b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học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 Việt 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- Lớp </a:t>
            </a: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</a:t>
            </a:r>
            <a:b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Sách Kết nối tri thức với cuộc sống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392" y="3345470"/>
            <a:ext cx="2313215" cy="3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02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51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5696439" y="220728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207042" y="219157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54E159-231E-4F73-B5DA-3C960CE5BB01}"/>
              </a:ext>
            </a:extLst>
          </p:cNvPr>
          <p:cNvCxnSpPr>
            <a:cxnSpLocks/>
          </p:cNvCxnSpPr>
          <p:nvPr/>
        </p:nvCxnSpPr>
        <p:spPr>
          <a:xfrm flipH="1">
            <a:off x="9146598" y="219157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10195052" y="219997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10108761" y="219266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114893" y="329681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10357373" y="33082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79BF52-EBD6-497E-ADDA-A9DECC544501}"/>
              </a:ext>
            </a:extLst>
          </p:cNvPr>
          <p:cNvCxnSpPr>
            <a:cxnSpLocks/>
          </p:cNvCxnSpPr>
          <p:nvPr/>
        </p:nvCxnSpPr>
        <p:spPr>
          <a:xfrm flipH="1">
            <a:off x="6736133" y="32683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10407979" y="33361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435911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32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7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0" y="3910283"/>
            <a:ext cx="520762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4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1" y="3661952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1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957729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2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1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7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816745" y="3446528"/>
            <a:ext cx="1103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19"/>
            <a:ext cx="1048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2" y="4696731"/>
            <a:ext cx="1103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2" y="5369843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5"/>
            <a:ext cx="846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2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1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59"/>
            <a:ext cx="9695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 </a:t>
            </a:r>
            <a:r>
              <a:rPr lang="vi-VN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8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5" y="1471192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3" y="2403283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4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3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3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4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2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1078044" y="796576"/>
            <a:ext cx="9999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b="1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trong bài đọc những câu cho thấy sự ngạc nhiên của Bi khi nhìn thấy cầu vồng.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229932" y="2646847"/>
            <a:ext cx="9695482" cy="109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50000"/>
              </a:lnSpc>
              <a:buClr>
                <a:srgbClr val="000000"/>
              </a:buClr>
            </a:pP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Cầu vồng kìa! Em nhìn xem. Đẹp quá!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được nội dung câu chuyện và tình cảm giữa hai an hem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1914</Words>
  <Application>Microsoft Office PowerPoint</Application>
  <PresentationFormat>Widescreen</PresentationFormat>
  <Paragraphs>181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微软雅黑</vt:lpstr>
      <vt:lpstr>宋体</vt:lpstr>
      <vt:lpstr>Arial</vt:lpstr>
      <vt:lpstr>Arial-Rounded</vt:lpstr>
      <vt:lpstr>Calibri</vt:lpstr>
      <vt:lpstr>Calibri Light</vt:lpstr>
      <vt:lpstr>DengXian</vt:lpstr>
      <vt:lpstr>DengXian</vt:lpstr>
      <vt:lpstr>Kalam</vt:lpstr>
      <vt:lpstr>Montserrat</vt:lpstr>
      <vt:lpstr>黑体</vt:lpstr>
      <vt:lpstr>Times New Roman</vt:lpstr>
      <vt:lpstr>Wingdings</vt:lpstr>
      <vt:lpstr>华康少女文字W5(P)</vt:lpstr>
      <vt:lpstr>思源黑体 CN Regular</vt:lpstr>
      <vt:lpstr>汉仪跳跳体简</vt:lpstr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Doodle Sketchbook by Slidesgo</vt:lpstr>
      <vt:lpstr>Chào mừng các con đến với  tiết học Tiếng Việt - Lớp 2 Sách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2021-07-24T04:44:50Z</dcterms:created>
  <dcterms:modified xsi:type="dcterms:W3CDTF">2024-09-22T05:07:22Z</dcterms:modified>
</cp:coreProperties>
</file>