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 id="2147483700" r:id="rId4"/>
    <p:sldMasterId id="2147483709" r:id="rId5"/>
    <p:sldMasterId id="2147483720" r:id="rId6"/>
    <p:sldMasterId id="2147483729" r:id="rId7"/>
  </p:sldMasterIdLst>
  <p:notesMasterIdLst>
    <p:notesMasterId r:id="rId27"/>
  </p:notesMasterIdLst>
  <p:sldIdLst>
    <p:sldId id="344" r:id="rId8"/>
    <p:sldId id="345" r:id="rId9"/>
    <p:sldId id="262" r:id="rId10"/>
    <p:sldId id="371" r:id="rId11"/>
    <p:sldId id="2007577109" r:id="rId12"/>
    <p:sldId id="2007577096" r:id="rId13"/>
    <p:sldId id="295" r:id="rId14"/>
    <p:sldId id="2007577097" r:id="rId15"/>
    <p:sldId id="373" r:id="rId16"/>
    <p:sldId id="2007577101" r:id="rId17"/>
    <p:sldId id="2007577105" r:id="rId18"/>
    <p:sldId id="335" r:id="rId19"/>
    <p:sldId id="2007577098" r:id="rId20"/>
    <p:sldId id="2007577099" r:id="rId21"/>
    <p:sldId id="2007577100" r:id="rId22"/>
    <p:sldId id="2007577102" r:id="rId23"/>
    <p:sldId id="360" r:id="rId24"/>
    <p:sldId id="2007577103" r:id="rId25"/>
    <p:sldId id="20075771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p:normalViewPr>
  <p:slideViewPr>
    <p:cSldViewPr snapToGrid="0">
      <p:cViewPr varScale="1">
        <p:scale>
          <a:sx n="73" d="100"/>
          <a:sy n="73" d="100"/>
        </p:scale>
        <p:origin x="80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t>‹#›</a:t>
            </a:fld>
            <a:endParaRPr lang="en-US"/>
          </a:p>
        </p:txBody>
      </p:sp>
    </p:spTree>
    <p:extLst>
      <p:ext uri="{BB962C8B-B14F-4D97-AF65-F5344CB8AC3E}">
        <p14:creationId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87358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282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687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716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4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6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1765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2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7571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834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893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3697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6305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8601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3635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4627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1524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53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75763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52175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85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84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7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293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4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9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45945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0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96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582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2024/9/22</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7008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3852521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35.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3.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13.wdp"/><Relationship Id="rId5" Type="http://schemas.openxmlformats.org/officeDocument/2006/relationships/image" Target="../media/image41.png"/><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6.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35.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8" name="TextBox 7">
            <a:extLst>
              <a:ext uri="{FF2B5EF4-FFF2-40B4-BE49-F238E27FC236}">
                <a16:creationId xmlns:a16="http://schemas.microsoft.com/office/drawing/2014/main" id="{954B5792-CD67-4D90-9841-DE335434F790}"/>
              </a:ext>
            </a:extLst>
          </p:cNvPr>
          <p:cNvSpPr txBox="1"/>
          <p:nvPr/>
        </p:nvSpPr>
        <p:spPr>
          <a:xfrm>
            <a:off x="4312259" y="4132183"/>
            <a:ext cx="2679664" cy="1270925"/>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ĐỌC</a:t>
            </a:r>
            <a:endParaRPr lang="en-US" sz="5867" b="1" kern="0" dirty="0">
              <a:solidFill>
                <a:srgbClr val="17479D"/>
              </a:solidFill>
              <a:latin typeface="UTM Avo" panose="02040603050506020204" pitchFamily="18" charset="0"/>
              <a:cs typeface="Arial"/>
              <a:sym typeface="Arial"/>
            </a:endParaRPr>
          </a:p>
        </p:txBody>
      </p:sp>
      <p:sp>
        <p:nvSpPr>
          <p:cNvPr id="10" name="TextBox 9">
            <a:extLst>
              <a:ext uri="{FF2B5EF4-FFF2-40B4-BE49-F238E27FC236}">
                <a16:creationId xmlns:a16="http://schemas.microsoft.com/office/drawing/2014/main" id="{4E6F3ED9-AC98-453D-9E7F-0E21EAE00FE8}"/>
              </a:ext>
            </a:extLst>
          </p:cNvPr>
          <p:cNvSpPr txBox="1"/>
          <p:nvPr/>
        </p:nvSpPr>
        <p:spPr>
          <a:xfrm>
            <a:off x="3468021" y="3400323"/>
            <a:ext cx="4054679" cy="849207"/>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UTM Avo" panose="02040603050506020204" pitchFamily="18" charset="0"/>
                <a:cs typeface="Arial"/>
                <a:sym typeface="Arial"/>
              </a:rPr>
              <a:t>TIẾT 1 – 2</a:t>
            </a:r>
            <a:endParaRPr lang="en-US" sz="3733" b="1" kern="0" dirty="0">
              <a:solidFill>
                <a:srgbClr val="FFAB40">
                  <a:lumMod val="50000"/>
                </a:srgbClr>
              </a:solidFill>
              <a:latin typeface="UTM Avo" panose="02040603050506020204" pitchFamily="18" charset="0"/>
              <a:cs typeface="Arial"/>
              <a:sym typeface="Arial"/>
            </a:endParaRPr>
          </a:p>
        </p:txBody>
      </p:sp>
      <p:sp>
        <p:nvSpPr>
          <p:cNvPr id="15" name="TextBox 14">
            <a:extLst>
              <a:ext uri="{FF2B5EF4-FFF2-40B4-BE49-F238E27FC236}">
                <a16:creationId xmlns:a16="http://schemas.microsoft.com/office/drawing/2014/main" id="{DA3B5D9E-199C-494A-BB7B-00FDCC05BA2A}"/>
              </a:ext>
            </a:extLst>
          </p:cNvPr>
          <p:cNvSpPr txBox="1"/>
          <p:nvPr/>
        </p:nvSpPr>
        <p:spPr>
          <a:xfrm>
            <a:off x="1882066" y="720969"/>
            <a:ext cx="9484485" cy="923330"/>
          </a:xfrm>
          <a:prstGeom prst="rect">
            <a:avLst/>
          </a:prstGeom>
          <a:noFill/>
        </p:spPr>
        <p:txBody>
          <a:bodyPr wrap="square" rtlCol="0">
            <a:spAutoFit/>
          </a:bodyPr>
          <a:lstStyle/>
          <a:p>
            <a:pPr defTabSz="1219170">
              <a:buClr>
                <a:srgbClr val="000000"/>
              </a:buClr>
            </a:pP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5: </a:t>
            </a:r>
            <a:r>
              <a:rPr lang="vi-VN"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endPar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208956" y="4785403"/>
            <a:ext cx="4821935"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theo</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nhóm</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7692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208957" y="4785403"/>
            <a:ext cx="4983044"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16861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C22DA9-BA83-49D6-A2C4-EF704FFA108A}"/>
              </a:ext>
            </a:extLst>
          </p:cNvPr>
          <p:cNvSpPr txBox="1"/>
          <p:nvPr/>
        </p:nvSpPr>
        <p:spPr>
          <a:xfrm>
            <a:off x="2464512" y="70224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a16="http://schemas.microsoft.com/office/drawing/2014/main" id="{DBF564BF-3576-4375-A457-3CC73FCFF8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a16="http://schemas.microsoft.com/office/drawing/2014/main" id="{17DDB0EB-B46E-4A72-B0F9-AD1900E03AE9}"/>
              </a:ext>
            </a:extLst>
          </p:cNvPr>
          <p:cNvGrpSpPr/>
          <p:nvPr/>
        </p:nvGrpSpPr>
        <p:grpSpPr>
          <a:xfrm>
            <a:off x="3357059" y="1334680"/>
            <a:ext cx="3748800" cy="692110"/>
            <a:chOff x="1510004" y="1668204"/>
            <a:chExt cx="2811600" cy="519083"/>
          </a:xfrm>
        </p:grpSpPr>
        <p:sp>
          <p:nvSpPr>
            <p:cNvPr id="8" name="Speech Bubble: Rectangle with Corners Rounded 7">
              <a:extLst>
                <a:ext uri="{FF2B5EF4-FFF2-40B4-BE49-F238E27FC236}">
                  <a16:creationId xmlns:a16="http://schemas.microsoft.com/office/drawing/2014/main"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5FB64B06-D7A0-45FE-BEBA-2272D99809B9}"/>
                </a:ext>
              </a:extLst>
            </p:cNvPr>
            <p:cNvSpPr txBox="1"/>
            <p:nvPr/>
          </p:nvSpPr>
          <p:spPr>
            <a:xfrm>
              <a:off x="1610007" y="1668204"/>
              <a:ext cx="2634833" cy="487874"/>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a16="http://schemas.microsoft.com/office/drawing/2014/main" id="{9C628BDE-1587-4170-96B8-6FB1D4F511D3}"/>
              </a:ext>
            </a:extLst>
          </p:cNvPr>
          <p:cNvSpPr txBox="1"/>
          <p:nvPr/>
        </p:nvSpPr>
        <p:spPr>
          <a:xfrm>
            <a:off x="1350076" y="227736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nhận được những câu trả lời như thế nào?</a:t>
            </a:r>
          </a:p>
        </p:txBody>
      </p:sp>
      <p:pic>
        <p:nvPicPr>
          <p:cNvPr id="11" name="Picture 10">
            <a:extLst>
              <a:ext uri="{FF2B5EF4-FFF2-40B4-BE49-F238E27FC236}">
                <a16:creationId xmlns:a16="http://schemas.microsoft.com/office/drawing/2014/main" id="{BC059D91-26A3-4B23-ABBA-0630778B021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a16="http://schemas.microsoft.com/office/drawing/2014/main" id="{51072635-2C3A-443E-8825-FA03BA429661}"/>
              </a:ext>
            </a:extLst>
          </p:cNvPr>
          <p:cNvSpPr txBox="1"/>
          <p:nvPr/>
        </p:nvSpPr>
        <p:spPr>
          <a:xfrm>
            <a:off x="1888723" y="3135666"/>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a16="http://schemas.microsoft.com/office/drawing/2014/main" id="{4AC3892A-0D94-4197-AE8C-C771F168A404}"/>
              </a:ext>
            </a:extLst>
          </p:cNvPr>
          <p:cNvSpPr txBox="1"/>
          <p:nvPr/>
        </p:nvSpPr>
        <p:spPr>
          <a:xfrm>
            <a:off x="5950804" y="3084965"/>
            <a:ext cx="3505987"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a16="http://schemas.microsoft.com/office/drawing/2014/main" id="{3D73B916-CCC4-4DE5-86E2-C2D6367F10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a16="http://schemas.microsoft.com/office/drawing/2014/main" id="{5F62AFD7-A765-4991-8563-C17FC2BA12E7}"/>
              </a:ext>
            </a:extLst>
          </p:cNvPr>
          <p:cNvSpPr txBox="1"/>
          <p:nvPr/>
        </p:nvSpPr>
        <p:spPr>
          <a:xfrm>
            <a:off x="2590337" y="4350294"/>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a16="http://schemas.microsoft.com/office/drawing/2014/main" id="{A8F22F60-75FD-4399-B60A-8F271B03F33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2464512" y="4354588"/>
            <a:ext cx="997813" cy="1232868"/>
          </a:xfrm>
          <a:prstGeom prst="ellipse">
            <a:avLst/>
          </a:prstGeom>
          <a:ln w="19050">
            <a:solidFill>
              <a:srgbClr val="0070C0"/>
            </a:solidFill>
          </a:ln>
        </p:spPr>
      </p:pic>
      <p:sp>
        <p:nvSpPr>
          <p:cNvPr id="17" name="TextBox 16">
            <a:extLst>
              <a:ext uri="{FF2B5EF4-FFF2-40B4-BE49-F238E27FC236}">
                <a16:creationId xmlns:a16="http://schemas.microsoft.com/office/drawing/2014/main" id="{9F576177-D291-49C6-9479-697901A55FB7}"/>
              </a:ext>
            </a:extLst>
          </p:cNvPr>
          <p:cNvSpPr txBox="1"/>
          <p:nvPr/>
        </p:nvSpPr>
        <p:spPr>
          <a:xfrm>
            <a:off x="2211634" y="3572933"/>
            <a:ext cx="2955476"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a16="http://schemas.microsoft.com/office/drawing/2014/main" id="{82A0A811-9B8D-4ECC-8D40-A35258DD1061}"/>
              </a:ext>
            </a:extLst>
          </p:cNvPr>
          <p:cNvSpPr txBox="1"/>
          <p:nvPr/>
        </p:nvSpPr>
        <p:spPr>
          <a:xfrm>
            <a:off x="6278625" y="3570492"/>
            <a:ext cx="4947300" cy="1070614"/>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a16="http://schemas.microsoft.com/office/drawing/2014/main" id="{4B8BCA86-5E20-467B-A012-09A065BBF048}"/>
              </a:ext>
            </a:extLst>
          </p:cNvPr>
          <p:cNvSpPr txBox="1"/>
          <p:nvPr/>
        </p:nvSpPr>
        <p:spPr>
          <a:xfrm>
            <a:off x="3490396" y="4890092"/>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“Không, vì cậu không có bộ râu giống tôi.”</a:t>
            </a: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719070F-86E8-4D9C-853E-C9D80B6EFA4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B2740F3-EEAA-44BF-9160-36C91277BD7E}"/>
              </a:ext>
            </a:extLst>
          </p:cNvPr>
          <p:cNvSpPr txBox="1"/>
          <p:nvPr/>
        </p:nvSpPr>
        <p:spPr>
          <a:xfrm>
            <a:off x="2036192" y="362195"/>
            <a:ext cx="6943917" cy="830997"/>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a16="http://schemas.microsoft.com/office/drawing/2014/main" id="{FFEC0E0E-0030-4047-A570-0501EDB232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a16="http://schemas.microsoft.com/office/drawing/2014/main"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a16="http://schemas.microsoft.com/office/drawing/2014/main" id="{B61ED5EB-B528-4DD3-99B4-B91152A88EA3}"/>
              </a:ext>
            </a:extLst>
          </p:cNvPr>
          <p:cNvSpPr txBox="1"/>
          <p:nvPr/>
        </p:nvSpPr>
        <p:spPr>
          <a:xfrm>
            <a:off x="5432365" y="1520059"/>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a16="http://schemas.microsoft.com/office/drawing/2014/main" id="{51653EEB-DFFD-4A21-9E29-BDE88FAA125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a16="http://schemas.microsoft.com/office/drawing/2014/main" id="{CB698662-12DF-4E75-953F-F2E9A4C638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a16="http://schemas.microsoft.com/office/drawing/2014/main" id="{F30E88E6-1A1E-4EBF-B691-5F47AD649F6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1888528" y="4181775"/>
            <a:ext cx="2913061" cy="1871304"/>
          </a:xfrm>
          <a:prstGeom prst="rect">
            <a:avLst/>
          </a:prstGeom>
          <a:ln w="19050">
            <a:solidFill>
              <a:srgbClr val="0070C0"/>
            </a:solidFill>
          </a:ln>
        </p:spPr>
      </p:pic>
      <p:sp>
        <p:nvSpPr>
          <p:cNvPr id="29" name="TextBox 28">
            <a:extLst>
              <a:ext uri="{FF2B5EF4-FFF2-40B4-BE49-F238E27FC236}">
                <a16:creationId xmlns:a16="http://schemas.microsoft.com/office/drawing/2014/main"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a16="http://schemas.microsoft.com/office/drawing/2014/main" id="{7B508064-AD99-450D-86AE-8B2FE1BA55D4}"/>
              </a:ext>
            </a:extLst>
          </p:cNvPr>
          <p:cNvSpPr txBox="1"/>
          <p:nvPr/>
        </p:nvSpPr>
        <p:spPr>
          <a:xfrm>
            <a:off x="807868" y="421458"/>
            <a:ext cx="10851472" cy="610616"/>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Cuối cùng, voi em đã làm theo lời khuyên của ai? Kết quả như thế nào?</a:t>
            </a:r>
          </a:p>
        </p:txBody>
      </p:sp>
      <p:sp>
        <p:nvSpPr>
          <p:cNvPr id="14" name="TextBox 13">
            <a:extLst>
              <a:ext uri="{FF2B5EF4-FFF2-40B4-BE49-F238E27FC236}">
                <a16:creationId xmlns:a16="http://schemas.microsoft.com/office/drawing/2014/main" id="{5D1FB388-6C0E-4E78-99E3-4021419FEB13}"/>
              </a:ext>
            </a:extLst>
          </p:cNvPr>
          <p:cNvSpPr txBox="1"/>
          <p:nvPr/>
        </p:nvSpPr>
        <p:spPr>
          <a:xfrm>
            <a:off x="853374" y="2283978"/>
            <a:ext cx="783022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Em học được điều gì từ câu chuyện của voi em?</a:t>
            </a:r>
          </a:p>
        </p:txBody>
      </p:sp>
      <p:pic>
        <p:nvPicPr>
          <p:cNvPr id="15" name="Picture 14">
            <a:extLst>
              <a:ext uri="{FF2B5EF4-FFF2-40B4-BE49-F238E27FC236}">
                <a16:creationId xmlns:a16="http://schemas.microsoft.com/office/drawing/2014/main" id="{E5847B59-B603-439F-A350-B59A96C4C3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a16="http://schemas.microsoft.com/office/drawing/2014/main" id="{9DD57E1F-CCD4-414F-8985-728D3349A54E}"/>
              </a:ext>
            </a:extLst>
          </p:cNvPr>
          <p:cNvGrpSpPr/>
          <p:nvPr/>
        </p:nvGrpSpPr>
        <p:grpSpPr>
          <a:xfrm>
            <a:off x="1580225" y="3177368"/>
            <a:ext cx="8724365" cy="1296830"/>
            <a:chOff x="1112530" y="2270452"/>
            <a:chExt cx="4151281" cy="732430"/>
          </a:xfrm>
        </p:grpSpPr>
        <p:sp>
          <p:nvSpPr>
            <p:cNvPr id="17" name="Rectangle: Rounded Corners 16">
              <a:extLst>
                <a:ext uri="{FF2B5EF4-FFF2-40B4-BE49-F238E27FC236}">
                  <a16:creationId xmlns:a16="http://schemas.microsoft.com/office/drawing/2014/main"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a16="http://schemas.microsoft.com/office/drawing/2014/main" id="{B9BD132B-416C-4045-A384-BB6C9DC966F0}"/>
                </a:ext>
              </a:extLst>
            </p:cNvPr>
            <p:cNvSpPr txBox="1"/>
            <p:nvPr/>
          </p:nvSpPr>
          <p:spPr>
            <a:xfrm>
              <a:off x="1155837" y="2287302"/>
              <a:ext cx="4037297" cy="715580"/>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lại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368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F37D5D-35BF-49CD-86D5-CDC438AFA01E}"/>
              </a:ext>
            </a:extLst>
          </p:cNvPr>
          <p:cNvSpPr txBox="1"/>
          <p:nvPr/>
        </p:nvSpPr>
        <p:spPr>
          <a:xfrm>
            <a:off x="2974019" y="1083708"/>
            <a:ext cx="7418688"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a16="http://schemas.microsoft.com/office/drawing/2014/main"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id="{13270545-BD6C-4957-85C7-024AB7CF00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9203" y="649653"/>
            <a:ext cx="1776835" cy="1777579"/>
          </a:xfrm>
          <a:prstGeom prst="ellipse">
            <a:avLst/>
          </a:prstGeom>
          <a:ln w="19050">
            <a:noFill/>
          </a:ln>
        </p:spPr>
      </p:pic>
      <p:pic>
        <p:nvPicPr>
          <p:cNvPr id="19" name="Picture 18">
            <a:extLst>
              <a:ext uri="{FF2B5EF4-FFF2-40B4-BE49-F238E27FC236}">
                <a16:creationId xmlns:a16="http://schemas.microsoft.com/office/drawing/2014/main" id="{6789D6B9-CFD4-4382-AFF0-8019CC72EF77}"/>
              </a:ext>
            </a:extLst>
          </p:cNvPr>
          <p:cNvPicPr>
            <a:picLocks noChangeAspect="1"/>
          </p:cNvPicPr>
          <p:nvPr/>
        </p:nvPicPr>
        <p:blipFill>
          <a:blip r:embed="rId5">
            <a:clrChange>
              <a:clrFrom>
                <a:srgbClr val="FEFFFF"/>
              </a:clrFrom>
              <a:clrTo>
                <a:srgbClr val="FE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982367" y="2633003"/>
            <a:ext cx="8330035" cy="768927"/>
          </a:xfrm>
          <a:prstGeom prst="rect">
            <a:avLst/>
          </a:prstGeom>
        </p:spPr>
      </p:pic>
      <p:sp>
        <p:nvSpPr>
          <p:cNvPr id="20" name="Oval 19">
            <a:extLst>
              <a:ext uri="{FF2B5EF4-FFF2-40B4-BE49-F238E27FC236}">
                <a16:creationId xmlns:a16="http://schemas.microsoft.com/office/drawing/2014/main" id="{03D0585A-E19F-49CB-BF32-A980B2A259F0}"/>
              </a:ext>
            </a:extLst>
          </p:cNvPr>
          <p:cNvSpPr/>
          <p:nvPr/>
        </p:nvSpPr>
        <p:spPr>
          <a:xfrm>
            <a:off x="1982366" y="25622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a16="http://schemas.microsoft.com/office/drawing/2014/main" id="{E10C8397-8644-4754-A7FF-947AD315844F}"/>
              </a:ext>
            </a:extLst>
          </p:cNvPr>
          <p:cNvSpPr/>
          <p:nvPr/>
        </p:nvSpPr>
        <p:spPr>
          <a:xfrm>
            <a:off x="4076699" y="2562299"/>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a16="http://schemas.microsoft.com/office/drawing/2014/main" id="{3A030ED4-B972-46FB-8158-A57573578A94}"/>
              </a:ext>
            </a:extLst>
          </p:cNvPr>
          <p:cNvSpPr/>
          <p:nvPr/>
        </p:nvSpPr>
        <p:spPr>
          <a:xfrm>
            <a:off x="7435773" y="2527300"/>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DDEAA640-6580-4CF0-9722-DBEBE7A649C5}"/>
              </a:ext>
            </a:extLst>
          </p:cNvPr>
          <p:cNvSpPr txBox="1"/>
          <p:nvPr/>
        </p:nvSpPr>
        <p:spPr>
          <a:xfrm>
            <a:off x="949910" y="3497325"/>
            <a:ext cx="9743045"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a16="http://schemas.microsoft.com/office/drawing/2014/main" id="{95F8FE40-0BED-4EDF-87FA-F79737BEED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flipH="1">
            <a:off x="1889814" y="4077207"/>
            <a:ext cx="1760757" cy="2168268"/>
          </a:xfrm>
          <a:prstGeom prst="ellipse">
            <a:avLst/>
          </a:prstGeom>
          <a:ln w="19050">
            <a:solidFill>
              <a:srgbClr val="0070C0"/>
            </a:solidFill>
          </a:ln>
        </p:spPr>
      </p:pic>
      <p:sp>
        <p:nvSpPr>
          <p:cNvPr id="25" name="TextBox 24">
            <a:extLst>
              <a:ext uri="{FF2B5EF4-FFF2-40B4-BE49-F238E27FC236}">
                <a16:creationId xmlns:a16="http://schemas.microsoft.com/office/drawing/2014/main" id="{B4524BC9-045F-4473-93FF-6DAEF680545F}"/>
              </a:ext>
            </a:extLst>
          </p:cNvPr>
          <p:cNvSpPr txBox="1"/>
          <p:nvPr/>
        </p:nvSpPr>
        <p:spPr>
          <a:xfrm>
            <a:off x="4015839" y="4115940"/>
            <a:ext cx="6099436"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 Hãy luôn tự tin vào chính mình nhé!</a:t>
            </a:r>
          </a:p>
        </p:txBody>
      </p:sp>
    </p:spTree>
    <p:extLst>
      <p:ext uri="{BB962C8B-B14F-4D97-AF65-F5344CB8AC3E}">
        <p14:creationId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a:t>
            </a:r>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iết đọc đúng lời đối thoại của các nhân vật trong bài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Cần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sự tự tin vào chính bản thân</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1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6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a16="http://schemas.microsoft.com/office/drawing/2014/main" id="{58F5EE74-961A-4919-BD83-A779EA25FE0D}"/>
              </a:ext>
            </a:extLst>
          </p:cNvPr>
          <p:cNvSpPr txBox="1"/>
          <p:nvPr/>
        </p:nvSpPr>
        <p:spPr>
          <a:xfrm>
            <a:off x="2618913" y="430377"/>
            <a:ext cx="7706733" cy="969433"/>
          </a:xfrm>
          <a:prstGeom prst="rect">
            <a:avLst/>
          </a:prstGeom>
          <a:noFill/>
        </p:spPr>
        <p:txBody>
          <a:bodyPr wrap="square" rtlCol="0">
            <a:spAutoFit/>
          </a:bodyPr>
          <a:lstStyle/>
          <a:p>
            <a:pPr defTabSz="1219170">
              <a:lnSpc>
                <a:spcPct val="150000"/>
              </a:lnSpc>
              <a:buClr>
                <a:srgbClr val="000000"/>
              </a:buClr>
            </a:pPr>
            <a:r>
              <a:rPr lang="vi-VN" sz="4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 thích được khen về điều gì?</a:t>
            </a:r>
            <a:endParaRPr lang="en-US" sz="4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id="{2EA4EF4C-97FC-4656-AD14-9417D2FA4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56" y="1698727"/>
            <a:ext cx="9025864" cy="4071757"/>
          </a:xfrm>
          <a:prstGeom prst="rect">
            <a:avLst/>
          </a:prstGeom>
        </p:spPr>
      </p:pic>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Voi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em thích mặc đẹp và thích được khen xinh. Ở nhà, voi em luôn hỏi anh: “Em có xinh không?”. Voi anh bao giờ cũng khen: “Em xinh lắm!”</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Gặp dê, voi hỏi: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hơn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anh nói: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lvl="0" algn="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6C5824DD-C439-4F0E-9197-AD1E5BE6B4DB}"/>
              </a:ext>
            </a:extLst>
          </p:cNvPr>
          <p:cNvPicPr>
            <a:picLocks noChangeAspect="1"/>
          </p:cNvPicPr>
          <p:nvPr/>
        </p:nvPicPr>
        <p:blipFill>
          <a:blip r:embed="rId7"/>
          <a:stretch>
            <a:fillRect/>
          </a:stretch>
        </p:blipFill>
        <p:spPr>
          <a:xfrm>
            <a:off x="7750786" y="1687876"/>
            <a:ext cx="4159973" cy="2002198"/>
          </a:xfrm>
          <a:prstGeom prst="rect">
            <a:avLst/>
          </a:prstGeom>
        </p:spPr>
      </p:pic>
      <p:pic>
        <p:nvPicPr>
          <p:cNvPr id="8" name="audio_ Em có xinh không__HTS">
            <a:hlinkClick r:id="" action="ppaction://media"/>
            <a:extLst>
              <a:ext uri="{FF2B5EF4-FFF2-40B4-BE49-F238E27FC236}">
                <a16:creationId xmlns:a16="http://schemas.microsoft.com/office/drawing/2014/main" id="{94F50077-F201-442B-A7E6-83C7FCD33B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21684" y="63827"/>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957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191808" y="4224607"/>
            <a:ext cx="11718950" cy="22916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10591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âu</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khóm</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cỏ</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467992" y="3268167"/>
            <a:ext cx="7585969" cy="1224118"/>
          </a:xfrm>
          <a:prstGeom prst="rect">
            <a:avLst/>
          </a:prstGeom>
          <a:noFill/>
        </p:spPr>
        <p:txBody>
          <a:bodyPr wrap="square">
            <a:spAutoFit/>
          </a:bodyPr>
          <a:lstStyle/>
          <a:p>
            <a:pPr algn="just">
              <a:lnSpc>
                <a:spcPct val="107000"/>
              </a:lnSpc>
              <a:spcAft>
                <a:spcPts val="0"/>
              </a:spcAft>
            </a:pPr>
            <a:r>
              <a:rPr lang="vi-VN" sz="3600" dirty="0">
                <a:effectLst/>
                <a:latin typeface="Arial-Rounded" panose="020B0500000000000000" pitchFamily="34" charset="0"/>
                <a:ea typeface="Arial-Rounded" panose="020B0500000000000000" pitchFamily="34" charset="0"/>
                <a:cs typeface="Arial-Rounded" panose="020B0500000000000000" pitchFamily="34" charset="0"/>
              </a:rPr>
              <a:t>Voi liền nhổ</a:t>
            </a:r>
            <a:r>
              <a:rPr lang="en-US" sz="36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một khóm cỏ dại bên đường,</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gắn vào cằm rồi về nhà</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9FAD1-8F57-4D25-A940-5F5B7DE6401A}"/>
              </a:ext>
            </a:extLst>
          </p:cNvPr>
          <p:cNvSpPr txBox="1"/>
          <p:nvPr/>
        </p:nvSpPr>
        <p:spPr>
          <a:xfrm>
            <a:off x="1017497" y="125841"/>
            <a:ext cx="1084780" cy="809965"/>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a:t>
            </a:r>
            <a:endParaRPr lang="en-US" sz="36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id="{BCB73FF2-7CCD-4D1C-97F1-E88C5B46E8F7}"/>
              </a:ext>
            </a:extLst>
          </p:cNvPr>
          <p:cNvSpPr txBox="1"/>
          <p:nvPr/>
        </p:nvSpPr>
        <p:spPr>
          <a:xfrm>
            <a:off x="2518778" y="1037815"/>
            <a:ext cx="7154436" cy="809965"/>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từ</a:t>
            </a:r>
            <a:endPar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14C8B43-A61A-41DA-A370-D8FB971C60B8}"/>
              </a:ext>
            </a:extLst>
          </p:cNvPr>
          <p:cNvSpPr/>
          <p:nvPr/>
        </p:nvSpPr>
        <p:spPr>
          <a:xfrm>
            <a:off x="1317544" y="1983827"/>
            <a:ext cx="7995683" cy="809965"/>
          </a:xfrm>
          <a:prstGeom prst="rect">
            <a:avLst/>
          </a:prstGeom>
        </p:spPr>
        <p:txBody>
          <a:bodyPr wrap="square">
            <a:spAutoFit/>
          </a:bodyPr>
          <a:lstStyle/>
          <a:p>
            <a:pPr algn="just" defTabSz="1219170">
              <a:lnSpc>
                <a:spcPct val="150000"/>
              </a:lnSpc>
              <a:buClr>
                <a:srgbClr val="000000"/>
              </a:buCl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khóm cỏ dại</a:t>
            </a:r>
          </a:p>
        </p:txBody>
      </p:sp>
      <p:sp>
        <p:nvSpPr>
          <p:cNvPr id="8" name="Oval 7">
            <a:extLst>
              <a:ext uri="{FF2B5EF4-FFF2-40B4-BE49-F238E27FC236}">
                <a16:creationId xmlns:a16="http://schemas.microsoft.com/office/drawing/2014/main" id="{4E604938-6451-4CCF-9981-FB90C250B940}"/>
              </a:ext>
            </a:extLst>
          </p:cNvPr>
          <p:cNvSpPr/>
          <p:nvPr/>
        </p:nvSpPr>
        <p:spPr>
          <a:xfrm>
            <a:off x="1514588" y="224816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6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7D73CF1F-A536-4B4D-B58C-16A9C249C8FB}"/>
              </a:ext>
            </a:extLst>
          </p:cNvPr>
          <p:cNvSpPr txBox="1"/>
          <p:nvPr/>
        </p:nvSpPr>
        <p:spPr>
          <a:xfrm>
            <a:off x="4341181" y="1999935"/>
            <a:ext cx="8495929" cy="809965"/>
          </a:xfrm>
          <a:prstGeom prst="rect">
            <a:avLst/>
          </a:prstGeom>
          <a:noFill/>
        </p:spPr>
        <p:txBody>
          <a:bodyPr wrap="square" rtlCol="0">
            <a:spAutoFit/>
          </a:bodyPr>
          <a:lstStyle/>
          <a:p>
            <a:pPr defTabSz="1219170">
              <a:lnSpc>
                <a:spcPct val="150000"/>
              </a:lnSpc>
              <a:buClr>
                <a:srgbClr val="000000"/>
              </a:buClr>
            </a:pPr>
            <a:r>
              <a:rPr lang="vi-VN"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một nhóm cỏ dại đứng chụm vào nhau.</a:t>
            </a:r>
            <a:endParaRPr lang="en-US"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2" descr="Hình ảnh Cỏ, Cỏ, Cỏ, Cỏ miễn phí tải tập tin PNG PSDComment và Vector">
            <a:extLst>
              <a:ext uri="{FF2B5EF4-FFF2-40B4-BE49-F238E27FC236}">
                <a16:creationId xmlns:a16="http://schemas.microsoft.com/office/drawing/2014/main" id="{F9DF53E5-6D5A-4F1D-AED8-0E7E4BB03591}"/>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t="19747" b="31370"/>
          <a:stretch/>
        </p:blipFill>
        <p:spPr bwMode="auto">
          <a:xfrm>
            <a:off x="3222548" y="3111777"/>
            <a:ext cx="6292489" cy="30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7208957" y="4785403"/>
            <a:ext cx="4701802"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191808" y="4224607"/>
            <a:ext cx="11718950" cy="22916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2023</Words>
  <Application>Microsoft Office PowerPoint</Application>
  <PresentationFormat>Widescreen</PresentationFormat>
  <Paragraphs>172</Paragraphs>
  <Slides>19</Slides>
  <Notes>13</Notes>
  <HiddenSlides>0</HiddenSlides>
  <MMClips>1</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19</vt:i4>
      </vt:variant>
    </vt:vector>
  </HeadingPairs>
  <TitlesOfParts>
    <vt:vector size="38" baseType="lpstr">
      <vt:lpstr>宋体</vt:lpstr>
      <vt:lpstr>Arial</vt:lpstr>
      <vt:lpstr>Arial-Rounded</vt:lpstr>
      <vt:lpstr>Calibri</vt:lpstr>
      <vt:lpstr>Calibri Light</vt:lpstr>
      <vt:lpstr>等线</vt:lpstr>
      <vt:lpstr>等线</vt:lpstr>
      <vt:lpstr>等线 Light</vt:lpstr>
      <vt:lpstr>Times New Roman</vt:lpstr>
      <vt:lpstr>UTM Avo</vt:lpstr>
      <vt:lpstr>Wingdings</vt:lpstr>
      <vt:lpstr>思源黑体 CN Regular</vt:lpstr>
      <vt:lpstr>Office 主题​​</vt:lpstr>
      <vt:lpstr>1_Office 主题​​</vt:lpstr>
      <vt:lpstr>Office 主题</vt:lpstr>
      <vt:lpstr>3_Office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28</cp:revision>
  <dcterms:created xsi:type="dcterms:W3CDTF">2021-07-24T10:09:37Z</dcterms:created>
  <dcterms:modified xsi:type="dcterms:W3CDTF">2024-09-22T14:04:21Z</dcterms:modified>
</cp:coreProperties>
</file>