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7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6" r:id="rId2"/>
    <p:sldMasterId id="2147483678" r:id="rId3"/>
    <p:sldMasterId id="2147483690" r:id="rId4"/>
    <p:sldMasterId id="2147483702" r:id="rId5"/>
    <p:sldMasterId id="2147483713" r:id="rId6"/>
    <p:sldMasterId id="2147483722" r:id="rId7"/>
    <p:sldMasterId id="2147483734" r:id="rId8"/>
  </p:sldMasterIdLst>
  <p:notesMasterIdLst>
    <p:notesMasterId r:id="rId31"/>
  </p:notesMasterIdLst>
  <p:sldIdLst>
    <p:sldId id="257" r:id="rId9"/>
    <p:sldId id="263" r:id="rId10"/>
    <p:sldId id="264" r:id="rId11"/>
    <p:sldId id="265" r:id="rId12"/>
    <p:sldId id="266" r:id="rId13"/>
    <p:sldId id="267" r:id="rId14"/>
    <p:sldId id="283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</p:sldIdLst>
  <p:sldSz cx="12192000" cy="6858000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jVbXLo8PB2yNiCKUYOw/aWv1HhE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font" Target="fonts/font3.fntdata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font" Target="fonts/font2.fntdata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font" Target="fonts/font1.fntdata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notesMaster" Target="notesMasters/notesMaster1.xml"/><Relationship Id="rId44" Type="http://customschemas.google.com/relationships/presentationmetadata" Target="meta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font" Target="fonts/font4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230045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9" name="Google Shape;56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1" name="Google Shape;82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Bài giảng thiết kế bởi: Hương Thảo - tranthao121006@gmail.com</a:t>
            </a:r>
            <a:endParaRPr/>
          </a:p>
        </p:txBody>
      </p:sp>
      <p:sp>
        <p:nvSpPr>
          <p:cNvPr id="822" name="Google Shape;822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0" name="Google Shape;840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Bài giảng thiết kế bởi: Hương Thảo - tranthao121006@gmail.com</a:t>
            </a:r>
            <a:endParaRPr/>
          </a:p>
        </p:txBody>
      </p:sp>
      <p:sp>
        <p:nvSpPr>
          <p:cNvPr id="841" name="Google Shape;841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1" name="Google Shape;851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Bài giảng thiết kế bởi: Hương Thảo - tranthao121006@gmail.com</a:t>
            </a:r>
            <a:endParaRPr/>
          </a:p>
        </p:txBody>
      </p:sp>
      <p:sp>
        <p:nvSpPr>
          <p:cNvPr id="852" name="Google Shape;852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2" name="Google Shape;862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Bài giảng thiết kế bởi: Hương Thảo - tranthao121006@gmail.com</a:t>
            </a:r>
            <a:endParaRPr/>
          </a:p>
        </p:txBody>
      </p:sp>
      <p:sp>
        <p:nvSpPr>
          <p:cNvPr id="863" name="Google Shape;863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1" name="Google Shape;901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Bài giảng thiết kế bởi: Hương Thảo - tranthao121006@gmail.com</a:t>
            </a:r>
            <a:endParaRPr/>
          </a:p>
        </p:txBody>
      </p:sp>
      <p:sp>
        <p:nvSpPr>
          <p:cNvPr id="902" name="Google Shape;902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2" name="Google Shape;912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Bài giảng thiết kế bởi: Hương Thảo - tranthao121006@gmail.com</a:t>
            </a:r>
            <a:endParaRPr/>
          </a:p>
        </p:txBody>
      </p:sp>
      <p:sp>
        <p:nvSpPr>
          <p:cNvPr id="913" name="Google Shape;913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92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7" name="Google Shape;70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7" name="Google Shape;927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3" name="Google Shape;943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Bài giảng thiết kế bởi: Hương Thảo - tranthao121006@gmail.com</a:t>
            </a:r>
            <a:endParaRPr/>
          </a:p>
        </p:txBody>
      </p:sp>
      <p:sp>
        <p:nvSpPr>
          <p:cNvPr id="944" name="Google Shape;944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2" name="Google Shape;962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Bài giảng thiết kế bởi: Hương Thảo - tranthao121006@gmail.com</a:t>
            </a:r>
            <a:endParaRPr/>
          </a:p>
        </p:txBody>
      </p:sp>
      <p:sp>
        <p:nvSpPr>
          <p:cNvPr id="963" name="Google Shape;963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5" name="Google Shape;71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0" name="Google Shape;74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Bài giảng thiết kế bởi: Hương Thảo - tranthao121006@gmail.com</a:t>
            </a:r>
            <a:endParaRPr/>
          </a:p>
        </p:txBody>
      </p:sp>
      <p:sp>
        <p:nvSpPr>
          <p:cNvPr id="741" name="Google Shape;741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1" name="Google Shape;75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1" name="Google Shape;82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Bài giảng thiết kế bởi: Hương Thảo - tranthao121006@gmail.com</a:t>
            </a:r>
            <a:endParaRPr/>
          </a:p>
        </p:txBody>
      </p:sp>
      <p:sp>
        <p:nvSpPr>
          <p:cNvPr id="822" name="Google Shape;822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9" name="Google Shape;75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5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4" name="Google Shape;134;p5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5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6" name="Google Shape;136;p5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54"/>
          <p:cNvSpPr txBox="1">
            <a:spLocks noGrp="1"/>
          </p:cNvSpPr>
          <p:nvPr>
            <p:ph type="sldNum" idx="12"/>
          </p:nvPr>
        </p:nvSpPr>
        <p:spPr>
          <a:xfrm>
            <a:off x="6858000" y="3175"/>
            <a:ext cx="4038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55"/>
          <p:cNvSpPr txBox="1">
            <a:spLocks noGrp="1"/>
          </p:cNvSpPr>
          <p:nvPr>
            <p:ph type="sldNum" idx="12"/>
          </p:nvPr>
        </p:nvSpPr>
        <p:spPr>
          <a:xfrm>
            <a:off x="6858000" y="3175"/>
            <a:ext cx="4038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5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8" name="Google Shape;148;p5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9" name="Google Shape;149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56"/>
          <p:cNvSpPr txBox="1">
            <a:spLocks noGrp="1"/>
          </p:cNvSpPr>
          <p:nvPr>
            <p:ph type="sldNum" idx="12"/>
          </p:nvPr>
        </p:nvSpPr>
        <p:spPr>
          <a:xfrm>
            <a:off x="6858000" y="3175"/>
            <a:ext cx="4038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5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55" name="Google Shape;155;p5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6" name="Google Shape;156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57"/>
          <p:cNvSpPr txBox="1">
            <a:spLocks noGrp="1"/>
          </p:cNvSpPr>
          <p:nvPr>
            <p:ph type="sldNum" idx="12"/>
          </p:nvPr>
        </p:nvSpPr>
        <p:spPr>
          <a:xfrm>
            <a:off x="6858000" y="3175"/>
            <a:ext cx="4038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5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2" name="Google Shape;162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58"/>
          <p:cNvSpPr txBox="1">
            <a:spLocks noGrp="1"/>
          </p:cNvSpPr>
          <p:nvPr>
            <p:ph type="sldNum" idx="12"/>
          </p:nvPr>
        </p:nvSpPr>
        <p:spPr>
          <a:xfrm>
            <a:off x="6858000" y="3175"/>
            <a:ext cx="4038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VERTICAL_TITLE_AND_VERTICAL_TEX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5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" name="Google Shape;168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59"/>
          <p:cNvSpPr txBox="1">
            <a:spLocks noGrp="1"/>
          </p:cNvSpPr>
          <p:nvPr>
            <p:ph type="sldNum" idx="12"/>
          </p:nvPr>
        </p:nvSpPr>
        <p:spPr>
          <a:xfrm>
            <a:off x="6858000" y="3175"/>
            <a:ext cx="4038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3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1" name="Google Shape;181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7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7" name="Google Shape;187;p7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7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7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3" name="Google Shape;193;p7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7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7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9" name="Google Shape;199;p7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0" name="Google Shape;200;p7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7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7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>
  <p:cSld name="标题和内容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7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6" name="Google Shape;206;p7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7" name="Google Shape;207;p7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8" name="Google Shape;208;p7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9" name="Google Shape;209;p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7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7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7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7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7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7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7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7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7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24" name="Google Shape;224;p7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25" name="Google Shape;225;p7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7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7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7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7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31" name="Google Shape;231;p7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32" name="Google Shape;232;p7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7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7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8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8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8" name="Google Shape;238;p8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8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8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VERTICAL_TITLE_AND_VERTICAL_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8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8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4" name="Google Shape;244;p8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8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8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4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6" name="Google Shape;256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9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9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2" name="Google Shape;262;p9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9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9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9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9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8" name="Google Shape;268;p9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9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9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>
  <p:cSld name="节标题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9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9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4" name="Google Shape;274;p9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5" name="Google Shape;275;p9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9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9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9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9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81" name="Google Shape;281;p9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2" name="Google Shape;282;p9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83" name="Google Shape;283;p9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4" name="Google Shape;284;p9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9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9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9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9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9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9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9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9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9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9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9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99" name="Google Shape;299;p9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00" name="Google Shape;300;p9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9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9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9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9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06" name="Google Shape;306;p9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07" name="Google Shape;307;p9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9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9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9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9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3" name="Google Shape;313;p9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9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9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VERTICAL_TITLE_AND_VERTICAL_TEXT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0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0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9" name="Google Shape;319;p10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10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0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4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2" name="Google Shape;332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8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8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8" name="Google Shape;338;p8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8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8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项内容">
  <p:cSld name="两项内容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8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8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4" name="Google Shape;344;p8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8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8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8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9" name="Google Shape;349;p8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0" name="Google Shape;350;p8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1" name="Google Shape;351;p8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8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8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8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85"/>
          <p:cNvSpPr txBox="1"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7" name="Google Shape;357;p85"/>
          <p:cNvSpPr txBox="1">
            <a:spLocks noGrp="1"/>
          </p:cNvSpPr>
          <p:nvPr>
            <p:ph type="body" idx="2"/>
          </p:nvPr>
        </p:nvSpPr>
        <p:spPr>
          <a:xfrm>
            <a:off x="1186774" y="2665379"/>
            <a:ext cx="4873574" cy="3524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8" name="Google Shape;358;p85"/>
          <p:cNvSpPr txBox="1">
            <a:spLocks noGrp="1"/>
          </p:cNvSpPr>
          <p:nvPr>
            <p:ph type="body" idx="3"/>
          </p:nvPr>
        </p:nvSpPr>
        <p:spPr>
          <a:xfrm>
            <a:off x="6256938" y="1778438"/>
            <a:ext cx="4897576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9" name="Google Shape;359;p85"/>
          <p:cNvSpPr txBox="1">
            <a:spLocks noGrp="1"/>
          </p:cNvSpPr>
          <p:nvPr>
            <p:ph type="body" idx="4"/>
          </p:nvPr>
        </p:nvSpPr>
        <p:spPr>
          <a:xfrm>
            <a:off x="6256938" y="2665379"/>
            <a:ext cx="4897576" cy="3524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0" name="Google Shape;360;p8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1" name="Google Shape;361;p8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8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8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p8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8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8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8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8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8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8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88"/>
          <p:cNvSpPr>
            <a:spLocks noGrp="1"/>
          </p:cNvSpPr>
          <p:nvPr>
            <p:ph type="pic" idx="2"/>
          </p:nvPr>
        </p:nvSpPr>
        <p:spPr>
          <a:xfrm>
            <a:off x="5183188" y="457201"/>
            <a:ext cx="6172200" cy="5403850"/>
          </a:xfrm>
          <a:prstGeom prst="rect">
            <a:avLst/>
          </a:prstGeom>
          <a:noFill/>
          <a:ln>
            <a:noFill/>
          </a:ln>
        </p:spPr>
      </p:sp>
      <p:sp>
        <p:nvSpPr>
          <p:cNvPr id="375" name="Google Shape;375;p8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4165349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76" name="Google Shape;376;p8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8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8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版" type="vertTitleAndTx">
  <p:cSld name="VERTICAL_TITLE_AND_VERTICAL_TEXT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8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8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2" name="Google Shape;382;p8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8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4" name="Google Shape;384;p8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" type="objOnly">
  <p:cSld name="OBJECT_ONLY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90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10515600" cy="5811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7" name="Google Shape;387;p9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p9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9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>
  <p:cSld name="标题和内容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392;p44" descr="C:\Users\Thinkpad\Desktop\未标题-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60117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44"/>
          <p:cNvSpPr txBox="1"/>
          <p:nvPr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i="1">
                <a:solidFill>
                  <a:srgbClr val="E36C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Design by: Hương Thảo – tranthao121004@gmail.com </a:t>
            </a:r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标题和内容">
  <p:cSld name="1_标题和内容"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6"/>
          <p:cNvSpPr txBox="1">
            <a:spLocks noGrp="1"/>
          </p:cNvSpPr>
          <p:nvPr>
            <p:ph type="sldNum" idx="12"/>
          </p:nvPr>
        </p:nvSpPr>
        <p:spPr>
          <a:xfrm>
            <a:off x="6858000" y="3175"/>
            <a:ext cx="4038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>
  <p:cSld name="标题幻灯片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标题幻灯片">
  <p:cSld name="1_标题幻灯片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标题和内容">
  <p:cSld name="2_标题和内容"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标题和内容">
  <p:cSld name="3_标题和内容"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标题和内容">
  <p:cSld name="4_标题和内容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标题幻灯片" type="title">
  <p:cSld name="TITLE"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06"/>
          <p:cNvSpPr txBox="1"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7"/>
              <a:buFont typeface="Calibri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02" name="Google Shape;402;p106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4267"/>
              <a:buFont typeface="Arial"/>
              <a:buNone/>
              <a:defRPr sz="42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3"/>
              <a:buFont typeface="Arial"/>
              <a:buNone/>
              <a:defRPr sz="373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3" name="Google Shape;403;p10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4" name="Google Shape;404;p10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5" name="Google Shape;405;p10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4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5" name="Google Shape;415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7" name="Google Shape;417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0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10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21" name="Google Shape;421;p10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10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3" name="Google Shape;423;p10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0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6" name="Google Shape;426;p10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7" name="Google Shape;427;p10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8" name="Google Shape;428;p10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9" name="Google Shape;429;p10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10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2" name="Google Shape;432;p10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3" name="Google Shape;433;p10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4" name="Google Shape;434;p10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5" name="Google Shape;435;p10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6" name="Google Shape;436;p10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5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9" name="Google Shape;109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50"/>
          <p:cNvSpPr txBox="1"/>
          <p:nvPr/>
        </p:nvSpPr>
        <p:spPr>
          <a:xfrm>
            <a:off x="9204960" y="23813"/>
            <a:ext cx="292608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Hương Thảo - tranthao121004@gmail.com</a:t>
            </a:r>
            <a:endParaRPr sz="1100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11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9" name="Google Shape;439;p11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0" name="Google Shape;440;p11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1" name="Google Shape;441;p11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2" name="Google Shape;442;p11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3" name="Google Shape;443;p1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4" name="Google Shape;444;p1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5" name="Google Shape;445;p1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1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1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9" name="Google Shape;449;p1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1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1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3" name="Google Shape;453;p1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4" name="Google Shape;454;p1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7" name="Google Shape;457;p11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58" name="Google Shape;458;p11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59" name="Google Shape;459;p1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0" name="Google Shape;460;p1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1" name="Google Shape;461;p1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1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4" name="Google Shape;464;p11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65" name="Google Shape;465;p11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66" name="Google Shape;466;p1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7" name="Google Shape;467;p1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8" name="Google Shape;468;p1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1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1" name="Google Shape;471;p11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2" name="Google Shape;472;p1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3" name="Google Shape;473;p1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4" name="Google Shape;474;p1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VERTICAL_TITLE_AND_VERTICAL_TEXT"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11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7" name="Google Shape;477;p11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8" name="Google Shape;478;p1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9" name="Google Shape;479;p1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0" name="Google Shape;480;p1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4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1" name="Google Shape;491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2" name="Google Shape;492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3" name="Google Shape;493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4" name="Google Shape;494;p49"/>
          <p:cNvSpPr>
            <a:spLocks noGrp="1"/>
          </p:cNvSpPr>
          <p:nvPr>
            <p:ph type="pic" idx="2"/>
          </p:nvPr>
        </p:nvSpPr>
        <p:spPr>
          <a:xfrm>
            <a:off x="12301538" y="4252913"/>
            <a:ext cx="914400" cy="914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11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7" name="Google Shape;497;p1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98" name="Google Shape;498;p1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9" name="Google Shape;499;p1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0" name="Google Shape;500;p1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1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1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04" name="Google Shape;504;p1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5" name="Google Shape;505;p1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6" name="Google Shape;506;p1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5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51"/>
          <p:cNvSpPr txBox="1">
            <a:spLocks noGrp="1"/>
          </p:cNvSpPr>
          <p:nvPr>
            <p:ph type="sldNum" idx="12"/>
          </p:nvPr>
        </p:nvSpPr>
        <p:spPr>
          <a:xfrm>
            <a:off x="6858000" y="3175"/>
            <a:ext cx="4038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1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9" name="Google Shape;509;p1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0" name="Google Shape;510;p1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1" name="Google Shape;511;p1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2" name="Google Shape;512;p1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3" name="Google Shape;513;p1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1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6" name="Google Shape;516;p1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7" name="Google Shape;517;p1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8" name="Google Shape;518;p1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9" name="Google Shape;519;p1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0" name="Google Shape;520;p1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1" name="Google Shape;521;p1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1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1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1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6" name="Google Shape;526;p1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1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0" name="Google Shape;530;p1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1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1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4" name="Google Shape;534;p12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35" name="Google Shape;535;p12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36" name="Google Shape;536;p1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1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1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12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42" name="Google Shape;542;p12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43" name="Google Shape;543;p1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4" name="Google Shape;544;p1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1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1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8" name="Google Shape;548;p12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9" name="Google Shape;549;p1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0" name="Google Shape;550;p1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1" name="Google Shape;551;p1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12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4" name="Google Shape;554;p12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5" name="Google Shape;555;p1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6" name="Google Shape;556;p1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7" name="Google Shape;557;p1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5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52"/>
          <p:cNvSpPr txBox="1">
            <a:spLocks noGrp="1"/>
          </p:cNvSpPr>
          <p:nvPr>
            <p:ph type="sldNum" idx="12"/>
          </p:nvPr>
        </p:nvSpPr>
        <p:spPr>
          <a:xfrm>
            <a:off x="6858000" y="3175"/>
            <a:ext cx="4038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5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5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53"/>
          <p:cNvSpPr txBox="1">
            <a:spLocks noGrp="1"/>
          </p:cNvSpPr>
          <p:nvPr>
            <p:ph type="sldNum" idx="12"/>
          </p:nvPr>
        </p:nvSpPr>
        <p:spPr>
          <a:xfrm>
            <a:off x="6858000" y="3175"/>
            <a:ext cx="4038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image" Target="../media/image3.jpg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 txBox="1"/>
          <p:nvPr/>
        </p:nvSpPr>
        <p:spPr>
          <a:xfrm>
            <a:off x="9265920" y="94734"/>
            <a:ext cx="609600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Hương Thảo - tranthao121004@gmail.com</a:t>
            </a:r>
            <a:endParaRPr sz="110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8" name="Google Shape;98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Google Shape;101;p35"/>
          <p:cNvSpPr txBox="1">
            <a:spLocks noGrp="1"/>
          </p:cNvSpPr>
          <p:nvPr>
            <p:ph type="sldNum" idx="12"/>
          </p:nvPr>
        </p:nvSpPr>
        <p:spPr>
          <a:xfrm>
            <a:off x="6858000" y="3175"/>
            <a:ext cx="4038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i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i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i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i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i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i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i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i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i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Hương Thảo - tranthao121004@gmail.com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3" name="Google Shape;173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4" name="Google Shape;174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5" name="Google Shape;175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6" name="Google Shape;176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7" name="Google Shape;177;p37"/>
          <p:cNvSpPr txBox="1"/>
          <p:nvPr/>
        </p:nvSpPr>
        <p:spPr>
          <a:xfrm>
            <a:off x="9398977" y="54933"/>
            <a:ext cx="3111787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Hương Thảo - tranthao121004@gmail.com</a:t>
            </a:r>
            <a:endParaRPr sz="110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9" name="Google Shape;249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0" name="Google Shape;250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1" name="Google Shape;251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2" name="Google Shape;252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4" name="Google Shape;324;p4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5" name="Google Shape;325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6" name="Google Shape;326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7" name="Google Shape;327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8" name="Google Shape;328;p41"/>
          <p:cNvSpPr txBox="1"/>
          <p:nvPr/>
        </p:nvSpPr>
        <p:spPr>
          <a:xfrm>
            <a:off x="9265920" y="94733"/>
            <a:ext cx="2809539" cy="270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Hương Thảo - tranthao121004@gmail.com</a:t>
            </a:r>
            <a:endParaRPr sz="11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08" name="Google Shape;408;p4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9" name="Google Shape;409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0" name="Google Shape;410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1" name="Google Shape;411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3" name="Google Shape;483;p4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4" name="Google Shape;484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5" name="Google Shape;485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6" name="Google Shape;486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7" name="Google Shape;487;p48"/>
          <p:cNvSpPr txBox="1"/>
          <p:nvPr/>
        </p:nvSpPr>
        <p:spPr>
          <a:xfrm>
            <a:off x="9265920" y="94733"/>
            <a:ext cx="274320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Hương Thảo - tranthao121004@gmail.com</a:t>
            </a:r>
            <a:endParaRPr sz="11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9.png"/><Relationship Id="rId3" Type="http://schemas.openxmlformats.org/officeDocument/2006/relationships/image" Target="../media/image33.png"/><Relationship Id="rId7" Type="http://schemas.openxmlformats.org/officeDocument/2006/relationships/image" Target="../media/image31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30.png"/><Relationship Id="rId11" Type="http://schemas.openxmlformats.org/officeDocument/2006/relationships/image" Target="../media/image37.png"/><Relationship Id="rId5" Type="http://schemas.openxmlformats.org/officeDocument/2006/relationships/image" Target="../media/image34.png"/><Relationship Id="rId10" Type="http://schemas.openxmlformats.org/officeDocument/2006/relationships/image" Target="../media/image36.png"/><Relationship Id="rId4" Type="http://schemas.openxmlformats.org/officeDocument/2006/relationships/image" Target="../media/image28.png"/><Relationship Id="rId9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2" name="Google Shape;572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82657" y="0"/>
            <a:ext cx="7556500" cy="4241800"/>
          </a:xfrm>
          <a:prstGeom prst="rect">
            <a:avLst/>
          </a:prstGeom>
          <a:noFill/>
          <a:ln>
            <a:noFill/>
          </a:ln>
        </p:spPr>
      </p:pic>
      <p:sp>
        <p:nvSpPr>
          <p:cNvPr id="573" name="Google Shape;573;p2"/>
          <p:cNvSpPr txBox="1"/>
          <p:nvPr/>
        </p:nvSpPr>
        <p:spPr>
          <a:xfrm>
            <a:off x="2773156" y="1252588"/>
            <a:ext cx="701675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8000"/>
              <a:buFont typeface="Arial"/>
              <a:buNone/>
            </a:pPr>
            <a:r>
              <a:rPr lang="en-US" sz="80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Khởi động</a:t>
            </a:r>
            <a:endParaRPr sz="8800" b="1" i="0" u="none" strike="noStrike" cap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1" name="Google Shape;81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5209" y="1426129"/>
            <a:ext cx="6854414" cy="5140811"/>
          </a:xfrm>
          <a:prstGeom prst="rect">
            <a:avLst/>
          </a:prstGeom>
          <a:noFill/>
          <a:ln>
            <a:noFill/>
          </a:ln>
        </p:spPr>
      </p:pic>
      <p:sp>
        <p:nvSpPr>
          <p:cNvPr id="812" name="Google Shape;812;p15"/>
          <p:cNvSpPr/>
          <p:nvPr/>
        </p:nvSpPr>
        <p:spPr>
          <a:xfrm>
            <a:off x="3471169" y="365125"/>
            <a:ext cx="6234533" cy="73570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Tỏa: lan truyền ra khắp xung quanh</a:t>
            </a:r>
            <a:endParaRPr sz="280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7" name="Google Shape;81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17500" y="356348"/>
            <a:ext cx="8357000" cy="4579636"/>
          </a:xfrm>
          <a:prstGeom prst="rect">
            <a:avLst/>
          </a:prstGeom>
          <a:noFill/>
          <a:ln>
            <a:noFill/>
          </a:ln>
        </p:spPr>
      </p:pic>
      <p:sp>
        <p:nvSpPr>
          <p:cNvPr id="818" name="Google Shape;818;p16"/>
          <p:cNvSpPr/>
          <p:nvPr/>
        </p:nvSpPr>
        <p:spPr>
          <a:xfrm>
            <a:off x="4702206" y="5415379"/>
            <a:ext cx="2787588" cy="65694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gặt hái</a:t>
            </a:r>
            <a:endParaRPr sz="480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17"/>
          <p:cNvSpPr/>
          <p:nvPr/>
        </p:nvSpPr>
        <p:spPr>
          <a:xfrm>
            <a:off x="462116" y="914399"/>
            <a:ext cx="11267768" cy="581578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825" name="Google Shape;825;p17"/>
          <p:cNvSpPr/>
          <p:nvPr/>
        </p:nvSpPr>
        <p:spPr>
          <a:xfrm>
            <a:off x="3252651" y="127819"/>
            <a:ext cx="5687163" cy="69809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 Rounded"/>
              <a:buNone/>
            </a:pPr>
            <a:r>
              <a:rPr lang="en-US" sz="40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Ngày hôm qua đâu rồi ?</a:t>
            </a:r>
            <a:endParaRPr/>
          </a:p>
        </p:txBody>
      </p:sp>
      <p:sp>
        <p:nvSpPr>
          <p:cNvPr id="826" name="Google Shape;826;p17"/>
          <p:cNvSpPr txBox="1"/>
          <p:nvPr/>
        </p:nvSpPr>
        <p:spPr>
          <a:xfrm>
            <a:off x="735186" y="1167442"/>
            <a:ext cx="3863914" cy="507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Rounded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Em cầm tờ lịch cũ: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Rounded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- Ngày hôm qua đâu rồi?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Rounded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Ra ngoài sân hỏi bố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Rounded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Xoa đầu em, bố cười.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Rounded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- Ngày hôm qua ở lại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Rounded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Trên cành hoa trong vườn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Rounded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Nụ hồng lớn lên mãi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Rounded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Đợi đến ngày tỏa hương.</a:t>
            </a:r>
            <a:endParaRPr sz="2400" b="0" i="0" u="none" strike="noStrike" cap="non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827" name="Google Shape;827;p17"/>
          <p:cNvSpPr txBox="1"/>
          <p:nvPr/>
        </p:nvSpPr>
        <p:spPr>
          <a:xfrm>
            <a:off x="4599099" y="1040373"/>
            <a:ext cx="4178595" cy="5563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Rounded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- Ngày hôm qua ở lại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Rounded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 hạt lúa mẹ trồng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Rounded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Cánh đồng chờ gặt hái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Rounded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Chín vàng màu ước mong.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Rounded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- Ngày hôm qua ở lại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Rounded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 vở hồng của con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Rounded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Con học hành chăm chỉ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Rounded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Là ngày qua vẫn còn.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Rounded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BẾ KIẾN QUỐC</a:t>
            </a:r>
            <a:endParaRPr sz="2400" b="0" i="0" u="none" strike="noStrike" cap="non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828" name="Google Shape;82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69668" y="1693881"/>
            <a:ext cx="4007056" cy="4642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9" name="Google Shape;829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4775" y="761941"/>
            <a:ext cx="527050" cy="258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0" name="Google Shape;830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2709" y="3548478"/>
            <a:ext cx="527050" cy="258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1" name="Google Shape;831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16826" y="628814"/>
            <a:ext cx="527050" cy="258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2" name="Google Shape;83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89144" y="3441695"/>
            <a:ext cx="527050" cy="2501906"/>
          </a:xfrm>
          <a:prstGeom prst="rect">
            <a:avLst/>
          </a:prstGeom>
          <a:noFill/>
          <a:ln>
            <a:noFill/>
          </a:ln>
        </p:spPr>
      </p:pic>
      <p:sp>
        <p:nvSpPr>
          <p:cNvPr id="833" name="Google Shape;833;p17"/>
          <p:cNvSpPr/>
          <p:nvPr/>
        </p:nvSpPr>
        <p:spPr>
          <a:xfrm>
            <a:off x="250695" y="1307276"/>
            <a:ext cx="368159" cy="386605"/>
          </a:xfrm>
          <a:prstGeom prst="ellipse">
            <a:avLst/>
          </a:prstGeom>
          <a:solidFill>
            <a:schemeClr val="accent2"/>
          </a:solidFill>
          <a:ln w="12700" cap="flat" cmpd="sng">
            <a:solidFill>
              <a:srgbClr val="AC5B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834" name="Google Shape;834;p17"/>
          <p:cNvSpPr/>
          <p:nvPr/>
        </p:nvSpPr>
        <p:spPr>
          <a:xfrm>
            <a:off x="293983" y="4074917"/>
            <a:ext cx="368159" cy="386605"/>
          </a:xfrm>
          <a:prstGeom prst="ellipse">
            <a:avLst/>
          </a:prstGeom>
          <a:solidFill>
            <a:schemeClr val="accent2"/>
          </a:solidFill>
          <a:ln w="12700" cap="flat" cmpd="sng">
            <a:solidFill>
              <a:srgbClr val="AC5B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835" name="Google Shape;835;p17"/>
          <p:cNvSpPr/>
          <p:nvPr/>
        </p:nvSpPr>
        <p:spPr>
          <a:xfrm>
            <a:off x="4099702" y="1167442"/>
            <a:ext cx="368159" cy="386605"/>
          </a:xfrm>
          <a:prstGeom prst="ellipse">
            <a:avLst/>
          </a:prstGeom>
          <a:solidFill>
            <a:schemeClr val="accent2"/>
          </a:solidFill>
          <a:ln w="12700" cap="flat" cmpd="sng">
            <a:solidFill>
              <a:srgbClr val="AC5B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836" name="Google Shape;836;p17"/>
          <p:cNvSpPr/>
          <p:nvPr/>
        </p:nvSpPr>
        <p:spPr>
          <a:xfrm>
            <a:off x="4128205" y="4010299"/>
            <a:ext cx="368159" cy="386605"/>
          </a:xfrm>
          <a:prstGeom prst="ellipse">
            <a:avLst/>
          </a:prstGeom>
          <a:solidFill>
            <a:schemeClr val="accent2"/>
          </a:solidFill>
          <a:ln w="12700" cap="flat" cmpd="sng">
            <a:solidFill>
              <a:srgbClr val="AC5B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837" name="Google Shape;837;p17"/>
          <p:cNvSpPr/>
          <p:nvPr/>
        </p:nvSpPr>
        <p:spPr>
          <a:xfrm>
            <a:off x="5699761" y="6061576"/>
            <a:ext cx="4475984" cy="575192"/>
          </a:xfrm>
          <a:prstGeom prst="roundRect">
            <a:avLst>
              <a:gd name="adj" fmla="val 16667"/>
            </a:avLst>
          </a:prstGeom>
          <a:solidFill>
            <a:srgbClr val="F90F8A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 Rounded"/>
              <a:buNone/>
            </a:pPr>
            <a:r>
              <a:rPr lang="en-US" sz="3600">
                <a:solidFill>
                  <a:srgbClr val="FFFFFF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Đọc đoạn nối tiếp</a:t>
            </a:r>
            <a:endParaRPr sz="3600" b="0" i="0" u="none" strike="noStrike" cap="none">
              <a:solidFill>
                <a:srgbClr val="FFFFFF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18"/>
          <p:cNvSpPr/>
          <p:nvPr/>
        </p:nvSpPr>
        <p:spPr>
          <a:xfrm>
            <a:off x="462116" y="914399"/>
            <a:ext cx="11267768" cy="581578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844" name="Google Shape;844;p18"/>
          <p:cNvSpPr/>
          <p:nvPr/>
        </p:nvSpPr>
        <p:spPr>
          <a:xfrm>
            <a:off x="2965270" y="172984"/>
            <a:ext cx="5625010" cy="69809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 Rounded"/>
              <a:buNone/>
            </a:pPr>
            <a:r>
              <a:rPr lang="en-US" sz="40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Ngày hôm qua đâu rồi?</a:t>
            </a:r>
            <a:endParaRPr/>
          </a:p>
        </p:txBody>
      </p:sp>
      <p:sp>
        <p:nvSpPr>
          <p:cNvPr id="845" name="Google Shape;845;p18"/>
          <p:cNvSpPr txBox="1"/>
          <p:nvPr/>
        </p:nvSpPr>
        <p:spPr>
          <a:xfrm>
            <a:off x="735185" y="1167442"/>
            <a:ext cx="5090321" cy="5002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Rounded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Em cầm tờ lịch cũ: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Rounded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- Ngày hôm qua đâu rồi?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Rounded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Ra ngoài sân hỏi bố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Rounded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Xoa đầu em, bố cười.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Rounded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- Ngày hôm qua ở lại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Rounded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Trên cành hoa trong vườn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Rounded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Nụ hồng lớn lên mãi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Rounded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Đợi đến ngày tỏa hương.</a:t>
            </a:r>
            <a:endParaRPr sz="2400" b="0" i="0" u="none" strike="noStrike" cap="non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846" name="Google Shape;846;p18"/>
          <p:cNvSpPr txBox="1"/>
          <p:nvPr/>
        </p:nvSpPr>
        <p:spPr>
          <a:xfrm>
            <a:off x="4781981" y="1040373"/>
            <a:ext cx="4178595" cy="5563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Rounded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- Ngày hôm qua ở lại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Rounded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 hạt lúa mẹ trồng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Rounded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Cánh đồng chờ gặt hái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Rounded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Chín vàng màu ước mong.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Rounded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- Ngày hôm qua ở lại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Rounded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 vở hồng của con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Rounded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Con học hành chăm chỉ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Rounded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Là ngày qua vẫn còn.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Rounded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BẾ KIẾN QUỐC</a:t>
            </a:r>
            <a:endParaRPr sz="2400" b="0" i="0" u="none" strike="noStrike" cap="non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847" name="Google Shape;84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6336" y="1933303"/>
            <a:ext cx="3800387" cy="4402667"/>
          </a:xfrm>
          <a:prstGeom prst="rect">
            <a:avLst/>
          </a:prstGeom>
          <a:noFill/>
          <a:ln>
            <a:noFill/>
          </a:ln>
        </p:spPr>
      </p:pic>
      <p:sp>
        <p:nvSpPr>
          <p:cNvPr id="848" name="Google Shape;848;p18"/>
          <p:cNvSpPr/>
          <p:nvPr/>
        </p:nvSpPr>
        <p:spPr>
          <a:xfrm>
            <a:off x="5963921" y="6008536"/>
            <a:ext cx="4475984" cy="575192"/>
          </a:xfrm>
          <a:prstGeom prst="roundRect">
            <a:avLst>
              <a:gd name="adj" fmla="val 16667"/>
            </a:avLst>
          </a:prstGeom>
          <a:solidFill>
            <a:srgbClr val="F90F8A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 Rounded"/>
              <a:buNone/>
            </a:pPr>
            <a:r>
              <a:rPr lang="en-US" sz="3600">
                <a:solidFill>
                  <a:srgbClr val="FFFFFF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Đọc theo nhóm</a:t>
            </a:r>
            <a:endParaRPr sz="3600" b="0" i="0" u="none" strike="noStrike" cap="none">
              <a:solidFill>
                <a:srgbClr val="FFFFFF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19"/>
          <p:cNvSpPr/>
          <p:nvPr/>
        </p:nvSpPr>
        <p:spPr>
          <a:xfrm>
            <a:off x="462116" y="914399"/>
            <a:ext cx="11267768" cy="581578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855" name="Google Shape;855;p19"/>
          <p:cNvSpPr/>
          <p:nvPr/>
        </p:nvSpPr>
        <p:spPr>
          <a:xfrm>
            <a:off x="2769326" y="172984"/>
            <a:ext cx="5820953" cy="69809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 Rounded"/>
              <a:buNone/>
            </a:pPr>
            <a:r>
              <a:rPr lang="en-US" sz="40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Ngày hôm qua đâu rồi?</a:t>
            </a:r>
            <a:endParaRPr/>
          </a:p>
        </p:txBody>
      </p:sp>
      <p:sp>
        <p:nvSpPr>
          <p:cNvPr id="856" name="Google Shape;856;p19"/>
          <p:cNvSpPr txBox="1"/>
          <p:nvPr/>
        </p:nvSpPr>
        <p:spPr>
          <a:xfrm>
            <a:off x="735185" y="1167442"/>
            <a:ext cx="5090321" cy="5002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Rounded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Em cầm tờ lịch cũ: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Rounded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- Ngày hôm qua đâu rồi?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Rounded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Ra ngoài sân hỏi bố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Rounded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Xoa đầu em, bố cười.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Rounded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- Ngày hôm qua ở lại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Rounded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Trên cành hoa trong vườn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Rounded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Nụ hồng lớn lên mãi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Rounded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Đợi đến ngày tỏa hương.</a:t>
            </a:r>
            <a:endParaRPr sz="2400" b="0" i="0" u="none" strike="noStrike" cap="non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857" name="Google Shape;857;p19"/>
          <p:cNvSpPr txBox="1"/>
          <p:nvPr/>
        </p:nvSpPr>
        <p:spPr>
          <a:xfrm>
            <a:off x="4808107" y="1040373"/>
            <a:ext cx="4178595" cy="5563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Rounded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- Ngày hôm qua ở lại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Rounded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 hạt lúa mẹ trồng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Rounded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Cánh đồng chờ gặt hái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Rounded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Chín vàng màu ước mong.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Rounded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- Ngày hôm qua ở lại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Rounded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 vở hồng của con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Rounded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Con học hành chăm chỉ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Rounded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Là ngày qua vẫn còn.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Rounded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BẾ KIẾN QUỐC</a:t>
            </a:r>
            <a:endParaRPr sz="2400" b="0" i="0" u="none" strike="noStrike" cap="non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858" name="Google Shape;85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98888" y="1959429"/>
            <a:ext cx="3777835" cy="4376541"/>
          </a:xfrm>
          <a:prstGeom prst="rect">
            <a:avLst/>
          </a:prstGeom>
          <a:noFill/>
          <a:ln>
            <a:noFill/>
          </a:ln>
        </p:spPr>
      </p:pic>
      <p:sp>
        <p:nvSpPr>
          <p:cNvPr id="859" name="Google Shape;859;p19"/>
          <p:cNvSpPr/>
          <p:nvPr/>
        </p:nvSpPr>
        <p:spPr>
          <a:xfrm>
            <a:off x="5963921" y="6008536"/>
            <a:ext cx="4475984" cy="575192"/>
          </a:xfrm>
          <a:prstGeom prst="roundRect">
            <a:avLst>
              <a:gd name="adj" fmla="val 16667"/>
            </a:avLst>
          </a:prstGeom>
          <a:solidFill>
            <a:srgbClr val="F90F8A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 Rounded"/>
              <a:buNone/>
            </a:pPr>
            <a:r>
              <a:rPr lang="en-US" sz="3600">
                <a:solidFill>
                  <a:srgbClr val="FFFFFF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Đọc toàn bài</a:t>
            </a:r>
            <a:endParaRPr sz="3600" b="0" i="0" u="none" strike="noStrike" cap="none">
              <a:solidFill>
                <a:srgbClr val="FFFFFF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5" name="Google Shape;865;p20" descr="书本蓝阴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3498" y="965006"/>
            <a:ext cx="8248759" cy="4353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6" name="Google Shape;866;p20" descr="F:\360安全浏览器下载\六一\Nipic_2531170_b95b5e79d8a6cffe\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25865" y="2222433"/>
            <a:ext cx="2552700" cy="3534833"/>
          </a:xfrm>
          <a:prstGeom prst="rect">
            <a:avLst/>
          </a:prstGeom>
          <a:noFill/>
          <a:ln>
            <a:noFill/>
          </a:ln>
        </p:spPr>
      </p:pic>
      <p:sp>
        <p:nvSpPr>
          <p:cNvPr id="867" name="Google Shape;867;p20"/>
          <p:cNvSpPr txBox="1"/>
          <p:nvPr/>
        </p:nvSpPr>
        <p:spPr>
          <a:xfrm>
            <a:off x="1413434" y="2075227"/>
            <a:ext cx="799603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7200"/>
              <a:buFont typeface="Arial Rounded"/>
              <a:buNone/>
            </a:pPr>
            <a:r>
              <a:rPr lang="en-US" sz="7200" b="0" i="0" u="none" strike="noStrike" cap="none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Trả lời  câu hỏi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2" name="Google Shape;872;p21"/>
          <p:cNvCxnSpPr/>
          <p:nvPr/>
        </p:nvCxnSpPr>
        <p:spPr>
          <a:xfrm>
            <a:off x="0" y="0"/>
            <a:ext cx="1552575" cy="1508581"/>
          </a:xfrm>
          <a:prstGeom prst="straightConnector1">
            <a:avLst/>
          </a:prstGeom>
          <a:noFill/>
          <a:ln w="9525" cap="flat" cmpd="sng">
            <a:solidFill>
              <a:srgbClr val="33918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73" name="Google Shape;873;p21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74" name="Google Shape;874;p21"/>
          <p:cNvCxnSpPr/>
          <p:nvPr/>
        </p:nvCxnSpPr>
        <p:spPr>
          <a:xfrm>
            <a:off x="1685925" y="1628775"/>
            <a:ext cx="1438275" cy="1378862"/>
          </a:xfrm>
          <a:prstGeom prst="straightConnector1">
            <a:avLst/>
          </a:prstGeom>
          <a:noFill/>
          <a:ln w="9525" cap="flat" cmpd="sng">
            <a:solidFill>
              <a:srgbClr val="33918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75" name="Google Shape;875;p21"/>
          <p:cNvCxnSpPr/>
          <p:nvPr/>
        </p:nvCxnSpPr>
        <p:spPr>
          <a:xfrm flipH="1">
            <a:off x="1576983" y="3170658"/>
            <a:ext cx="1485900" cy="1362075"/>
          </a:xfrm>
          <a:prstGeom prst="straightConnector1">
            <a:avLst/>
          </a:prstGeom>
          <a:noFill/>
          <a:ln w="9525" cap="flat" cmpd="sng">
            <a:solidFill>
              <a:srgbClr val="33918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76" name="Google Shape;876;p21"/>
          <p:cNvCxnSpPr/>
          <p:nvPr/>
        </p:nvCxnSpPr>
        <p:spPr>
          <a:xfrm>
            <a:off x="1588443" y="4695754"/>
            <a:ext cx="2904006" cy="2162246"/>
          </a:xfrm>
          <a:prstGeom prst="straightConnector1">
            <a:avLst/>
          </a:prstGeom>
          <a:noFill/>
          <a:ln w="9525" cap="flat" cmpd="sng">
            <a:solidFill>
              <a:srgbClr val="33918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77" name="Google Shape;877;p21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8" name="Google Shape;878;p21"/>
          <p:cNvSpPr/>
          <p:nvPr/>
        </p:nvSpPr>
        <p:spPr>
          <a:xfrm>
            <a:off x="-265521" y="-76199"/>
            <a:ext cx="1124" cy="1013"/>
          </a:xfrm>
          <a:custGeom>
            <a:avLst/>
            <a:gdLst/>
            <a:ahLst/>
            <a:cxnLst/>
            <a:rect l="l" t="t" r="r" b="b"/>
            <a:pathLst>
              <a:path w="1124" h="1013" extrusionOk="0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475" t="620" r="475" b="-619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9" name="Google Shape;879;p21"/>
          <p:cNvSpPr/>
          <p:nvPr/>
        </p:nvSpPr>
        <p:spPr>
          <a:xfrm>
            <a:off x="0" y="166605"/>
            <a:ext cx="4351063" cy="6691395"/>
          </a:xfrm>
          <a:custGeom>
            <a:avLst/>
            <a:gdLst/>
            <a:ahLst/>
            <a:cxnLst/>
            <a:rect l="l" t="t" r="r" b="b"/>
            <a:pathLst>
              <a:path w="4351063" h="6746318" extrusionOk="0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0" name="Google Shape;880;p21" descr="E:\素材\春\7ff96c0408d5f1ad90e6490e1fb39ea4.png7ff96c0408d5f1ad90e6490e1fb39ea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9985805" flipH="1">
            <a:off x="-603250" y="396875"/>
            <a:ext cx="1523365" cy="148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1" name="Google Shape;881;p21" descr="E:\素材\春\7ff96c0408d5f1ad90e6490e1fb39ea4.png7ff96c0408d5f1ad90e6490e1fb39ea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0488924" flipH="1">
            <a:off x="-189865" y="-125095"/>
            <a:ext cx="1796415" cy="175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2" name="Google Shape;882;p21" descr="E:\素材\春\7ff96c0408d5f1ad90e6490e1fb39ea4.png7ff96c0408d5f1ad90e6490e1fb39ea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600000">
            <a:off x="10031048" y="4756299"/>
            <a:ext cx="2396490" cy="23444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3" name="Google Shape;883;p21"/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884" name="Google Shape;884;p21"/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21"/>
            <p:cNvSpPr txBox="1"/>
            <p:nvPr/>
          </p:nvSpPr>
          <p:spPr>
            <a:xfrm>
              <a:off x="348022" y="2318206"/>
              <a:ext cx="1711988" cy="17543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600"/>
                <a:buFont typeface="Arial Rounded"/>
                <a:buNone/>
              </a:pPr>
              <a:r>
                <a:rPr lang="en-US" sz="3600" b="1" i="0" u="none" strike="noStrike" cap="none">
                  <a:solidFill>
                    <a:srgbClr val="FFFFFF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Trả lời câu hỏi</a:t>
              </a:r>
              <a:endParaRPr sz="3600" b="1" i="0" u="none" strike="noStrike" cap="none">
                <a:solidFill>
                  <a:srgbClr val="FFFFFF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</p:grpSp>
      <p:sp>
        <p:nvSpPr>
          <p:cNvPr id="886" name="Google Shape;886;p21"/>
          <p:cNvSpPr/>
          <p:nvPr/>
        </p:nvSpPr>
        <p:spPr>
          <a:xfrm>
            <a:off x="2265853" y="238944"/>
            <a:ext cx="9926147" cy="6278814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87" name="Google Shape;887;p21"/>
          <p:cNvGrpSpPr/>
          <p:nvPr/>
        </p:nvGrpSpPr>
        <p:grpSpPr>
          <a:xfrm>
            <a:off x="2539039" y="943551"/>
            <a:ext cx="9366929" cy="1798189"/>
            <a:chOff x="156834" y="1993081"/>
            <a:chExt cx="2145255" cy="2109019"/>
          </a:xfrm>
        </p:grpSpPr>
        <p:sp>
          <p:nvSpPr>
            <p:cNvPr id="888" name="Google Shape;888;p21"/>
            <p:cNvSpPr/>
            <p:nvPr/>
          </p:nvSpPr>
          <p:spPr>
            <a:xfrm>
              <a:off x="156834" y="1993081"/>
              <a:ext cx="2109019" cy="2109019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7ACB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  <p:sp>
          <p:nvSpPr>
            <p:cNvPr id="889" name="Google Shape;889;p21"/>
            <p:cNvSpPr txBox="1"/>
            <p:nvPr/>
          </p:nvSpPr>
          <p:spPr>
            <a:xfrm>
              <a:off x="290850" y="2133622"/>
              <a:ext cx="2011239" cy="7580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742950" marR="0" lvl="0" indent="-74295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3600"/>
                <a:buFont typeface="Arial Rounded"/>
                <a:buAutoNum type="arabicPeriod"/>
              </a:pPr>
              <a:r>
                <a:rPr lang="en-US" sz="3600" b="0" i="0" u="none" strike="noStrike" cap="none">
                  <a:solidFill>
                    <a:srgbClr val="FF000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Bạn nhỏ đã hỏi bố điều gì</a:t>
              </a:r>
              <a:r>
                <a:rPr lang="en-US" sz="3600">
                  <a:solidFill>
                    <a:srgbClr val="FF000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?</a:t>
              </a:r>
              <a:endParaRPr sz="3600" b="0" i="0" u="none" strike="noStrike" cap="none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</p:grpSp>
      <p:grpSp>
        <p:nvGrpSpPr>
          <p:cNvPr id="890" name="Google Shape;890;p21"/>
          <p:cNvGrpSpPr/>
          <p:nvPr/>
        </p:nvGrpSpPr>
        <p:grpSpPr>
          <a:xfrm>
            <a:off x="2265853" y="2746167"/>
            <a:ext cx="9685141" cy="1719070"/>
            <a:chOff x="156834" y="1993082"/>
            <a:chExt cx="2183734" cy="2109019"/>
          </a:xfrm>
        </p:grpSpPr>
        <p:sp>
          <p:nvSpPr>
            <p:cNvPr id="891" name="Google Shape;891;p21"/>
            <p:cNvSpPr/>
            <p:nvPr/>
          </p:nvSpPr>
          <p:spPr>
            <a:xfrm>
              <a:off x="156834" y="1993082"/>
              <a:ext cx="2183734" cy="2109019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7ACB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  <p:sp>
          <p:nvSpPr>
            <p:cNvPr id="892" name="Google Shape;892;p21"/>
            <p:cNvSpPr txBox="1"/>
            <p:nvPr/>
          </p:nvSpPr>
          <p:spPr>
            <a:xfrm>
              <a:off x="192196" y="2318525"/>
              <a:ext cx="2109019" cy="7929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3600"/>
                <a:buFont typeface="Arial Rounded"/>
                <a:buNone/>
              </a:pPr>
              <a:r>
                <a:rPr lang="en-US" sz="3600">
                  <a:solidFill>
                    <a:srgbClr val="FF000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2. Theo lời bố ngày hôm qua ở lại những đâu?</a:t>
              </a:r>
              <a:endParaRPr/>
            </a:p>
          </p:txBody>
        </p:sp>
      </p:grpSp>
      <p:sp>
        <p:nvSpPr>
          <p:cNvPr id="893" name="Google Shape;893;p21"/>
          <p:cNvSpPr/>
          <p:nvPr/>
        </p:nvSpPr>
        <p:spPr>
          <a:xfrm>
            <a:off x="2487646" y="4575926"/>
            <a:ext cx="9685141" cy="171907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7ACB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894" name="Google Shape;894;p21"/>
          <p:cNvSpPr txBox="1"/>
          <p:nvPr/>
        </p:nvSpPr>
        <p:spPr>
          <a:xfrm>
            <a:off x="2729586" y="4586825"/>
            <a:ext cx="9353770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 Rounded"/>
              <a:buNone/>
            </a:pPr>
            <a:r>
              <a:rPr lang="en-US" sz="360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3. Trong khổ thơ cuối, bố đã dặn bạn nhỏ điều gì để ngày hôm qua vẫn còn?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1" i="0" u="none" strike="noStrike" cap="non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895" name="Google Shape;895;p21"/>
          <p:cNvSpPr txBox="1"/>
          <p:nvPr/>
        </p:nvSpPr>
        <p:spPr>
          <a:xfrm>
            <a:off x="3283026" y="1842645"/>
            <a:ext cx="774588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 Rounded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Bạn nhỏ hỏi ngày hôm qua đâu rồi?</a:t>
            </a:r>
            <a:endParaRPr sz="2800" b="0" i="0" u="none" strike="noStrike" cap="non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896" name="Google Shape;896;p21"/>
          <p:cNvSpPr txBox="1"/>
          <p:nvPr/>
        </p:nvSpPr>
        <p:spPr>
          <a:xfrm>
            <a:off x="3426246" y="3569465"/>
            <a:ext cx="641945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 Rounded"/>
              <a:buNone/>
            </a:pPr>
            <a:r>
              <a:rPr lang="en-US" sz="360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Cành hoa, hạt lúa, vở hồng</a:t>
            </a:r>
            <a:endParaRPr sz="3600" i="0" u="none" strike="noStrike" cap="non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897" name="Google Shape;897;p21"/>
          <p:cNvSpPr txBox="1"/>
          <p:nvPr/>
        </p:nvSpPr>
        <p:spPr>
          <a:xfrm>
            <a:off x="5469874" y="308472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8" name="Google Shape;898;p21"/>
          <p:cNvSpPr txBox="1"/>
          <p:nvPr/>
        </p:nvSpPr>
        <p:spPr>
          <a:xfrm>
            <a:off x="3559118" y="5724174"/>
            <a:ext cx="754219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 Rounded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Dặn bạn nhỏ học hành chăm chỉ</a:t>
            </a:r>
            <a:endParaRPr sz="3600" b="0" i="0" u="none" strike="noStrike" cap="non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22"/>
          <p:cNvSpPr/>
          <p:nvPr/>
        </p:nvSpPr>
        <p:spPr>
          <a:xfrm>
            <a:off x="462116" y="914399"/>
            <a:ext cx="11267768" cy="581578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905" name="Google Shape;905;p22"/>
          <p:cNvSpPr/>
          <p:nvPr/>
        </p:nvSpPr>
        <p:spPr>
          <a:xfrm>
            <a:off x="2756264" y="172984"/>
            <a:ext cx="5834016" cy="69809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 Rounded"/>
              <a:buNone/>
            </a:pPr>
            <a:r>
              <a:rPr lang="en-US" sz="40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Ngày hôm qua đâu rồi?</a:t>
            </a:r>
            <a:endParaRPr/>
          </a:p>
        </p:txBody>
      </p:sp>
      <p:sp>
        <p:nvSpPr>
          <p:cNvPr id="906" name="Google Shape;906;p22"/>
          <p:cNvSpPr txBox="1"/>
          <p:nvPr/>
        </p:nvSpPr>
        <p:spPr>
          <a:xfrm>
            <a:off x="735185" y="1167442"/>
            <a:ext cx="5090321" cy="5002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Rounded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Em cầm tờ lịch cũ: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Rounded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- Ngày hôm qua đâu rồi?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Rounded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Ra ngoài sân hỏi bố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Rounded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Xoa đầu em, bố cười.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Rounded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- Ngày hôm qua ở lại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Rounded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Trên cành hoa trong vườn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Rounded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Nụ hồng lớn lên mãi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Rounded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Đợi đến ngày tỏa hương.</a:t>
            </a:r>
            <a:endParaRPr sz="2400" b="0" i="0" u="none" strike="noStrike" cap="non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907" name="Google Shape;907;p22"/>
          <p:cNvSpPr txBox="1"/>
          <p:nvPr/>
        </p:nvSpPr>
        <p:spPr>
          <a:xfrm>
            <a:off x="4834233" y="1040373"/>
            <a:ext cx="4178595" cy="5563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Rounded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- Ngày hôm qua ở lại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Rounded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 hạt lúa mẹ trồng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Rounded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Cánh đồng chờ gặt hái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Rounded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Chín vàng màu ước mong.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Rounded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- Ngày hôm qua ở lại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Rounded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 vở hồng của con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Rounded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Con học hành chăm chỉ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Rounded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Là ngày qua vẫn còn.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Rounded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BẾ KIẾN QUỐC</a:t>
            </a:r>
            <a:endParaRPr sz="2400" b="0" i="0" u="none" strike="noStrike" cap="non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908" name="Google Shape;90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98888" y="1959429"/>
            <a:ext cx="3777835" cy="4376541"/>
          </a:xfrm>
          <a:prstGeom prst="rect">
            <a:avLst/>
          </a:prstGeom>
          <a:noFill/>
          <a:ln>
            <a:noFill/>
          </a:ln>
        </p:spPr>
      </p:pic>
      <p:sp>
        <p:nvSpPr>
          <p:cNvPr id="909" name="Google Shape;909;p22"/>
          <p:cNvSpPr/>
          <p:nvPr/>
        </p:nvSpPr>
        <p:spPr>
          <a:xfrm>
            <a:off x="5963921" y="6008536"/>
            <a:ext cx="4475984" cy="575192"/>
          </a:xfrm>
          <a:prstGeom prst="roundRect">
            <a:avLst>
              <a:gd name="adj" fmla="val 16667"/>
            </a:avLst>
          </a:prstGeom>
          <a:solidFill>
            <a:srgbClr val="F90F8A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 Rounded"/>
              <a:buNone/>
            </a:pPr>
            <a:r>
              <a:rPr lang="en-US" sz="3600">
                <a:solidFill>
                  <a:srgbClr val="FFFFFF"/>
                </a:solidFill>
                <a:latin typeface="Arial Rounded"/>
                <a:ea typeface="Arial Rounded"/>
                <a:cs typeface="Arial Rounded"/>
                <a:sym typeface="Arial Rounded"/>
              </a:rPr>
              <a:t>Luyện đọc lại toàn bài</a:t>
            </a:r>
            <a:endParaRPr sz="3600" b="0" i="0" u="none" strike="noStrike" cap="none">
              <a:solidFill>
                <a:srgbClr val="FFFFFF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5" name="Google Shape;915;p23" descr="书本蓝阴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3499" y="1028734"/>
            <a:ext cx="8128000" cy="428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6" name="Google Shape;916;p23" descr="F:\360安全浏览器下载\六一\Nipic_2531170_b95b5e79d8a6cffe\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25865" y="2222433"/>
            <a:ext cx="2552700" cy="3534833"/>
          </a:xfrm>
          <a:prstGeom prst="rect">
            <a:avLst/>
          </a:prstGeom>
          <a:noFill/>
          <a:ln>
            <a:noFill/>
          </a:ln>
        </p:spPr>
      </p:pic>
      <p:sp>
        <p:nvSpPr>
          <p:cNvPr id="917" name="Google Shape;917;p23"/>
          <p:cNvSpPr txBox="1"/>
          <p:nvPr/>
        </p:nvSpPr>
        <p:spPr>
          <a:xfrm>
            <a:off x="2659789" y="1973117"/>
            <a:ext cx="505682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7200"/>
              <a:buFont typeface="Arial Rounded"/>
              <a:buNone/>
            </a:pPr>
            <a:r>
              <a:rPr lang="en-US" sz="7200" b="0" i="0" u="none" strike="noStrike" cap="none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Luyện   tập</a:t>
            </a:r>
            <a:endParaRPr sz="7200" b="0" i="0" u="none" strike="noStrike" cap="none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" name="Google Shape;92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46364" y="444136"/>
            <a:ext cx="5645635" cy="6540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3" name="Google Shape;923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66555"/>
            <a:ext cx="7132320" cy="1725537"/>
          </a:xfrm>
          <a:prstGeom prst="rect">
            <a:avLst/>
          </a:prstGeom>
          <a:noFill/>
          <a:ln>
            <a:noFill/>
          </a:ln>
        </p:spPr>
      </p:pic>
      <p:sp>
        <p:nvSpPr>
          <p:cNvPr id="924" name="Google Shape;924;p24"/>
          <p:cNvSpPr/>
          <p:nvPr/>
        </p:nvSpPr>
        <p:spPr>
          <a:xfrm>
            <a:off x="381000" y="1936057"/>
            <a:ext cx="6400800" cy="3702743"/>
          </a:xfrm>
          <a:prstGeom prst="horizontalScroll">
            <a:avLst>
              <a:gd name="adj" fmla="val 12500"/>
            </a:avLst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 Rounded"/>
              <a:buChar char="-"/>
            </a:pPr>
            <a:r>
              <a:rPr lang="en-US" sz="3200" smtClean="0">
                <a:latin typeface="Arial Rounded"/>
              </a:rPr>
              <a:t>Chỉ người: mẹ, con, bé, bạn nhỏ.</a:t>
            </a:r>
          </a:p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 Rounded"/>
              <a:buChar char="-"/>
            </a:pPr>
            <a:r>
              <a:rPr lang="en-US" sz="3200" smtClean="0">
                <a:latin typeface="Arial Rounded"/>
              </a:rPr>
              <a:t>Chỉ vật: cánh đồng, tờ lịch, bàn học, đèn học, sách vở, hoa hồng, nón, bình tưới, ghế, …</a:t>
            </a:r>
            <a:endParaRPr sz="3200">
              <a:latin typeface="Arial 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0" name="Google Shape;71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1" name="Google Shape;711;p8"/>
          <p:cNvSpPr/>
          <p:nvPr/>
        </p:nvSpPr>
        <p:spPr>
          <a:xfrm>
            <a:off x="2755869" y="2070344"/>
            <a:ext cx="6047109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rial Rounded"/>
              <a:buNone/>
            </a:pPr>
            <a:r>
              <a:rPr lang="en-US" sz="6000" b="1" i="0" u="none" strike="noStrike" cap="none">
                <a:solidFill>
                  <a:srgbClr val="FFFFFF"/>
                </a:solidFill>
                <a:latin typeface="Arial Rounded"/>
                <a:ea typeface="Arial Rounded"/>
                <a:cs typeface="Arial Rounded"/>
                <a:sym typeface="Arial Rounded"/>
              </a:rPr>
              <a:t>Bài 2: Ngày hôm qua đâu rồi ?</a:t>
            </a:r>
            <a:endParaRPr sz="6000" b="1" i="0" u="none" strike="noStrike" cap="none">
              <a:solidFill>
                <a:srgbClr val="FFFFFF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712" name="Google Shape;712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7113" y="-160020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0" name="Google Shape;930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2919148" y="-2433011"/>
            <a:ext cx="6349846" cy="11655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1" name="Google Shape;931;p25"/>
          <p:cNvPicPr preferRelativeResize="0"/>
          <p:nvPr/>
        </p:nvPicPr>
        <p:blipFill rotWithShape="1">
          <a:blip r:embed="rId4">
            <a:alphaModFix/>
          </a:blip>
          <a:srcRect l="66515" t="7778" r="5335" b="75097"/>
          <a:stretch/>
        </p:blipFill>
        <p:spPr>
          <a:xfrm rot="660128">
            <a:off x="9604002" y="-248082"/>
            <a:ext cx="2538847" cy="21637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32" name="Google Shape;932;p25"/>
          <p:cNvGrpSpPr/>
          <p:nvPr/>
        </p:nvGrpSpPr>
        <p:grpSpPr>
          <a:xfrm>
            <a:off x="11069460" y="1954549"/>
            <a:ext cx="1314731" cy="1298169"/>
            <a:chOff x="-108229" y="935977"/>
            <a:chExt cx="1314731" cy="1298169"/>
          </a:xfrm>
        </p:grpSpPr>
        <p:pic>
          <p:nvPicPr>
            <p:cNvPr id="933" name="Google Shape;933;p2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4" name="Google Shape;934;p2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34872" y="1274025"/>
              <a:ext cx="571630" cy="78757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35" name="Google Shape;935;p25"/>
          <p:cNvGrpSpPr/>
          <p:nvPr/>
        </p:nvGrpSpPr>
        <p:grpSpPr>
          <a:xfrm>
            <a:off x="7992137" y="2877993"/>
            <a:ext cx="3109972" cy="3691772"/>
            <a:chOff x="3963397" y="1589167"/>
            <a:chExt cx="3565106" cy="3816760"/>
          </a:xfrm>
        </p:grpSpPr>
        <p:sp>
          <p:nvSpPr>
            <p:cNvPr id="936" name="Google Shape;936;p25"/>
            <p:cNvSpPr/>
            <p:nvPr/>
          </p:nvSpPr>
          <p:spPr>
            <a:xfrm>
              <a:off x="4861367" y="2118167"/>
              <a:ext cx="1990846" cy="2812648"/>
            </a:xfrm>
            <a:prstGeom prst="rect">
              <a:avLst/>
            </a:prstGeom>
            <a:solidFill>
              <a:srgbClr val="FFE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37" name="Google Shape;937;p25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963397" y="1589167"/>
              <a:ext cx="3565106" cy="38167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38" name="Google Shape;938;p25"/>
          <p:cNvSpPr txBox="1"/>
          <p:nvPr/>
        </p:nvSpPr>
        <p:spPr>
          <a:xfrm>
            <a:off x="457200" y="412000"/>
            <a:ext cx="981020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 Rounded"/>
              <a:buNone/>
            </a:pPr>
            <a:r>
              <a:rPr lang="en-US" sz="40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2. Đặt 2 câu với từ ngữ tìm được ở bài tập 1</a:t>
            </a:r>
            <a:endParaRPr sz="4000" b="0" i="0" u="none" strike="noStrike" cap="non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939" name="Google Shape;939;p25"/>
          <p:cNvSpPr txBox="1"/>
          <p:nvPr/>
        </p:nvSpPr>
        <p:spPr>
          <a:xfrm>
            <a:off x="693952" y="2174157"/>
            <a:ext cx="1036215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 Rounded"/>
              <a:buNone/>
            </a:pPr>
            <a:r>
              <a:rPr lang="en-US" sz="4000" b="0" i="0" u="none" strike="noStrike" cap="none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M.</a:t>
            </a:r>
            <a:r>
              <a:rPr lang="en-US" sz="40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Cánh đồng rộng mênh mông.</a:t>
            </a:r>
            <a:endParaRPr sz="4000" b="0" i="0" u="none" strike="noStrike" cap="non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940" name="Google Shape;940;p25"/>
          <p:cNvSpPr txBox="1"/>
          <p:nvPr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1100"/>
              <a:buFont typeface="Times New Roman"/>
              <a:buNone/>
            </a:pPr>
            <a:r>
              <a:rPr lang="en-US" sz="1100" b="0" i="1" u="none" strike="noStrike" cap="none">
                <a:solidFill>
                  <a:srgbClr val="54813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Design by: Hương Thảo – tranthao121004@gmail.com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6" name="Google Shape;946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2667000" y="-2705102"/>
            <a:ext cx="6858000" cy="12268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7" name="Google Shape;947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6048207" y="988524"/>
            <a:ext cx="6247250" cy="5064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8" name="Google Shape;948;p26"/>
          <p:cNvPicPr preferRelativeResize="0"/>
          <p:nvPr/>
        </p:nvPicPr>
        <p:blipFill rotWithShape="1">
          <a:blip r:embed="rId5">
            <a:alphaModFix/>
          </a:blip>
          <a:srcRect l="8007" t="35025" r="59440" b="34782"/>
          <a:stretch/>
        </p:blipFill>
        <p:spPr>
          <a:xfrm>
            <a:off x="-591423" y="1707337"/>
            <a:ext cx="4429760" cy="5492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9" name="Google Shape;949;p26"/>
          <p:cNvPicPr preferRelativeResize="0"/>
          <p:nvPr/>
        </p:nvPicPr>
        <p:blipFill rotWithShape="1">
          <a:blip r:embed="rId5">
            <a:alphaModFix/>
          </a:blip>
          <a:srcRect l="56471" t="36973" r="10977" b="32834"/>
          <a:stretch/>
        </p:blipFill>
        <p:spPr>
          <a:xfrm>
            <a:off x="2621901" y="2001520"/>
            <a:ext cx="4466358" cy="5492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50" name="Google Shape;950;p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374652">
            <a:off x="115079" y="968971"/>
            <a:ext cx="419196" cy="1232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1" name="Google Shape;951;p2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4872" y="1274025"/>
            <a:ext cx="571630" cy="787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2" name="Google Shape;952;p26"/>
          <p:cNvPicPr preferRelativeResize="0"/>
          <p:nvPr/>
        </p:nvPicPr>
        <p:blipFill rotWithShape="1">
          <a:blip r:embed="rId8">
            <a:alphaModFix/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53" name="Google Shape;953;p2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1210565">
            <a:off x="5902313" y="2289396"/>
            <a:ext cx="422498" cy="436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54" name="Google Shape;954;p2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788107" y="1202801"/>
            <a:ext cx="644623" cy="686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55" name="Google Shape;955;p2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340267" y="670348"/>
            <a:ext cx="391538" cy="469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6" name="Google Shape;956;p2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rot="827701">
            <a:off x="2693190" y="707721"/>
            <a:ext cx="391538" cy="645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57" name="Google Shape;957;p2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959630" y="1470919"/>
            <a:ext cx="1054340" cy="1181369"/>
          </a:xfrm>
          <a:prstGeom prst="rect">
            <a:avLst/>
          </a:prstGeom>
          <a:noFill/>
          <a:ln>
            <a:noFill/>
          </a:ln>
        </p:spPr>
      </p:pic>
      <p:sp>
        <p:nvSpPr>
          <p:cNvPr id="958" name="Google Shape;958;p26"/>
          <p:cNvSpPr txBox="1"/>
          <p:nvPr/>
        </p:nvSpPr>
        <p:spPr>
          <a:xfrm>
            <a:off x="6795489" y="1602658"/>
            <a:ext cx="4560769" cy="2400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 Rounded"/>
              <a:buNone/>
            </a:pPr>
            <a:r>
              <a:rPr lang="en-US" sz="50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Học thuộc </a:t>
            </a:r>
            <a:endParaRPr sz="5000" b="0" i="0" u="none" strike="noStrike" cap="non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 Rounded"/>
              <a:buNone/>
            </a:pPr>
            <a:r>
              <a:rPr lang="en-US" sz="50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2 khổ thơ </a:t>
            </a:r>
            <a:endParaRPr sz="5000" b="0" i="0" u="none" strike="noStrike" cap="non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 Rounded"/>
              <a:buNone/>
            </a:pPr>
            <a:r>
              <a:rPr lang="en-US" sz="50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mà em thích</a:t>
            </a:r>
            <a:endParaRPr sz="5000" b="0" i="0" u="none" strike="noStrike" cap="non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959" name="Google Shape;959;p26"/>
          <p:cNvSpPr txBox="1"/>
          <p:nvPr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1100"/>
              <a:buFont typeface="Times New Roman"/>
              <a:buNone/>
            </a:pPr>
            <a:r>
              <a:rPr lang="en-US" sz="1100" b="0" i="1" u="none" strike="noStrike" cap="none">
                <a:solidFill>
                  <a:srgbClr val="54813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Design by: Hương Thảo – tranthao121004@gmail.com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5" name="Google Shape;965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 flipH="1">
            <a:off x="2637125" y="-2667000"/>
            <a:ext cx="6858000" cy="121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6" name="Google Shape;966;p27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8000"/>
              <a:buFont typeface="Calibri"/>
              <a:buNone/>
            </a:pPr>
            <a:r>
              <a:rPr lang="en-US" sz="8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CỦNG CỐ BÀI HỌC</a:t>
            </a:r>
            <a:endParaRPr/>
          </a:p>
        </p:txBody>
      </p:sp>
      <p:pic>
        <p:nvPicPr>
          <p:cNvPr id="967" name="Google Shape;967;p27" descr="Kết nối tri thức với cuộc số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968" name="Google Shape;968;p27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969" name="Google Shape;969;p27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27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27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27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27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74" name="Google Shape;974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" name="Google Shape;71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19" name="Google Shape;719;p9"/>
          <p:cNvGrpSpPr/>
          <p:nvPr/>
        </p:nvGrpSpPr>
        <p:grpSpPr>
          <a:xfrm>
            <a:off x="3238428" y="1328503"/>
            <a:ext cx="6870211" cy="3440843"/>
            <a:chOff x="4959022" y="1786754"/>
            <a:chExt cx="3461487" cy="2684330"/>
          </a:xfrm>
        </p:grpSpPr>
        <p:sp>
          <p:nvSpPr>
            <p:cNvPr id="720" name="Google Shape;720;p9"/>
            <p:cNvSpPr/>
            <p:nvPr/>
          </p:nvSpPr>
          <p:spPr>
            <a:xfrm>
              <a:off x="5346127" y="1795828"/>
              <a:ext cx="2938171" cy="843979"/>
            </a:xfrm>
            <a:prstGeom prst="roundRect">
              <a:avLst>
                <a:gd name="adj" fmla="val 0"/>
              </a:avLst>
            </a:prstGeom>
            <a:no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endParaRPr sz="2800" b="1" i="0" u="none" strike="noStrike" cap="non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  <p:sp>
          <p:nvSpPr>
            <p:cNvPr id="721" name="Google Shape;721;p9"/>
            <p:cNvSpPr/>
            <p:nvPr/>
          </p:nvSpPr>
          <p:spPr>
            <a:xfrm>
              <a:off x="4959022" y="1786754"/>
              <a:ext cx="315610" cy="549482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 Rounded"/>
                <a:buNone/>
              </a:pPr>
              <a:r>
                <a:rPr lang="en-US" sz="2800" b="1" i="0" u="none" strike="noStrike" cap="none">
                  <a:solidFill>
                    <a:schemeClr val="lt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1</a:t>
              </a:r>
              <a:endParaRPr/>
            </a:p>
          </p:txBody>
        </p:sp>
        <p:sp>
          <p:nvSpPr>
            <p:cNvPr id="722" name="Google Shape;722;p9"/>
            <p:cNvSpPr txBox="1"/>
            <p:nvPr/>
          </p:nvSpPr>
          <p:spPr>
            <a:xfrm>
              <a:off x="5346127" y="1846933"/>
              <a:ext cx="3016664" cy="7587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lt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Đọc đúng các tiếng trong bài, ngắt nghỉ đúng nhịp </a:t>
              </a:r>
              <a:endParaRPr/>
            </a:p>
          </p:txBody>
        </p:sp>
        <p:sp>
          <p:nvSpPr>
            <p:cNvPr id="723" name="Google Shape;723;p9"/>
            <p:cNvSpPr/>
            <p:nvPr/>
          </p:nvSpPr>
          <p:spPr>
            <a:xfrm>
              <a:off x="5360642" y="2740834"/>
              <a:ext cx="2938170" cy="698002"/>
            </a:xfrm>
            <a:prstGeom prst="roundRect">
              <a:avLst>
                <a:gd name="adj" fmla="val 0"/>
              </a:avLst>
            </a:prstGeom>
            <a:no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endParaRPr sz="2800" b="1" i="0" u="none" strike="noStrike" cap="non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  <p:sp>
          <p:nvSpPr>
            <p:cNvPr id="724" name="Google Shape;724;p9"/>
            <p:cNvSpPr/>
            <p:nvPr/>
          </p:nvSpPr>
          <p:spPr>
            <a:xfrm>
              <a:off x="4973536" y="2731760"/>
              <a:ext cx="301096" cy="549482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 Rounded"/>
                <a:buNone/>
              </a:pPr>
              <a:r>
                <a:rPr lang="en-US" sz="2800" b="1" i="0" u="none" strike="noStrike" cap="none">
                  <a:solidFill>
                    <a:schemeClr val="lt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2</a:t>
              </a:r>
              <a:endParaRPr/>
            </a:p>
          </p:txBody>
        </p:sp>
        <p:sp>
          <p:nvSpPr>
            <p:cNvPr id="725" name="Google Shape;725;p9"/>
            <p:cNvSpPr txBox="1"/>
            <p:nvPr/>
          </p:nvSpPr>
          <p:spPr>
            <a:xfrm>
              <a:off x="5403845" y="2862469"/>
              <a:ext cx="3016664" cy="3990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lt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Trả lời được các câu hỏi của bài.</a:t>
              </a:r>
              <a:endParaRPr/>
            </a:p>
          </p:txBody>
        </p:sp>
        <p:sp>
          <p:nvSpPr>
            <p:cNvPr id="726" name="Google Shape;726;p9"/>
            <p:cNvSpPr/>
            <p:nvPr/>
          </p:nvSpPr>
          <p:spPr>
            <a:xfrm>
              <a:off x="5396328" y="3685841"/>
              <a:ext cx="2902485" cy="741237"/>
            </a:xfrm>
            <a:prstGeom prst="roundRect">
              <a:avLst>
                <a:gd name="adj" fmla="val 0"/>
              </a:avLst>
            </a:prstGeom>
            <a:no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endParaRPr sz="2800" b="1" i="0" u="none" strike="noStrike" cap="non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  <p:sp>
          <p:nvSpPr>
            <p:cNvPr id="727" name="Google Shape;727;p9"/>
            <p:cNvSpPr/>
            <p:nvPr/>
          </p:nvSpPr>
          <p:spPr>
            <a:xfrm>
              <a:off x="4973536" y="3676766"/>
              <a:ext cx="301096" cy="549482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 Rounded"/>
                <a:buNone/>
              </a:pPr>
              <a:r>
                <a:rPr lang="en-US" sz="2800" b="1" i="0" u="none" strike="noStrike" cap="none">
                  <a:solidFill>
                    <a:schemeClr val="lt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3</a:t>
              </a:r>
              <a:endParaRPr/>
            </a:p>
          </p:txBody>
        </p:sp>
        <p:sp>
          <p:nvSpPr>
            <p:cNvPr id="728" name="Google Shape;728;p9"/>
            <p:cNvSpPr txBox="1"/>
            <p:nvPr/>
          </p:nvSpPr>
          <p:spPr>
            <a:xfrm>
              <a:off x="5518024" y="3712343"/>
              <a:ext cx="2902485" cy="7587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lt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Hiểu nội dung bài: cần phải biết quý trọng thời gian, yêu lao động</a:t>
              </a:r>
              <a:endParaRPr sz="2800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</p:grpSp>
      <p:sp>
        <p:nvSpPr>
          <p:cNvPr id="729" name="Google Shape;729;p9"/>
          <p:cNvSpPr txBox="1"/>
          <p:nvPr/>
        </p:nvSpPr>
        <p:spPr>
          <a:xfrm>
            <a:off x="3737499" y="417250"/>
            <a:ext cx="5459767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smtClean="0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rPr>
              <a:t>Yêu cầu cần đạt</a:t>
            </a:r>
            <a:endParaRPr sz="4400">
              <a:solidFill>
                <a:schemeClr val="lt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4" name="Google Shape;734;p10"/>
          <p:cNvGrpSpPr/>
          <p:nvPr/>
        </p:nvGrpSpPr>
        <p:grpSpPr>
          <a:xfrm>
            <a:off x="1237103" y="240305"/>
            <a:ext cx="10336589" cy="966897"/>
            <a:chOff x="2470108" y="2002067"/>
            <a:chExt cx="8343636" cy="966897"/>
          </a:xfrm>
        </p:grpSpPr>
        <p:sp>
          <p:nvSpPr>
            <p:cNvPr id="735" name="Google Shape;735;p10"/>
            <p:cNvSpPr/>
            <p:nvPr/>
          </p:nvSpPr>
          <p:spPr>
            <a:xfrm>
              <a:off x="2470108" y="2002067"/>
              <a:ext cx="8236231" cy="966897"/>
            </a:xfrm>
            <a:prstGeom prst="roundRect">
              <a:avLst>
                <a:gd name="adj" fmla="val 50000"/>
              </a:avLst>
            </a:prstGeom>
            <a:noFill/>
            <a:ln w="38100" cap="flat" cmpd="sng">
              <a:solidFill>
                <a:srgbClr val="ED2F6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10"/>
            <p:cNvSpPr txBox="1"/>
            <p:nvPr/>
          </p:nvSpPr>
          <p:spPr>
            <a:xfrm>
              <a:off x="2470109" y="2129641"/>
              <a:ext cx="8343635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 Rounded"/>
                <a:buNone/>
              </a:pPr>
              <a:r>
                <a:rPr lang="en-US" sz="3600" b="1" i="0" u="none" strike="noStrike" cap="none">
                  <a:solidFill>
                    <a:srgbClr val="00000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Kể lại những việc em đã làm ngày hôm qua</a:t>
              </a:r>
              <a:endParaRPr sz="3600" b="1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</p:grpSp>
      <p:pic>
        <p:nvPicPr>
          <p:cNvPr id="737" name="Google Shape;737;p10" descr="A picture containing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6158" y="1614084"/>
            <a:ext cx="7228679" cy="4147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11"/>
          <p:cNvSpPr/>
          <p:nvPr/>
        </p:nvSpPr>
        <p:spPr>
          <a:xfrm>
            <a:off x="462116" y="914399"/>
            <a:ext cx="11267768" cy="581578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744" name="Google Shape;744;p11"/>
          <p:cNvSpPr/>
          <p:nvPr/>
        </p:nvSpPr>
        <p:spPr>
          <a:xfrm>
            <a:off x="3373515" y="127819"/>
            <a:ext cx="5809674" cy="69809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 Rounded"/>
              <a:buNone/>
            </a:pPr>
            <a:r>
              <a:rPr lang="en-US" sz="40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Ngày hôm qua đâu rồi ?</a:t>
            </a:r>
            <a:endParaRPr sz="4000" b="0" i="0" u="none" strike="noStrike" cap="non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745" name="Google Shape;745;p11"/>
          <p:cNvSpPr txBox="1"/>
          <p:nvPr/>
        </p:nvSpPr>
        <p:spPr>
          <a:xfrm>
            <a:off x="735186" y="1167442"/>
            <a:ext cx="3980506" cy="507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Rounded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Em cầm tờ lịch cũ: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Rounded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- Ngày hôm qua đâu rồi?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Rounded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Ra ngoài sân hỏi bố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Rounded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Xoa đầu em, bố cười.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Rounded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- Ngày hôm qua ở lại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Rounded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Trên cành hoa trong vườn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Rounded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Nụ hồng lớn lên mãi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Rounded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Đợi đến ngày tỏa hương.</a:t>
            </a:r>
            <a:endParaRPr sz="2400" b="0" i="0" u="none" strike="noStrike" cap="non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746" name="Google Shape;746;p11"/>
          <p:cNvSpPr txBox="1"/>
          <p:nvPr/>
        </p:nvSpPr>
        <p:spPr>
          <a:xfrm>
            <a:off x="4847296" y="1184066"/>
            <a:ext cx="4178595" cy="5563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Rounded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- Ngày hôm qua ở lại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Rounded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 hạt lúa mẹ trồng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Rounded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Cánh đồng chờ gặt hái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Rounded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Chín vàng màu ước mong.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Rounded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- Ngày hôm qua ở lại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Rounded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 vở hồng của con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Rounded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Con học hành chăm chỉ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Rounded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Là ngày qua vẫn còn.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 Rounded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BẾ KIẾN QUỐC</a:t>
            </a:r>
            <a:endParaRPr sz="1800" b="0" i="0" u="none" strike="noStrike" cap="non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747" name="Google Shape;74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9096" y="2063931"/>
            <a:ext cx="3687628" cy="4272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8" name="Google Shape;748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1503" y="300514"/>
            <a:ext cx="487363" cy="487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4" name="Google Shape;754;p12" descr="583bf2c0947695c562ac5d998569417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760" y="314960"/>
            <a:ext cx="11175999" cy="6237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55" name="Google Shape;755;p12" descr="69a8f3e94da59fb9c00491d0266be90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3520" y="304165"/>
            <a:ext cx="3070225" cy="2225040"/>
          </a:xfrm>
          <a:prstGeom prst="rect">
            <a:avLst/>
          </a:prstGeom>
          <a:noFill/>
          <a:ln>
            <a:noFill/>
          </a:ln>
        </p:spPr>
      </p:pic>
      <p:sp>
        <p:nvSpPr>
          <p:cNvPr id="756" name="Google Shape;756;p12"/>
          <p:cNvSpPr/>
          <p:nvPr/>
        </p:nvSpPr>
        <p:spPr>
          <a:xfrm>
            <a:off x="1885953" y="3428276"/>
            <a:ext cx="7667423" cy="125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Giọng đọc: Tình cảm, lưu luyến thể hiện sự tiếc nuối.</a:t>
            </a:r>
            <a:endParaRPr sz="4000" b="1" i="0" u="none" strike="noStrike" cap="none">
              <a:solidFill>
                <a:srgbClr val="00206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17"/>
          <p:cNvSpPr/>
          <p:nvPr/>
        </p:nvSpPr>
        <p:spPr>
          <a:xfrm>
            <a:off x="462116" y="914399"/>
            <a:ext cx="11267768" cy="581578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825" name="Google Shape;825;p17"/>
          <p:cNvSpPr/>
          <p:nvPr/>
        </p:nvSpPr>
        <p:spPr>
          <a:xfrm>
            <a:off x="3252651" y="127819"/>
            <a:ext cx="5687163" cy="69809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 Rounded"/>
              <a:buNone/>
            </a:pPr>
            <a:r>
              <a:rPr lang="en-US" sz="40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Ngày hôm qua đâu rồi ?</a:t>
            </a:r>
            <a:endParaRPr/>
          </a:p>
        </p:txBody>
      </p:sp>
      <p:sp>
        <p:nvSpPr>
          <p:cNvPr id="826" name="Google Shape;826;p17"/>
          <p:cNvSpPr txBox="1"/>
          <p:nvPr/>
        </p:nvSpPr>
        <p:spPr>
          <a:xfrm>
            <a:off x="735186" y="1167442"/>
            <a:ext cx="3863914" cy="507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Rounded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Em cầm tờ lịch cũ: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Rounded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- Ngày hôm qua đâu rồi?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Rounded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Ra ngoài sân hỏi bố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Rounded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Xoa đầu em, bố cười.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Rounded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- Ngày hôm qua ở lại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Rounded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Trên cành hoa trong vườn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Rounded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Nụ hồng lớn lên mãi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Rounded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Đợi đến ngày tỏa hương.</a:t>
            </a:r>
            <a:endParaRPr sz="2400" b="0" i="0" u="none" strike="noStrike" cap="non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827" name="Google Shape;827;p17"/>
          <p:cNvSpPr txBox="1"/>
          <p:nvPr/>
        </p:nvSpPr>
        <p:spPr>
          <a:xfrm>
            <a:off x="4599099" y="1040373"/>
            <a:ext cx="4178595" cy="5563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Rounded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- Ngày hôm qua ở lại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Rounded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 hạt lúa mẹ trồng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Rounded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Cánh đồng chờ gặt hái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Rounded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Chín vàng màu ước mong.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Rounded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- Ngày hôm qua ở lại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Rounded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 vở hồng của con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Rounded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Con học hành chăm chỉ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Rounded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Là ngày qua vẫn còn.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Rounded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BẾ KIẾN QUỐC</a:t>
            </a:r>
            <a:endParaRPr sz="2400" b="0" i="0" u="none" strike="noStrike" cap="non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828" name="Google Shape;82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69668" y="1693881"/>
            <a:ext cx="4007056" cy="4642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9" name="Google Shape;829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4775" y="761941"/>
            <a:ext cx="527050" cy="258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0" name="Google Shape;830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2709" y="3548478"/>
            <a:ext cx="527050" cy="258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1" name="Google Shape;831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16826" y="628814"/>
            <a:ext cx="527050" cy="258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2" name="Google Shape;83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89144" y="3441695"/>
            <a:ext cx="527050" cy="2501906"/>
          </a:xfrm>
          <a:prstGeom prst="rect">
            <a:avLst/>
          </a:prstGeom>
          <a:noFill/>
          <a:ln>
            <a:noFill/>
          </a:ln>
        </p:spPr>
      </p:pic>
      <p:sp>
        <p:nvSpPr>
          <p:cNvPr id="833" name="Google Shape;833;p17"/>
          <p:cNvSpPr/>
          <p:nvPr/>
        </p:nvSpPr>
        <p:spPr>
          <a:xfrm>
            <a:off x="250695" y="1307276"/>
            <a:ext cx="368159" cy="386605"/>
          </a:xfrm>
          <a:prstGeom prst="ellipse">
            <a:avLst/>
          </a:prstGeom>
          <a:solidFill>
            <a:schemeClr val="accent2"/>
          </a:solidFill>
          <a:ln w="12700" cap="flat" cmpd="sng">
            <a:solidFill>
              <a:srgbClr val="AC5B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834" name="Google Shape;834;p17"/>
          <p:cNvSpPr/>
          <p:nvPr/>
        </p:nvSpPr>
        <p:spPr>
          <a:xfrm>
            <a:off x="293983" y="4074917"/>
            <a:ext cx="368159" cy="386605"/>
          </a:xfrm>
          <a:prstGeom prst="ellipse">
            <a:avLst/>
          </a:prstGeom>
          <a:solidFill>
            <a:schemeClr val="accent2"/>
          </a:solidFill>
          <a:ln w="12700" cap="flat" cmpd="sng">
            <a:solidFill>
              <a:srgbClr val="AC5B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835" name="Google Shape;835;p17"/>
          <p:cNvSpPr/>
          <p:nvPr/>
        </p:nvSpPr>
        <p:spPr>
          <a:xfrm>
            <a:off x="4099702" y="1167442"/>
            <a:ext cx="368159" cy="386605"/>
          </a:xfrm>
          <a:prstGeom prst="ellipse">
            <a:avLst/>
          </a:prstGeom>
          <a:solidFill>
            <a:schemeClr val="accent2"/>
          </a:solidFill>
          <a:ln w="12700" cap="flat" cmpd="sng">
            <a:solidFill>
              <a:srgbClr val="AC5B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836" name="Google Shape;836;p17"/>
          <p:cNvSpPr/>
          <p:nvPr/>
        </p:nvSpPr>
        <p:spPr>
          <a:xfrm>
            <a:off x="4128205" y="4010299"/>
            <a:ext cx="368159" cy="386605"/>
          </a:xfrm>
          <a:prstGeom prst="ellipse">
            <a:avLst/>
          </a:prstGeom>
          <a:solidFill>
            <a:schemeClr val="accent2"/>
          </a:solidFill>
          <a:ln w="12700" cap="flat" cmpd="sng">
            <a:solidFill>
              <a:srgbClr val="AC5B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837" name="Google Shape;837;p17"/>
          <p:cNvSpPr/>
          <p:nvPr/>
        </p:nvSpPr>
        <p:spPr>
          <a:xfrm>
            <a:off x="5699761" y="6061576"/>
            <a:ext cx="4475984" cy="575192"/>
          </a:xfrm>
          <a:prstGeom prst="roundRect">
            <a:avLst>
              <a:gd name="adj" fmla="val 16667"/>
            </a:avLst>
          </a:prstGeom>
          <a:solidFill>
            <a:srgbClr val="F90F8A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 Rounded"/>
              <a:buNone/>
            </a:pPr>
            <a:r>
              <a:rPr lang="en-US" sz="3600">
                <a:solidFill>
                  <a:srgbClr val="FFFFFF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Đọc đoạn nối tiếp</a:t>
            </a:r>
            <a:endParaRPr sz="3600" b="0" i="0" u="none" strike="noStrike" cap="none">
              <a:solidFill>
                <a:srgbClr val="FFFFFF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  <p:extLst>
      <p:ext uri="{BB962C8B-B14F-4D97-AF65-F5344CB8AC3E}">
        <p14:creationId xmlns:p14="http://schemas.microsoft.com/office/powerpoint/2010/main" val="62555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2" name="Google Shape;762;p13" descr="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605" y="5208270"/>
            <a:ext cx="12197080" cy="17252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3" name="Google Shape;763;p13"/>
          <p:cNvGrpSpPr/>
          <p:nvPr/>
        </p:nvGrpSpPr>
        <p:grpSpPr>
          <a:xfrm>
            <a:off x="4000254" y="1509183"/>
            <a:ext cx="742949" cy="742951"/>
            <a:chOff x="1206500" y="6161088"/>
            <a:chExt cx="1466850" cy="1465261"/>
          </a:xfrm>
        </p:grpSpPr>
        <p:sp>
          <p:nvSpPr>
            <p:cNvPr id="764" name="Google Shape;764;p13"/>
            <p:cNvSpPr/>
            <p:nvPr/>
          </p:nvSpPr>
          <p:spPr>
            <a:xfrm>
              <a:off x="1244112" y="6233254"/>
              <a:ext cx="1429238" cy="1393095"/>
            </a:xfrm>
            <a:custGeom>
              <a:avLst/>
              <a:gdLst/>
              <a:ahLst/>
              <a:cxnLst/>
              <a:rect l="l" t="t" r="r" b="b"/>
              <a:pathLst>
                <a:path w="381" h="370" extrusionOk="0">
                  <a:moveTo>
                    <a:pt x="373" y="253"/>
                  </a:moveTo>
                  <a:cubicBezTo>
                    <a:pt x="353" y="167"/>
                    <a:pt x="307" y="0"/>
                    <a:pt x="195" y="0"/>
                  </a:cubicBezTo>
                  <a:cubicBezTo>
                    <a:pt x="164" y="0"/>
                    <a:pt x="137" y="17"/>
                    <a:pt x="116" y="39"/>
                  </a:cubicBezTo>
                  <a:cubicBezTo>
                    <a:pt x="74" y="83"/>
                    <a:pt x="47" y="143"/>
                    <a:pt x="28" y="200"/>
                  </a:cubicBezTo>
                  <a:cubicBezTo>
                    <a:pt x="22" y="218"/>
                    <a:pt x="12" y="243"/>
                    <a:pt x="7" y="269"/>
                  </a:cubicBezTo>
                  <a:cubicBezTo>
                    <a:pt x="0" y="305"/>
                    <a:pt x="3" y="342"/>
                    <a:pt x="41" y="357"/>
                  </a:cubicBezTo>
                  <a:cubicBezTo>
                    <a:pt x="74" y="370"/>
                    <a:pt x="96" y="340"/>
                    <a:pt x="103" y="312"/>
                  </a:cubicBezTo>
                  <a:cubicBezTo>
                    <a:pt x="129" y="208"/>
                    <a:pt x="146" y="189"/>
                    <a:pt x="198" y="181"/>
                  </a:cubicBezTo>
                  <a:cubicBezTo>
                    <a:pt x="292" y="165"/>
                    <a:pt x="242" y="326"/>
                    <a:pt x="324" y="334"/>
                  </a:cubicBezTo>
                  <a:cubicBezTo>
                    <a:pt x="367" y="338"/>
                    <a:pt x="381" y="287"/>
                    <a:pt x="373" y="253"/>
                  </a:cubicBezTo>
                  <a:moveTo>
                    <a:pt x="217" y="143"/>
                  </a:moveTo>
                  <a:cubicBezTo>
                    <a:pt x="197" y="146"/>
                    <a:pt x="155" y="148"/>
                    <a:pt x="143" y="130"/>
                  </a:cubicBezTo>
                  <a:cubicBezTo>
                    <a:pt x="137" y="121"/>
                    <a:pt x="136" y="114"/>
                    <a:pt x="138" y="107"/>
                  </a:cubicBezTo>
                  <a:cubicBezTo>
                    <a:pt x="145" y="87"/>
                    <a:pt x="181" y="74"/>
                    <a:pt x="199" y="75"/>
                  </a:cubicBezTo>
                  <a:cubicBezTo>
                    <a:pt x="238" y="78"/>
                    <a:pt x="270" y="136"/>
                    <a:pt x="217" y="143"/>
                  </a:cubicBezTo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  <p:sp>
          <p:nvSpPr>
            <p:cNvPr id="765" name="Google Shape;765;p13"/>
            <p:cNvSpPr/>
            <p:nvPr/>
          </p:nvSpPr>
          <p:spPr>
            <a:xfrm>
              <a:off x="1266053" y="7403578"/>
              <a:ext cx="316563" cy="150605"/>
            </a:xfrm>
            <a:custGeom>
              <a:avLst/>
              <a:gdLst/>
              <a:ahLst/>
              <a:cxnLst/>
              <a:rect l="l" t="t" r="r" b="b"/>
              <a:pathLst>
                <a:path w="84" h="40" extrusionOk="0">
                  <a:moveTo>
                    <a:pt x="84" y="0"/>
                  </a:moveTo>
                  <a:cubicBezTo>
                    <a:pt x="56" y="3"/>
                    <a:pt x="28" y="4"/>
                    <a:pt x="0" y="5"/>
                  </a:cubicBezTo>
                  <a:cubicBezTo>
                    <a:pt x="2" y="13"/>
                    <a:pt x="5" y="21"/>
                    <a:pt x="10" y="27"/>
                  </a:cubicBezTo>
                  <a:cubicBezTo>
                    <a:pt x="18" y="34"/>
                    <a:pt x="29" y="40"/>
                    <a:pt x="40" y="40"/>
                  </a:cubicBezTo>
                  <a:cubicBezTo>
                    <a:pt x="42" y="40"/>
                    <a:pt x="45" y="40"/>
                    <a:pt x="47" y="39"/>
                  </a:cubicBezTo>
                  <a:cubicBezTo>
                    <a:pt x="68" y="34"/>
                    <a:pt x="78" y="18"/>
                    <a:pt x="84" y="0"/>
                  </a:cubicBezTo>
                </a:path>
              </a:pathLst>
            </a:custGeom>
            <a:solidFill>
              <a:srgbClr val="2E75B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  <p:sp>
          <p:nvSpPr>
            <p:cNvPr id="766" name="Google Shape;766;p13"/>
            <p:cNvSpPr/>
            <p:nvPr/>
          </p:nvSpPr>
          <p:spPr>
            <a:xfrm>
              <a:off x="2351089" y="7151688"/>
              <a:ext cx="300036" cy="338139"/>
            </a:xfrm>
            <a:custGeom>
              <a:avLst/>
              <a:gdLst/>
              <a:ahLst/>
              <a:cxnLst/>
              <a:rect l="l" t="t" r="r" b="b"/>
              <a:pathLst>
                <a:path w="80" h="90" extrusionOk="0">
                  <a:moveTo>
                    <a:pt x="28" y="90"/>
                  </a:moveTo>
                  <a:cubicBezTo>
                    <a:pt x="28" y="90"/>
                    <a:pt x="29" y="90"/>
                    <a:pt x="29" y="90"/>
                  </a:cubicBezTo>
                  <a:cubicBezTo>
                    <a:pt x="29" y="90"/>
                    <a:pt x="28" y="90"/>
                    <a:pt x="28" y="90"/>
                  </a:cubicBezTo>
                  <a:moveTo>
                    <a:pt x="28" y="90"/>
                  </a:moveTo>
                  <a:cubicBezTo>
                    <a:pt x="28" y="90"/>
                    <a:pt x="28" y="90"/>
                    <a:pt x="28" y="90"/>
                  </a:cubicBezTo>
                  <a:cubicBezTo>
                    <a:pt x="28" y="90"/>
                    <a:pt x="28" y="90"/>
                    <a:pt x="28" y="90"/>
                  </a:cubicBezTo>
                  <a:moveTo>
                    <a:pt x="0" y="77"/>
                  </a:moveTo>
                  <a:cubicBezTo>
                    <a:pt x="7" y="84"/>
                    <a:pt x="16" y="89"/>
                    <a:pt x="28" y="90"/>
                  </a:cubicBezTo>
                  <a:cubicBezTo>
                    <a:pt x="16" y="89"/>
                    <a:pt x="7" y="84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moveTo>
                    <a:pt x="76" y="0"/>
                  </a:moveTo>
                  <a:cubicBezTo>
                    <a:pt x="77" y="3"/>
                    <a:pt x="78" y="6"/>
                    <a:pt x="78" y="9"/>
                  </a:cubicBezTo>
                  <a:cubicBezTo>
                    <a:pt x="80" y="15"/>
                    <a:pt x="80" y="21"/>
                    <a:pt x="80" y="28"/>
                  </a:cubicBezTo>
                  <a:cubicBezTo>
                    <a:pt x="80" y="21"/>
                    <a:pt x="80" y="15"/>
                    <a:pt x="78" y="9"/>
                  </a:cubicBezTo>
                  <a:cubicBezTo>
                    <a:pt x="78" y="6"/>
                    <a:pt x="77" y="3"/>
                    <a:pt x="76" y="0"/>
                  </a:cubicBezTo>
                </a:path>
              </a:pathLst>
            </a:custGeom>
            <a:solidFill>
              <a:srgbClr val="F5A3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  <p:sp>
          <p:nvSpPr>
            <p:cNvPr id="767" name="Google Shape;767;p13"/>
            <p:cNvSpPr/>
            <p:nvPr/>
          </p:nvSpPr>
          <p:spPr>
            <a:xfrm>
              <a:off x="2265892" y="7099232"/>
              <a:ext cx="385519" cy="389063"/>
            </a:xfrm>
            <a:custGeom>
              <a:avLst/>
              <a:gdLst/>
              <a:ahLst/>
              <a:cxnLst/>
              <a:rect l="l" t="t" r="r" b="b"/>
              <a:pathLst>
                <a:path w="103" h="104" extrusionOk="0">
                  <a:moveTo>
                    <a:pt x="49" y="39"/>
                  </a:moveTo>
                  <a:cubicBezTo>
                    <a:pt x="48" y="39"/>
                    <a:pt x="47" y="38"/>
                    <a:pt x="47" y="37"/>
                  </a:cubicBezTo>
                  <a:cubicBezTo>
                    <a:pt x="47" y="37"/>
                    <a:pt x="47" y="35"/>
                    <a:pt x="46" y="32"/>
                  </a:cubicBezTo>
                  <a:cubicBezTo>
                    <a:pt x="46" y="31"/>
                    <a:pt x="47" y="30"/>
                    <a:pt x="48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9" y="30"/>
                    <a:pt x="50" y="30"/>
                    <a:pt x="50" y="31"/>
                  </a:cubicBezTo>
                  <a:cubicBezTo>
                    <a:pt x="51" y="35"/>
                    <a:pt x="51" y="36"/>
                    <a:pt x="51" y="36"/>
                  </a:cubicBezTo>
                  <a:cubicBezTo>
                    <a:pt x="51" y="37"/>
                    <a:pt x="50" y="38"/>
                    <a:pt x="49" y="39"/>
                  </a:cubicBezTo>
                  <a:cubicBezTo>
                    <a:pt x="49" y="39"/>
                    <a:pt x="49" y="39"/>
                    <a:pt x="49" y="39"/>
                  </a:cubicBezTo>
                  <a:moveTo>
                    <a:pt x="89" y="4"/>
                  </a:moveTo>
                  <a:cubicBezTo>
                    <a:pt x="61" y="20"/>
                    <a:pt x="31" y="34"/>
                    <a:pt x="0" y="45"/>
                  </a:cubicBezTo>
                  <a:cubicBezTo>
                    <a:pt x="4" y="59"/>
                    <a:pt x="9" y="73"/>
                    <a:pt x="16" y="84"/>
                  </a:cubicBezTo>
                  <a:cubicBezTo>
                    <a:pt x="25" y="91"/>
                    <a:pt x="35" y="94"/>
                    <a:pt x="45" y="94"/>
                  </a:cubicBezTo>
                  <a:cubicBezTo>
                    <a:pt x="68" y="94"/>
                    <a:pt x="90" y="76"/>
                    <a:pt x="92" y="45"/>
                  </a:cubicBezTo>
                  <a:cubicBezTo>
                    <a:pt x="94" y="32"/>
                    <a:pt x="92" y="18"/>
                    <a:pt x="89" y="4"/>
                  </a:cubicBezTo>
                  <a:moveTo>
                    <a:pt x="96" y="0"/>
                  </a:moveTo>
                  <a:cubicBezTo>
                    <a:pt x="94" y="1"/>
                    <a:pt x="92" y="2"/>
                    <a:pt x="90" y="3"/>
                  </a:cubicBezTo>
                  <a:cubicBezTo>
                    <a:pt x="95" y="24"/>
                    <a:pt x="97" y="45"/>
                    <a:pt x="88" y="65"/>
                  </a:cubicBezTo>
                  <a:cubicBezTo>
                    <a:pt x="80" y="83"/>
                    <a:pt x="65" y="97"/>
                    <a:pt x="46" y="97"/>
                  </a:cubicBezTo>
                  <a:cubicBezTo>
                    <a:pt x="42" y="97"/>
                    <a:pt x="38" y="96"/>
                    <a:pt x="34" y="95"/>
                  </a:cubicBezTo>
                  <a:cubicBezTo>
                    <a:pt x="30" y="94"/>
                    <a:pt x="26" y="93"/>
                    <a:pt x="23" y="91"/>
                  </a:cubicBezTo>
                  <a:cubicBezTo>
                    <a:pt x="30" y="98"/>
                    <a:pt x="39" y="103"/>
                    <a:pt x="51" y="104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51" y="104"/>
                    <a:pt x="52" y="104"/>
                    <a:pt x="52" y="104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3" y="104"/>
                    <a:pt x="55" y="104"/>
                    <a:pt x="57" y="104"/>
                  </a:cubicBezTo>
                  <a:cubicBezTo>
                    <a:pt x="89" y="104"/>
                    <a:pt x="103" y="72"/>
                    <a:pt x="103" y="42"/>
                  </a:cubicBezTo>
                  <a:cubicBezTo>
                    <a:pt x="103" y="35"/>
                    <a:pt x="103" y="29"/>
                    <a:pt x="101" y="23"/>
                  </a:cubicBezTo>
                  <a:cubicBezTo>
                    <a:pt x="101" y="20"/>
                    <a:pt x="100" y="17"/>
                    <a:pt x="99" y="14"/>
                  </a:cubicBezTo>
                  <a:cubicBezTo>
                    <a:pt x="98" y="10"/>
                    <a:pt x="97" y="5"/>
                    <a:pt x="96" y="0"/>
                  </a:cubicBezTo>
                </a:path>
              </a:pathLst>
            </a:custGeom>
            <a:solidFill>
              <a:srgbClr val="2E75B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  <p:sp>
          <p:nvSpPr>
            <p:cNvPr id="768" name="Google Shape;768;p13"/>
            <p:cNvSpPr/>
            <p:nvPr/>
          </p:nvSpPr>
          <p:spPr>
            <a:xfrm>
              <a:off x="1206500" y="6161088"/>
              <a:ext cx="1438642" cy="1418196"/>
            </a:xfrm>
            <a:custGeom>
              <a:avLst/>
              <a:gdLst/>
              <a:ahLst/>
              <a:cxnLst/>
              <a:rect l="l" t="t" r="r" b="b"/>
              <a:pathLst>
                <a:path w="383" h="377" extrusionOk="0">
                  <a:moveTo>
                    <a:pt x="8" y="278"/>
                  </a:moveTo>
                  <a:cubicBezTo>
                    <a:pt x="23" y="210"/>
                    <a:pt x="51" y="137"/>
                    <a:pt x="91" y="81"/>
                  </a:cubicBezTo>
                  <a:cubicBezTo>
                    <a:pt x="122" y="36"/>
                    <a:pt x="167" y="0"/>
                    <a:pt x="224" y="15"/>
                  </a:cubicBezTo>
                  <a:cubicBezTo>
                    <a:pt x="296" y="35"/>
                    <a:pt x="331" y="125"/>
                    <a:pt x="352" y="189"/>
                  </a:cubicBezTo>
                  <a:cubicBezTo>
                    <a:pt x="363" y="221"/>
                    <a:pt x="377" y="260"/>
                    <a:pt x="374" y="294"/>
                  </a:cubicBezTo>
                  <a:cubicBezTo>
                    <a:pt x="370" y="343"/>
                    <a:pt x="317" y="360"/>
                    <a:pt x="289" y="323"/>
                  </a:cubicBezTo>
                  <a:cubicBezTo>
                    <a:pt x="261" y="287"/>
                    <a:pt x="275" y="201"/>
                    <a:pt x="220" y="190"/>
                  </a:cubicBezTo>
                  <a:cubicBezTo>
                    <a:pt x="177" y="181"/>
                    <a:pt x="142" y="212"/>
                    <a:pt x="126" y="247"/>
                  </a:cubicBezTo>
                  <a:cubicBezTo>
                    <a:pt x="120" y="261"/>
                    <a:pt x="116" y="276"/>
                    <a:pt x="111" y="291"/>
                  </a:cubicBezTo>
                  <a:cubicBezTo>
                    <a:pt x="103" y="321"/>
                    <a:pt x="98" y="360"/>
                    <a:pt x="63" y="369"/>
                  </a:cubicBezTo>
                  <a:cubicBezTo>
                    <a:pt x="44" y="374"/>
                    <a:pt x="23" y="358"/>
                    <a:pt x="14" y="343"/>
                  </a:cubicBezTo>
                  <a:cubicBezTo>
                    <a:pt x="1" y="325"/>
                    <a:pt x="4" y="299"/>
                    <a:pt x="8" y="278"/>
                  </a:cubicBezTo>
                  <a:cubicBezTo>
                    <a:pt x="8" y="279"/>
                    <a:pt x="7" y="280"/>
                    <a:pt x="7" y="280"/>
                  </a:cubicBezTo>
                  <a:cubicBezTo>
                    <a:pt x="0" y="319"/>
                    <a:pt x="9" y="377"/>
                    <a:pt x="62" y="371"/>
                  </a:cubicBezTo>
                  <a:cubicBezTo>
                    <a:pt x="88" y="369"/>
                    <a:pt x="100" y="336"/>
                    <a:pt x="106" y="314"/>
                  </a:cubicBezTo>
                  <a:cubicBezTo>
                    <a:pt x="117" y="271"/>
                    <a:pt x="128" y="214"/>
                    <a:pt x="175" y="197"/>
                  </a:cubicBezTo>
                  <a:cubicBezTo>
                    <a:pt x="200" y="189"/>
                    <a:pt x="229" y="187"/>
                    <a:pt x="246" y="210"/>
                  </a:cubicBezTo>
                  <a:cubicBezTo>
                    <a:pt x="275" y="248"/>
                    <a:pt x="259" y="330"/>
                    <a:pt x="316" y="344"/>
                  </a:cubicBezTo>
                  <a:cubicBezTo>
                    <a:pt x="342" y="351"/>
                    <a:pt x="361" y="335"/>
                    <a:pt x="370" y="314"/>
                  </a:cubicBezTo>
                  <a:cubicBezTo>
                    <a:pt x="383" y="285"/>
                    <a:pt x="372" y="253"/>
                    <a:pt x="365" y="225"/>
                  </a:cubicBezTo>
                  <a:cubicBezTo>
                    <a:pt x="343" y="143"/>
                    <a:pt x="301" y="15"/>
                    <a:pt x="200" y="9"/>
                  </a:cubicBezTo>
                  <a:cubicBezTo>
                    <a:pt x="141" y="6"/>
                    <a:pt x="100" y="63"/>
                    <a:pt x="73" y="108"/>
                  </a:cubicBezTo>
                  <a:cubicBezTo>
                    <a:pt x="42" y="159"/>
                    <a:pt x="20" y="221"/>
                    <a:pt x="7" y="280"/>
                  </a:cubicBezTo>
                  <a:cubicBezTo>
                    <a:pt x="7" y="280"/>
                    <a:pt x="8" y="279"/>
                    <a:pt x="8" y="278"/>
                  </a:cubicBezTo>
                </a:path>
              </a:pathLst>
            </a:custGeom>
            <a:solidFill>
              <a:srgbClr val="2E75B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  <p:sp>
          <p:nvSpPr>
            <p:cNvPr id="769" name="Google Shape;769;p13"/>
            <p:cNvSpPr/>
            <p:nvPr/>
          </p:nvSpPr>
          <p:spPr>
            <a:xfrm>
              <a:off x="1711122" y="6493674"/>
              <a:ext cx="463876" cy="288659"/>
            </a:xfrm>
            <a:custGeom>
              <a:avLst/>
              <a:gdLst/>
              <a:ahLst/>
              <a:cxnLst/>
              <a:rect l="l" t="t" r="r" b="b"/>
              <a:pathLst>
                <a:path w="124" h="77" extrusionOk="0">
                  <a:moveTo>
                    <a:pt x="11" y="34"/>
                  </a:moveTo>
                  <a:cubicBezTo>
                    <a:pt x="20" y="11"/>
                    <a:pt x="57" y="0"/>
                    <a:pt x="80" y="6"/>
                  </a:cubicBezTo>
                  <a:cubicBezTo>
                    <a:pt x="96" y="10"/>
                    <a:pt x="111" y="25"/>
                    <a:pt x="116" y="41"/>
                  </a:cubicBezTo>
                  <a:cubicBezTo>
                    <a:pt x="124" y="71"/>
                    <a:pt x="80" y="72"/>
                    <a:pt x="62" y="72"/>
                  </a:cubicBezTo>
                  <a:cubicBezTo>
                    <a:pt x="40" y="72"/>
                    <a:pt x="4" y="65"/>
                    <a:pt x="11" y="34"/>
                  </a:cubicBezTo>
                  <a:cubicBezTo>
                    <a:pt x="11" y="35"/>
                    <a:pt x="10" y="36"/>
                    <a:pt x="10" y="36"/>
                  </a:cubicBezTo>
                  <a:cubicBezTo>
                    <a:pt x="0" y="77"/>
                    <a:pt x="61" y="75"/>
                    <a:pt x="85" y="72"/>
                  </a:cubicBezTo>
                  <a:cubicBezTo>
                    <a:pt x="102" y="71"/>
                    <a:pt x="118" y="63"/>
                    <a:pt x="118" y="44"/>
                  </a:cubicBezTo>
                  <a:cubicBezTo>
                    <a:pt x="117" y="18"/>
                    <a:pt x="86" y="0"/>
                    <a:pt x="62" y="3"/>
                  </a:cubicBezTo>
                  <a:cubicBezTo>
                    <a:pt x="42" y="5"/>
                    <a:pt x="18" y="16"/>
                    <a:pt x="10" y="36"/>
                  </a:cubicBezTo>
                  <a:cubicBezTo>
                    <a:pt x="10" y="36"/>
                    <a:pt x="11" y="35"/>
                    <a:pt x="11" y="34"/>
                  </a:cubicBezTo>
                  <a:close/>
                </a:path>
              </a:pathLst>
            </a:custGeom>
            <a:solidFill>
              <a:srgbClr val="2E75B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  <p:sp>
          <p:nvSpPr>
            <p:cNvPr id="770" name="Google Shape;770;p13"/>
            <p:cNvSpPr/>
            <p:nvPr/>
          </p:nvSpPr>
          <p:spPr>
            <a:xfrm>
              <a:off x="1397693" y="6355619"/>
              <a:ext cx="1040586" cy="859703"/>
            </a:xfrm>
            <a:custGeom>
              <a:avLst/>
              <a:gdLst/>
              <a:ahLst/>
              <a:cxnLst/>
              <a:rect l="l" t="t" r="r" b="b"/>
              <a:pathLst>
                <a:path w="277" h="228" extrusionOk="0">
                  <a:moveTo>
                    <a:pt x="8" y="205"/>
                  </a:moveTo>
                  <a:cubicBezTo>
                    <a:pt x="7" y="205"/>
                    <a:pt x="6" y="205"/>
                    <a:pt x="6" y="206"/>
                  </a:cubicBezTo>
                  <a:cubicBezTo>
                    <a:pt x="4" y="213"/>
                    <a:pt x="2" y="220"/>
                    <a:pt x="1" y="226"/>
                  </a:cubicBezTo>
                  <a:cubicBezTo>
                    <a:pt x="0" y="227"/>
                    <a:pt x="1" y="228"/>
                    <a:pt x="2" y="228"/>
                  </a:cubicBezTo>
                  <a:cubicBezTo>
                    <a:pt x="3" y="228"/>
                    <a:pt x="3" y="228"/>
                    <a:pt x="3" y="228"/>
                  </a:cubicBezTo>
                  <a:cubicBezTo>
                    <a:pt x="3" y="228"/>
                    <a:pt x="4" y="227"/>
                    <a:pt x="4" y="227"/>
                  </a:cubicBezTo>
                  <a:cubicBezTo>
                    <a:pt x="6" y="221"/>
                    <a:pt x="8" y="214"/>
                    <a:pt x="10" y="207"/>
                  </a:cubicBezTo>
                  <a:cubicBezTo>
                    <a:pt x="10" y="206"/>
                    <a:pt x="9" y="205"/>
                    <a:pt x="8" y="205"/>
                  </a:cubicBezTo>
                  <a:cubicBezTo>
                    <a:pt x="8" y="205"/>
                    <a:pt x="8" y="205"/>
                    <a:pt x="8" y="205"/>
                  </a:cubicBezTo>
                  <a:moveTo>
                    <a:pt x="271" y="188"/>
                  </a:moveTo>
                  <a:cubicBezTo>
                    <a:pt x="271" y="188"/>
                    <a:pt x="270" y="188"/>
                    <a:pt x="270" y="188"/>
                  </a:cubicBezTo>
                  <a:cubicBezTo>
                    <a:pt x="269" y="188"/>
                    <a:pt x="269" y="189"/>
                    <a:pt x="269" y="190"/>
                  </a:cubicBezTo>
                  <a:cubicBezTo>
                    <a:pt x="269" y="190"/>
                    <a:pt x="269" y="190"/>
                    <a:pt x="269" y="190"/>
                  </a:cubicBezTo>
                  <a:cubicBezTo>
                    <a:pt x="271" y="197"/>
                    <a:pt x="272" y="204"/>
                    <a:pt x="273" y="210"/>
                  </a:cubicBezTo>
                  <a:cubicBezTo>
                    <a:pt x="274" y="210"/>
                    <a:pt x="274" y="211"/>
                    <a:pt x="275" y="211"/>
                  </a:cubicBezTo>
                  <a:cubicBezTo>
                    <a:pt x="276" y="211"/>
                    <a:pt x="276" y="211"/>
                    <a:pt x="276" y="211"/>
                  </a:cubicBezTo>
                  <a:cubicBezTo>
                    <a:pt x="277" y="211"/>
                    <a:pt x="277" y="210"/>
                    <a:pt x="277" y="209"/>
                  </a:cubicBezTo>
                  <a:cubicBezTo>
                    <a:pt x="276" y="203"/>
                    <a:pt x="275" y="196"/>
                    <a:pt x="273" y="189"/>
                  </a:cubicBezTo>
                  <a:cubicBezTo>
                    <a:pt x="273" y="188"/>
                    <a:pt x="272" y="188"/>
                    <a:pt x="271" y="188"/>
                  </a:cubicBezTo>
                  <a:moveTo>
                    <a:pt x="19" y="166"/>
                  </a:moveTo>
                  <a:cubicBezTo>
                    <a:pt x="18" y="166"/>
                    <a:pt x="18" y="167"/>
                    <a:pt x="17" y="168"/>
                  </a:cubicBezTo>
                  <a:cubicBezTo>
                    <a:pt x="15" y="174"/>
                    <a:pt x="13" y="181"/>
                    <a:pt x="11" y="187"/>
                  </a:cubicBezTo>
                  <a:cubicBezTo>
                    <a:pt x="11" y="188"/>
                    <a:pt x="12" y="189"/>
                    <a:pt x="13" y="189"/>
                  </a:cubicBezTo>
                  <a:cubicBezTo>
                    <a:pt x="13" y="189"/>
                    <a:pt x="13" y="189"/>
                    <a:pt x="13" y="189"/>
                  </a:cubicBezTo>
                  <a:cubicBezTo>
                    <a:pt x="14" y="189"/>
                    <a:pt x="15" y="189"/>
                    <a:pt x="15" y="188"/>
                  </a:cubicBezTo>
                  <a:cubicBezTo>
                    <a:pt x="17" y="182"/>
                    <a:pt x="19" y="175"/>
                    <a:pt x="21" y="169"/>
                  </a:cubicBezTo>
                  <a:cubicBezTo>
                    <a:pt x="22" y="168"/>
                    <a:pt x="21" y="167"/>
                    <a:pt x="20" y="166"/>
                  </a:cubicBezTo>
                  <a:cubicBezTo>
                    <a:pt x="20" y="166"/>
                    <a:pt x="20" y="166"/>
                    <a:pt x="19" y="166"/>
                  </a:cubicBezTo>
                  <a:moveTo>
                    <a:pt x="260" y="149"/>
                  </a:moveTo>
                  <a:cubicBezTo>
                    <a:pt x="260" y="149"/>
                    <a:pt x="260" y="149"/>
                    <a:pt x="260" y="149"/>
                  </a:cubicBezTo>
                  <a:cubicBezTo>
                    <a:pt x="259" y="149"/>
                    <a:pt x="258" y="150"/>
                    <a:pt x="258" y="151"/>
                  </a:cubicBezTo>
                  <a:cubicBezTo>
                    <a:pt x="260" y="158"/>
                    <a:pt x="262" y="164"/>
                    <a:pt x="264" y="171"/>
                  </a:cubicBezTo>
                  <a:cubicBezTo>
                    <a:pt x="264" y="172"/>
                    <a:pt x="265" y="172"/>
                    <a:pt x="266" y="172"/>
                  </a:cubicBezTo>
                  <a:cubicBezTo>
                    <a:pt x="266" y="172"/>
                    <a:pt x="266" y="172"/>
                    <a:pt x="266" y="172"/>
                  </a:cubicBezTo>
                  <a:cubicBezTo>
                    <a:pt x="267" y="172"/>
                    <a:pt x="268" y="171"/>
                    <a:pt x="268" y="170"/>
                  </a:cubicBezTo>
                  <a:cubicBezTo>
                    <a:pt x="266" y="163"/>
                    <a:pt x="264" y="157"/>
                    <a:pt x="262" y="150"/>
                  </a:cubicBezTo>
                  <a:cubicBezTo>
                    <a:pt x="262" y="149"/>
                    <a:pt x="261" y="149"/>
                    <a:pt x="260" y="149"/>
                  </a:cubicBezTo>
                  <a:moveTo>
                    <a:pt x="33" y="129"/>
                  </a:moveTo>
                  <a:cubicBezTo>
                    <a:pt x="32" y="129"/>
                    <a:pt x="31" y="129"/>
                    <a:pt x="31" y="130"/>
                  </a:cubicBezTo>
                  <a:cubicBezTo>
                    <a:pt x="29" y="136"/>
                    <a:pt x="26" y="142"/>
                    <a:pt x="24" y="149"/>
                  </a:cubicBezTo>
                  <a:cubicBezTo>
                    <a:pt x="24" y="150"/>
                    <a:pt x="24" y="151"/>
                    <a:pt x="25" y="151"/>
                  </a:cubicBezTo>
                  <a:cubicBezTo>
                    <a:pt x="26" y="151"/>
                    <a:pt x="26" y="151"/>
                    <a:pt x="26" y="151"/>
                  </a:cubicBezTo>
                  <a:cubicBezTo>
                    <a:pt x="27" y="151"/>
                    <a:pt x="27" y="151"/>
                    <a:pt x="28" y="150"/>
                  </a:cubicBezTo>
                  <a:cubicBezTo>
                    <a:pt x="30" y="144"/>
                    <a:pt x="32" y="138"/>
                    <a:pt x="35" y="131"/>
                  </a:cubicBezTo>
                  <a:cubicBezTo>
                    <a:pt x="35" y="130"/>
                    <a:pt x="35" y="129"/>
                    <a:pt x="34" y="129"/>
                  </a:cubicBezTo>
                  <a:cubicBezTo>
                    <a:pt x="33" y="129"/>
                    <a:pt x="33" y="129"/>
                    <a:pt x="33" y="129"/>
                  </a:cubicBezTo>
                  <a:moveTo>
                    <a:pt x="247" y="111"/>
                  </a:moveTo>
                  <a:cubicBezTo>
                    <a:pt x="247" y="111"/>
                    <a:pt x="247" y="111"/>
                    <a:pt x="247" y="111"/>
                  </a:cubicBezTo>
                  <a:cubicBezTo>
                    <a:pt x="246" y="111"/>
                    <a:pt x="245" y="113"/>
                    <a:pt x="246" y="114"/>
                  </a:cubicBezTo>
                  <a:cubicBezTo>
                    <a:pt x="248" y="120"/>
                    <a:pt x="250" y="126"/>
                    <a:pt x="252" y="132"/>
                  </a:cubicBezTo>
                  <a:cubicBezTo>
                    <a:pt x="253" y="133"/>
                    <a:pt x="253" y="134"/>
                    <a:pt x="254" y="134"/>
                  </a:cubicBezTo>
                  <a:cubicBezTo>
                    <a:pt x="255" y="134"/>
                    <a:pt x="255" y="134"/>
                    <a:pt x="255" y="134"/>
                  </a:cubicBezTo>
                  <a:cubicBezTo>
                    <a:pt x="256" y="133"/>
                    <a:pt x="256" y="132"/>
                    <a:pt x="256" y="131"/>
                  </a:cubicBezTo>
                  <a:cubicBezTo>
                    <a:pt x="254" y="125"/>
                    <a:pt x="252" y="118"/>
                    <a:pt x="249" y="112"/>
                  </a:cubicBezTo>
                  <a:cubicBezTo>
                    <a:pt x="249" y="111"/>
                    <a:pt x="248" y="111"/>
                    <a:pt x="247" y="111"/>
                  </a:cubicBezTo>
                  <a:moveTo>
                    <a:pt x="49" y="92"/>
                  </a:moveTo>
                  <a:cubicBezTo>
                    <a:pt x="48" y="92"/>
                    <a:pt x="47" y="92"/>
                    <a:pt x="47" y="93"/>
                  </a:cubicBezTo>
                  <a:cubicBezTo>
                    <a:pt x="44" y="99"/>
                    <a:pt x="41" y="105"/>
                    <a:pt x="39" y="111"/>
                  </a:cubicBezTo>
                  <a:cubicBezTo>
                    <a:pt x="38" y="112"/>
                    <a:pt x="39" y="113"/>
                    <a:pt x="40" y="114"/>
                  </a:cubicBezTo>
                  <a:cubicBezTo>
                    <a:pt x="40" y="114"/>
                    <a:pt x="40" y="114"/>
                    <a:pt x="40" y="114"/>
                  </a:cubicBezTo>
                  <a:cubicBezTo>
                    <a:pt x="41" y="114"/>
                    <a:pt x="42" y="114"/>
                    <a:pt x="42" y="113"/>
                  </a:cubicBezTo>
                  <a:cubicBezTo>
                    <a:pt x="45" y="107"/>
                    <a:pt x="48" y="101"/>
                    <a:pt x="51" y="95"/>
                  </a:cubicBezTo>
                  <a:cubicBezTo>
                    <a:pt x="51" y="94"/>
                    <a:pt x="51" y="93"/>
                    <a:pt x="50" y="92"/>
                  </a:cubicBezTo>
                  <a:cubicBezTo>
                    <a:pt x="49" y="92"/>
                    <a:pt x="49" y="92"/>
                    <a:pt x="49" y="92"/>
                  </a:cubicBezTo>
                  <a:moveTo>
                    <a:pt x="231" y="74"/>
                  </a:moveTo>
                  <a:cubicBezTo>
                    <a:pt x="231" y="74"/>
                    <a:pt x="231" y="74"/>
                    <a:pt x="230" y="74"/>
                  </a:cubicBezTo>
                  <a:cubicBezTo>
                    <a:pt x="229" y="75"/>
                    <a:pt x="229" y="76"/>
                    <a:pt x="230" y="77"/>
                  </a:cubicBezTo>
                  <a:cubicBezTo>
                    <a:pt x="230" y="77"/>
                    <a:pt x="230" y="77"/>
                    <a:pt x="230" y="77"/>
                  </a:cubicBezTo>
                  <a:cubicBezTo>
                    <a:pt x="233" y="83"/>
                    <a:pt x="235" y="89"/>
                    <a:pt x="238" y="95"/>
                  </a:cubicBezTo>
                  <a:cubicBezTo>
                    <a:pt x="238" y="96"/>
                    <a:pt x="239" y="96"/>
                    <a:pt x="240" y="96"/>
                  </a:cubicBezTo>
                  <a:cubicBezTo>
                    <a:pt x="241" y="96"/>
                    <a:pt x="241" y="96"/>
                    <a:pt x="241" y="96"/>
                  </a:cubicBezTo>
                  <a:cubicBezTo>
                    <a:pt x="242" y="96"/>
                    <a:pt x="242" y="95"/>
                    <a:pt x="242" y="94"/>
                  </a:cubicBezTo>
                  <a:cubicBezTo>
                    <a:pt x="239" y="87"/>
                    <a:pt x="236" y="81"/>
                    <a:pt x="233" y="75"/>
                  </a:cubicBezTo>
                  <a:cubicBezTo>
                    <a:pt x="233" y="75"/>
                    <a:pt x="232" y="74"/>
                    <a:pt x="231" y="74"/>
                  </a:cubicBezTo>
                  <a:moveTo>
                    <a:pt x="68" y="57"/>
                  </a:moveTo>
                  <a:cubicBezTo>
                    <a:pt x="68" y="57"/>
                    <a:pt x="67" y="57"/>
                    <a:pt x="67" y="58"/>
                  </a:cubicBezTo>
                  <a:cubicBezTo>
                    <a:pt x="63" y="63"/>
                    <a:pt x="60" y="69"/>
                    <a:pt x="56" y="75"/>
                  </a:cubicBezTo>
                  <a:cubicBezTo>
                    <a:pt x="56" y="76"/>
                    <a:pt x="56" y="77"/>
                    <a:pt x="57" y="78"/>
                  </a:cubicBezTo>
                  <a:cubicBezTo>
                    <a:pt x="58" y="78"/>
                    <a:pt x="58" y="78"/>
                    <a:pt x="58" y="78"/>
                  </a:cubicBezTo>
                  <a:cubicBezTo>
                    <a:pt x="59" y="78"/>
                    <a:pt x="59" y="78"/>
                    <a:pt x="60" y="77"/>
                  </a:cubicBezTo>
                  <a:cubicBezTo>
                    <a:pt x="63" y="71"/>
                    <a:pt x="66" y="65"/>
                    <a:pt x="70" y="60"/>
                  </a:cubicBezTo>
                  <a:cubicBezTo>
                    <a:pt x="70" y="59"/>
                    <a:pt x="70" y="58"/>
                    <a:pt x="69" y="57"/>
                  </a:cubicBezTo>
                  <a:cubicBezTo>
                    <a:pt x="69" y="57"/>
                    <a:pt x="69" y="57"/>
                    <a:pt x="68" y="57"/>
                  </a:cubicBezTo>
                  <a:moveTo>
                    <a:pt x="211" y="40"/>
                  </a:moveTo>
                  <a:cubicBezTo>
                    <a:pt x="210" y="40"/>
                    <a:pt x="210" y="40"/>
                    <a:pt x="209" y="40"/>
                  </a:cubicBezTo>
                  <a:cubicBezTo>
                    <a:pt x="209" y="41"/>
                    <a:pt x="208" y="42"/>
                    <a:pt x="209" y="43"/>
                  </a:cubicBezTo>
                  <a:cubicBezTo>
                    <a:pt x="213" y="48"/>
                    <a:pt x="217" y="54"/>
                    <a:pt x="220" y="60"/>
                  </a:cubicBezTo>
                  <a:cubicBezTo>
                    <a:pt x="220" y="60"/>
                    <a:pt x="221" y="61"/>
                    <a:pt x="222" y="61"/>
                  </a:cubicBezTo>
                  <a:cubicBezTo>
                    <a:pt x="223" y="60"/>
                    <a:pt x="223" y="60"/>
                    <a:pt x="223" y="60"/>
                  </a:cubicBezTo>
                  <a:cubicBezTo>
                    <a:pt x="224" y="60"/>
                    <a:pt x="224" y="59"/>
                    <a:pt x="223" y="58"/>
                  </a:cubicBezTo>
                  <a:cubicBezTo>
                    <a:pt x="220" y="52"/>
                    <a:pt x="216" y="46"/>
                    <a:pt x="212" y="41"/>
                  </a:cubicBezTo>
                  <a:cubicBezTo>
                    <a:pt x="212" y="40"/>
                    <a:pt x="211" y="40"/>
                    <a:pt x="211" y="40"/>
                  </a:cubicBezTo>
                  <a:moveTo>
                    <a:pt x="93" y="25"/>
                  </a:moveTo>
                  <a:cubicBezTo>
                    <a:pt x="92" y="25"/>
                    <a:pt x="92" y="26"/>
                    <a:pt x="91" y="26"/>
                  </a:cubicBezTo>
                  <a:cubicBezTo>
                    <a:pt x="87" y="31"/>
                    <a:pt x="82" y="36"/>
                    <a:pt x="78" y="41"/>
                  </a:cubicBezTo>
                  <a:cubicBezTo>
                    <a:pt x="77" y="42"/>
                    <a:pt x="78" y="43"/>
                    <a:pt x="78" y="44"/>
                  </a:cubicBezTo>
                  <a:cubicBezTo>
                    <a:pt x="79" y="44"/>
                    <a:pt x="79" y="44"/>
                    <a:pt x="80" y="44"/>
                  </a:cubicBezTo>
                  <a:cubicBezTo>
                    <a:pt x="80" y="44"/>
                    <a:pt x="81" y="44"/>
                    <a:pt x="81" y="44"/>
                  </a:cubicBezTo>
                  <a:cubicBezTo>
                    <a:pt x="81" y="44"/>
                    <a:pt x="81" y="44"/>
                    <a:pt x="81" y="44"/>
                  </a:cubicBezTo>
                  <a:cubicBezTo>
                    <a:pt x="85" y="38"/>
                    <a:pt x="90" y="33"/>
                    <a:pt x="94" y="29"/>
                  </a:cubicBezTo>
                  <a:cubicBezTo>
                    <a:pt x="95" y="28"/>
                    <a:pt x="95" y="27"/>
                    <a:pt x="94" y="26"/>
                  </a:cubicBezTo>
                  <a:cubicBezTo>
                    <a:pt x="94" y="26"/>
                    <a:pt x="93" y="25"/>
                    <a:pt x="93" y="25"/>
                  </a:cubicBezTo>
                  <a:moveTo>
                    <a:pt x="182" y="12"/>
                  </a:moveTo>
                  <a:cubicBezTo>
                    <a:pt x="182" y="12"/>
                    <a:pt x="181" y="12"/>
                    <a:pt x="181" y="13"/>
                  </a:cubicBezTo>
                  <a:cubicBezTo>
                    <a:pt x="180" y="14"/>
                    <a:pt x="180" y="15"/>
                    <a:pt x="181" y="15"/>
                  </a:cubicBezTo>
                  <a:cubicBezTo>
                    <a:pt x="187" y="19"/>
                    <a:pt x="192" y="23"/>
                    <a:pt x="196" y="28"/>
                  </a:cubicBezTo>
                  <a:cubicBezTo>
                    <a:pt x="197" y="29"/>
                    <a:pt x="197" y="29"/>
                    <a:pt x="198" y="29"/>
                  </a:cubicBezTo>
                  <a:cubicBezTo>
                    <a:pt x="198" y="29"/>
                    <a:pt x="198" y="29"/>
                    <a:pt x="198" y="29"/>
                  </a:cubicBezTo>
                  <a:cubicBezTo>
                    <a:pt x="198" y="29"/>
                    <a:pt x="199" y="29"/>
                    <a:pt x="199" y="28"/>
                  </a:cubicBezTo>
                  <a:cubicBezTo>
                    <a:pt x="200" y="27"/>
                    <a:pt x="200" y="26"/>
                    <a:pt x="199" y="25"/>
                  </a:cubicBezTo>
                  <a:cubicBezTo>
                    <a:pt x="194" y="20"/>
                    <a:pt x="189" y="16"/>
                    <a:pt x="184" y="12"/>
                  </a:cubicBezTo>
                  <a:cubicBezTo>
                    <a:pt x="183" y="12"/>
                    <a:pt x="183" y="12"/>
                    <a:pt x="182" y="12"/>
                  </a:cubicBezTo>
                  <a:moveTo>
                    <a:pt x="126" y="3"/>
                  </a:moveTo>
                  <a:cubicBezTo>
                    <a:pt x="125" y="3"/>
                    <a:pt x="125" y="3"/>
                    <a:pt x="125" y="3"/>
                  </a:cubicBezTo>
                  <a:cubicBezTo>
                    <a:pt x="119" y="6"/>
                    <a:pt x="113" y="9"/>
                    <a:pt x="107" y="13"/>
                  </a:cubicBezTo>
                  <a:cubicBezTo>
                    <a:pt x="106" y="13"/>
                    <a:pt x="106" y="15"/>
                    <a:pt x="106" y="16"/>
                  </a:cubicBezTo>
                  <a:cubicBezTo>
                    <a:pt x="107" y="16"/>
                    <a:pt x="107" y="16"/>
                    <a:pt x="108" y="16"/>
                  </a:cubicBezTo>
                  <a:cubicBezTo>
                    <a:pt x="108" y="16"/>
                    <a:pt x="109" y="16"/>
                    <a:pt x="109" y="16"/>
                  </a:cubicBezTo>
                  <a:cubicBezTo>
                    <a:pt x="115" y="12"/>
                    <a:pt x="120" y="9"/>
                    <a:pt x="126" y="7"/>
                  </a:cubicBezTo>
                  <a:cubicBezTo>
                    <a:pt x="127" y="7"/>
                    <a:pt x="128" y="6"/>
                    <a:pt x="128" y="5"/>
                  </a:cubicBezTo>
                  <a:cubicBezTo>
                    <a:pt x="127" y="4"/>
                    <a:pt x="127" y="3"/>
                    <a:pt x="126" y="3"/>
                  </a:cubicBezTo>
                  <a:moveTo>
                    <a:pt x="146" y="0"/>
                  </a:moveTo>
                  <a:cubicBezTo>
                    <a:pt x="145" y="0"/>
                    <a:pt x="145" y="0"/>
                    <a:pt x="145" y="0"/>
                  </a:cubicBezTo>
                  <a:cubicBezTo>
                    <a:pt x="144" y="0"/>
                    <a:pt x="143" y="1"/>
                    <a:pt x="143" y="2"/>
                  </a:cubicBezTo>
                  <a:cubicBezTo>
                    <a:pt x="143" y="3"/>
                    <a:pt x="144" y="4"/>
                    <a:pt x="145" y="4"/>
                  </a:cubicBezTo>
                  <a:cubicBezTo>
                    <a:pt x="145" y="4"/>
                    <a:pt x="145" y="4"/>
                    <a:pt x="145" y="4"/>
                  </a:cubicBezTo>
                  <a:cubicBezTo>
                    <a:pt x="145" y="4"/>
                    <a:pt x="145" y="4"/>
                    <a:pt x="145" y="4"/>
                  </a:cubicBezTo>
                  <a:cubicBezTo>
                    <a:pt x="146" y="4"/>
                    <a:pt x="146" y="4"/>
                    <a:pt x="146" y="4"/>
                  </a:cubicBezTo>
                  <a:cubicBezTo>
                    <a:pt x="152" y="4"/>
                    <a:pt x="158" y="5"/>
                    <a:pt x="164" y="7"/>
                  </a:cubicBezTo>
                  <a:cubicBezTo>
                    <a:pt x="165" y="7"/>
                    <a:pt x="165" y="7"/>
                    <a:pt x="165" y="7"/>
                  </a:cubicBezTo>
                  <a:cubicBezTo>
                    <a:pt x="166" y="7"/>
                    <a:pt x="166" y="6"/>
                    <a:pt x="167" y="6"/>
                  </a:cubicBezTo>
                  <a:cubicBezTo>
                    <a:pt x="167" y="4"/>
                    <a:pt x="166" y="3"/>
                    <a:pt x="165" y="3"/>
                  </a:cubicBezTo>
                  <a:cubicBezTo>
                    <a:pt x="159" y="1"/>
                    <a:pt x="153" y="0"/>
                    <a:pt x="146" y="0"/>
                  </a:cubicBezTo>
                </a:path>
              </a:pathLst>
            </a:custGeom>
            <a:solidFill>
              <a:srgbClr val="2E75B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</p:grpSp>
      <p:sp>
        <p:nvSpPr>
          <p:cNvPr id="771" name="Google Shape;771;p13"/>
          <p:cNvSpPr txBox="1"/>
          <p:nvPr/>
        </p:nvSpPr>
        <p:spPr>
          <a:xfrm>
            <a:off x="474980" y="412750"/>
            <a:ext cx="6295390" cy="624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800"/>
              <a:buFont typeface="Arial Rounded"/>
              <a:buNone/>
            </a:pPr>
            <a:r>
              <a:rPr lang="en-US" sz="4800" b="1" i="0" u="none" strike="noStrike" cap="none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Luyện đọc từ khó</a:t>
            </a:r>
            <a:endParaRPr sz="4800" b="1" i="0" u="none" strike="noStrike" cap="none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cxnSp>
        <p:nvCxnSpPr>
          <p:cNvPr id="772" name="Google Shape;772;p13"/>
          <p:cNvCxnSpPr/>
          <p:nvPr/>
        </p:nvCxnSpPr>
        <p:spPr>
          <a:xfrm>
            <a:off x="4834221" y="1875367"/>
            <a:ext cx="709084" cy="0"/>
          </a:xfrm>
          <a:prstGeom prst="straightConnector1">
            <a:avLst/>
          </a:prstGeom>
          <a:noFill/>
          <a:ln w="9525" cap="rnd" cmpd="sng">
            <a:solidFill>
              <a:srgbClr val="808080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773" name="Google Shape;773;p13"/>
          <p:cNvSpPr/>
          <p:nvPr/>
        </p:nvSpPr>
        <p:spPr>
          <a:xfrm>
            <a:off x="5543304" y="1657350"/>
            <a:ext cx="3467100" cy="448733"/>
          </a:xfrm>
          <a:prstGeom prst="homePlate">
            <a:avLst>
              <a:gd name="adj" fmla="val 137465"/>
            </a:avLst>
          </a:prstGeom>
          <a:noFill/>
          <a:ln w="9525" cap="rnd" cmpd="sng">
            <a:solidFill>
              <a:srgbClr val="808080"/>
            </a:solidFill>
            <a:prstDash val="dot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 Rounded"/>
              <a:buNone/>
            </a:pPr>
            <a:r>
              <a:rPr lang="en-US" sz="3600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l</a:t>
            </a:r>
            <a:r>
              <a:rPr lang="en-US" sz="36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ịch cũ</a:t>
            </a:r>
            <a:endParaRPr sz="3600" b="0" i="0" u="none" strike="noStrike" cap="non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cxnSp>
        <p:nvCxnSpPr>
          <p:cNvPr id="774" name="Google Shape;774;p13"/>
          <p:cNvCxnSpPr/>
          <p:nvPr/>
        </p:nvCxnSpPr>
        <p:spPr>
          <a:xfrm>
            <a:off x="5168654" y="2925234"/>
            <a:ext cx="709084" cy="0"/>
          </a:xfrm>
          <a:prstGeom prst="straightConnector1">
            <a:avLst/>
          </a:prstGeom>
          <a:noFill/>
          <a:ln w="9525" cap="rnd" cmpd="sng">
            <a:solidFill>
              <a:srgbClr val="808080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775" name="Google Shape;775;p13"/>
          <p:cNvSpPr/>
          <p:nvPr/>
        </p:nvSpPr>
        <p:spPr>
          <a:xfrm>
            <a:off x="5877737" y="2709334"/>
            <a:ext cx="3467100" cy="446617"/>
          </a:xfrm>
          <a:prstGeom prst="homePlate">
            <a:avLst>
              <a:gd name="adj" fmla="val 137778"/>
            </a:avLst>
          </a:prstGeom>
          <a:noFill/>
          <a:ln w="9525" cap="rnd" cmpd="sng">
            <a:solidFill>
              <a:srgbClr val="808080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 Rounded"/>
              <a:buNone/>
            </a:pPr>
            <a:r>
              <a:rPr lang="en-US" sz="3600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en-US" sz="36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ỏa hương</a:t>
            </a:r>
            <a:endParaRPr sz="3600" b="0" i="0" u="none" strike="noStrike" cap="non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cxnSp>
        <p:nvCxnSpPr>
          <p:cNvPr id="776" name="Google Shape;776;p13"/>
          <p:cNvCxnSpPr/>
          <p:nvPr/>
        </p:nvCxnSpPr>
        <p:spPr>
          <a:xfrm>
            <a:off x="5503088" y="3977217"/>
            <a:ext cx="709084" cy="0"/>
          </a:xfrm>
          <a:prstGeom prst="straightConnector1">
            <a:avLst/>
          </a:prstGeom>
          <a:noFill/>
          <a:ln w="9525" cap="rnd" cmpd="sng">
            <a:solidFill>
              <a:srgbClr val="808080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777" name="Google Shape;777;p13"/>
          <p:cNvSpPr/>
          <p:nvPr/>
        </p:nvSpPr>
        <p:spPr>
          <a:xfrm>
            <a:off x="6212170" y="3759201"/>
            <a:ext cx="3467100" cy="448733"/>
          </a:xfrm>
          <a:prstGeom prst="homePlate">
            <a:avLst>
              <a:gd name="adj" fmla="val 137778"/>
            </a:avLst>
          </a:prstGeom>
          <a:noFill/>
          <a:ln w="9525" cap="rnd" cmpd="sng">
            <a:solidFill>
              <a:srgbClr val="808080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 Rounded"/>
              <a:buNone/>
            </a:pPr>
            <a:r>
              <a:rPr lang="en-US" sz="3600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g</a:t>
            </a:r>
            <a:r>
              <a:rPr lang="en-US" sz="36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ặt hái</a:t>
            </a:r>
            <a:endParaRPr sz="3600" b="0" i="0" u="none" strike="noStrike" cap="non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cxnSp>
        <p:nvCxnSpPr>
          <p:cNvPr id="778" name="Google Shape;778;p13"/>
          <p:cNvCxnSpPr/>
          <p:nvPr/>
        </p:nvCxnSpPr>
        <p:spPr>
          <a:xfrm>
            <a:off x="5835404" y="5027083"/>
            <a:ext cx="709084" cy="0"/>
          </a:xfrm>
          <a:prstGeom prst="straightConnector1">
            <a:avLst/>
          </a:prstGeom>
          <a:noFill/>
          <a:ln w="9525" cap="rnd" cmpd="sng">
            <a:solidFill>
              <a:srgbClr val="808080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779" name="Google Shape;779;p13"/>
          <p:cNvSpPr/>
          <p:nvPr/>
        </p:nvSpPr>
        <p:spPr>
          <a:xfrm>
            <a:off x="6544488" y="4811183"/>
            <a:ext cx="3467100" cy="446617"/>
          </a:xfrm>
          <a:prstGeom prst="homePlate">
            <a:avLst>
              <a:gd name="adj" fmla="val 137778"/>
            </a:avLst>
          </a:prstGeom>
          <a:noFill/>
          <a:ln w="9525" cap="rnd" cmpd="sng">
            <a:solidFill>
              <a:srgbClr val="808080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 Rounded"/>
              <a:buNone/>
            </a:pPr>
            <a:r>
              <a:rPr lang="en-US" sz="3600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en-US" sz="36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hín vàng</a:t>
            </a:r>
            <a:endParaRPr sz="3600" b="0" i="0" u="none" strike="noStrike" cap="non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grpSp>
        <p:nvGrpSpPr>
          <p:cNvPr id="780" name="Google Shape;780;p13"/>
          <p:cNvGrpSpPr/>
          <p:nvPr/>
        </p:nvGrpSpPr>
        <p:grpSpPr>
          <a:xfrm>
            <a:off x="4487088" y="2556934"/>
            <a:ext cx="556683" cy="755649"/>
            <a:chOff x="1912093" y="3035874"/>
            <a:chExt cx="556574" cy="754146"/>
          </a:xfrm>
        </p:grpSpPr>
        <p:sp>
          <p:nvSpPr>
            <p:cNvPr id="781" name="Google Shape;781;p13"/>
            <p:cNvSpPr/>
            <p:nvPr/>
          </p:nvSpPr>
          <p:spPr>
            <a:xfrm>
              <a:off x="1918436" y="3066040"/>
              <a:ext cx="550231" cy="712865"/>
            </a:xfrm>
            <a:custGeom>
              <a:avLst/>
              <a:gdLst/>
              <a:ahLst/>
              <a:cxnLst/>
              <a:rect l="l" t="t" r="r" b="b"/>
              <a:pathLst>
                <a:path w="290" h="374" extrusionOk="0">
                  <a:moveTo>
                    <a:pt x="241" y="170"/>
                  </a:moveTo>
                  <a:cubicBezTo>
                    <a:pt x="246" y="155"/>
                    <a:pt x="266" y="145"/>
                    <a:pt x="272" y="130"/>
                  </a:cubicBezTo>
                  <a:cubicBezTo>
                    <a:pt x="281" y="109"/>
                    <a:pt x="280" y="86"/>
                    <a:pt x="266" y="67"/>
                  </a:cubicBezTo>
                  <a:cubicBezTo>
                    <a:pt x="243" y="35"/>
                    <a:pt x="193" y="5"/>
                    <a:pt x="147" y="3"/>
                  </a:cubicBezTo>
                  <a:cubicBezTo>
                    <a:pt x="99" y="0"/>
                    <a:pt x="68" y="31"/>
                    <a:pt x="50" y="66"/>
                  </a:cubicBezTo>
                  <a:cubicBezTo>
                    <a:pt x="35" y="94"/>
                    <a:pt x="27" y="127"/>
                    <a:pt x="23" y="152"/>
                  </a:cubicBezTo>
                  <a:cubicBezTo>
                    <a:pt x="12" y="221"/>
                    <a:pt x="0" y="343"/>
                    <a:pt x="109" y="364"/>
                  </a:cubicBezTo>
                  <a:cubicBezTo>
                    <a:pt x="159" y="374"/>
                    <a:pt x="205" y="359"/>
                    <a:pt x="239" y="327"/>
                  </a:cubicBezTo>
                  <a:cubicBezTo>
                    <a:pt x="269" y="299"/>
                    <a:pt x="290" y="245"/>
                    <a:pt x="263" y="209"/>
                  </a:cubicBezTo>
                  <a:cubicBezTo>
                    <a:pt x="251" y="194"/>
                    <a:pt x="233" y="189"/>
                    <a:pt x="241" y="170"/>
                  </a:cubicBezTo>
                  <a:moveTo>
                    <a:pt x="186" y="273"/>
                  </a:moveTo>
                  <a:cubicBezTo>
                    <a:pt x="152" y="295"/>
                    <a:pt x="88" y="324"/>
                    <a:pt x="92" y="253"/>
                  </a:cubicBezTo>
                  <a:cubicBezTo>
                    <a:pt x="92" y="253"/>
                    <a:pt x="99" y="205"/>
                    <a:pt x="133" y="201"/>
                  </a:cubicBezTo>
                  <a:cubicBezTo>
                    <a:pt x="167" y="198"/>
                    <a:pt x="220" y="251"/>
                    <a:pt x="186" y="273"/>
                  </a:cubicBezTo>
                  <a:moveTo>
                    <a:pt x="186" y="141"/>
                  </a:moveTo>
                  <a:cubicBezTo>
                    <a:pt x="148" y="155"/>
                    <a:pt x="80" y="170"/>
                    <a:pt x="100" y="101"/>
                  </a:cubicBezTo>
                  <a:cubicBezTo>
                    <a:pt x="100" y="101"/>
                    <a:pt x="116" y="56"/>
                    <a:pt x="150" y="59"/>
                  </a:cubicBezTo>
                  <a:cubicBezTo>
                    <a:pt x="185" y="63"/>
                    <a:pt x="224" y="126"/>
                    <a:pt x="186" y="141"/>
                  </a:cubicBezTo>
                </a:path>
              </a:pathLst>
            </a:custGeom>
            <a:solidFill>
              <a:srgbClr val="F4B08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  <p:sp>
          <p:nvSpPr>
            <p:cNvPr id="782" name="Google Shape;782;p13"/>
            <p:cNvSpPr/>
            <p:nvPr/>
          </p:nvSpPr>
          <p:spPr>
            <a:xfrm>
              <a:off x="2007234" y="3569333"/>
              <a:ext cx="431305" cy="195284"/>
            </a:xfrm>
            <a:custGeom>
              <a:avLst/>
              <a:gdLst/>
              <a:ahLst/>
              <a:cxnLst/>
              <a:rect l="l" t="t" r="r" b="b"/>
              <a:pathLst>
                <a:path w="227" h="103" extrusionOk="0">
                  <a:moveTo>
                    <a:pt x="79" y="61"/>
                  </a:moveTo>
                  <a:cubicBezTo>
                    <a:pt x="73" y="61"/>
                    <a:pt x="66" y="60"/>
                    <a:pt x="59" y="59"/>
                  </a:cubicBezTo>
                  <a:cubicBezTo>
                    <a:pt x="58" y="59"/>
                    <a:pt x="57" y="58"/>
                    <a:pt x="57" y="57"/>
                  </a:cubicBezTo>
                  <a:cubicBezTo>
                    <a:pt x="58" y="56"/>
                    <a:pt x="58" y="55"/>
                    <a:pt x="59" y="55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66" y="56"/>
                    <a:pt x="73" y="57"/>
                    <a:pt x="79" y="57"/>
                  </a:cubicBezTo>
                  <a:cubicBezTo>
                    <a:pt x="80" y="57"/>
                    <a:pt x="81" y="58"/>
                    <a:pt x="81" y="59"/>
                  </a:cubicBezTo>
                  <a:cubicBezTo>
                    <a:pt x="81" y="60"/>
                    <a:pt x="80" y="61"/>
                    <a:pt x="79" y="61"/>
                  </a:cubicBezTo>
                  <a:cubicBezTo>
                    <a:pt x="79" y="61"/>
                    <a:pt x="79" y="61"/>
                    <a:pt x="79" y="61"/>
                  </a:cubicBezTo>
                  <a:moveTo>
                    <a:pt x="117" y="50"/>
                  </a:moveTo>
                  <a:cubicBezTo>
                    <a:pt x="118" y="49"/>
                    <a:pt x="118" y="49"/>
                    <a:pt x="118" y="49"/>
                  </a:cubicBezTo>
                  <a:cubicBezTo>
                    <a:pt x="119" y="49"/>
                    <a:pt x="120" y="50"/>
                    <a:pt x="120" y="51"/>
                  </a:cubicBezTo>
                  <a:cubicBezTo>
                    <a:pt x="121" y="52"/>
                    <a:pt x="120" y="53"/>
                    <a:pt x="119" y="53"/>
                  </a:cubicBezTo>
                  <a:cubicBezTo>
                    <a:pt x="113" y="56"/>
                    <a:pt x="106" y="58"/>
                    <a:pt x="100" y="59"/>
                  </a:cubicBezTo>
                  <a:cubicBezTo>
                    <a:pt x="99" y="59"/>
                    <a:pt x="99" y="59"/>
                    <a:pt x="99" y="59"/>
                  </a:cubicBezTo>
                  <a:cubicBezTo>
                    <a:pt x="98" y="59"/>
                    <a:pt x="97" y="59"/>
                    <a:pt x="97" y="58"/>
                  </a:cubicBezTo>
                  <a:cubicBezTo>
                    <a:pt x="97" y="57"/>
                    <a:pt x="98" y="55"/>
                    <a:pt x="99" y="55"/>
                  </a:cubicBezTo>
                  <a:cubicBezTo>
                    <a:pt x="105" y="54"/>
                    <a:pt x="111" y="52"/>
                    <a:pt x="117" y="50"/>
                  </a:cubicBezTo>
                  <a:cubicBezTo>
                    <a:pt x="117" y="50"/>
                    <a:pt x="117" y="50"/>
                    <a:pt x="117" y="50"/>
                  </a:cubicBezTo>
                  <a:moveTo>
                    <a:pt x="215" y="5"/>
                  </a:moveTo>
                  <a:cubicBezTo>
                    <a:pt x="194" y="13"/>
                    <a:pt x="173" y="21"/>
                    <a:pt x="153" y="28"/>
                  </a:cubicBezTo>
                  <a:cubicBezTo>
                    <a:pt x="153" y="28"/>
                    <a:pt x="153" y="28"/>
                    <a:pt x="153" y="28"/>
                  </a:cubicBezTo>
                  <a:cubicBezTo>
                    <a:pt x="154" y="29"/>
                    <a:pt x="154" y="30"/>
                    <a:pt x="153" y="31"/>
                  </a:cubicBezTo>
                  <a:cubicBezTo>
                    <a:pt x="148" y="36"/>
                    <a:pt x="143" y="40"/>
                    <a:pt x="137" y="44"/>
                  </a:cubicBezTo>
                  <a:cubicBezTo>
                    <a:pt x="137" y="44"/>
                    <a:pt x="136" y="44"/>
                    <a:pt x="136" y="44"/>
                  </a:cubicBezTo>
                  <a:cubicBezTo>
                    <a:pt x="135" y="44"/>
                    <a:pt x="135" y="44"/>
                    <a:pt x="134" y="43"/>
                  </a:cubicBezTo>
                  <a:cubicBezTo>
                    <a:pt x="134" y="42"/>
                    <a:pt x="134" y="41"/>
                    <a:pt x="135" y="40"/>
                  </a:cubicBezTo>
                  <a:cubicBezTo>
                    <a:pt x="140" y="37"/>
                    <a:pt x="145" y="33"/>
                    <a:pt x="149" y="29"/>
                  </a:cubicBezTo>
                  <a:cubicBezTo>
                    <a:pt x="145" y="30"/>
                    <a:pt x="140" y="32"/>
                    <a:pt x="136" y="33"/>
                  </a:cubicBezTo>
                  <a:cubicBezTo>
                    <a:pt x="90" y="47"/>
                    <a:pt x="45" y="56"/>
                    <a:pt x="0" y="63"/>
                  </a:cubicBezTo>
                  <a:cubicBezTo>
                    <a:pt x="23" y="83"/>
                    <a:pt x="53" y="93"/>
                    <a:pt x="84" y="93"/>
                  </a:cubicBezTo>
                  <a:cubicBezTo>
                    <a:pt x="116" y="93"/>
                    <a:pt x="149" y="82"/>
                    <a:pt x="174" y="61"/>
                  </a:cubicBezTo>
                  <a:cubicBezTo>
                    <a:pt x="188" y="50"/>
                    <a:pt x="201" y="34"/>
                    <a:pt x="210" y="17"/>
                  </a:cubicBezTo>
                  <a:cubicBezTo>
                    <a:pt x="212" y="13"/>
                    <a:pt x="213" y="9"/>
                    <a:pt x="215" y="5"/>
                  </a:cubicBezTo>
                  <a:moveTo>
                    <a:pt x="227" y="0"/>
                  </a:moveTo>
                  <a:cubicBezTo>
                    <a:pt x="223" y="2"/>
                    <a:pt x="219" y="3"/>
                    <a:pt x="215" y="5"/>
                  </a:cubicBezTo>
                  <a:cubicBezTo>
                    <a:pt x="213" y="9"/>
                    <a:pt x="212" y="13"/>
                    <a:pt x="210" y="17"/>
                  </a:cubicBezTo>
                  <a:cubicBezTo>
                    <a:pt x="200" y="37"/>
                    <a:pt x="186" y="54"/>
                    <a:pt x="168" y="67"/>
                  </a:cubicBezTo>
                  <a:cubicBezTo>
                    <a:pt x="142" y="85"/>
                    <a:pt x="111" y="94"/>
                    <a:pt x="81" y="94"/>
                  </a:cubicBezTo>
                  <a:cubicBezTo>
                    <a:pt x="51" y="94"/>
                    <a:pt x="22" y="85"/>
                    <a:pt x="0" y="66"/>
                  </a:cubicBezTo>
                  <a:cubicBezTo>
                    <a:pt x="14" y="82"/>
                    <a:pt x="34" y="94"/>
                    <a:pt x="61" y="100"/>
                  </a:cubicBezTo>
                  <a:cubicBezTo>
                    <a:pt x="61" y="100"/>
                    <a:pt x="61" y="100"/>
                    <a:pt x="61" y="100"/>
                  </a:cubicBezTo>
                  <a:cubicBezTo>
                    <a:pt x="61" y="100"/>
                    <a:pt x="61" y="100"/>
                    <a:pt x="62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72" y="102"/>
                    <a:pt x="82" y="103"/>
                    <a:pt x="92" y="103"/>
                  </a:cubicBezTo>
                  <a:cubicBezTo>
                    <a:pt x="130" y="103"/>
                    <a:pt x="165" y="88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3" y="63"/>
                    <a:pt x="193" y="63"/>
                  </a:cubicBezTo>
                  <a:cubicBezTo>
                    <a:pt x="193" y="63"/>
                    <a:pt x="193" y="63"/>
                    <a:pt x="193" y="63"/>
                  </a:cubicBezTo>
                  <a:cubicBezTo>
                    <a:pt x="193" y="63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209" y="46"/>
                    <a:pt x="223" y="23"/>
                    <a:pt x="227" y="0"/>
                  </a:cubicBezTo>
                </a:path>
              </a:pathLst>
            </a:custGeom>
            <a:solidFill>
              <a:srgbClr val="C55A1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  <p:sp>
          <p:nvSpPr>
            <p:cNvPr id="783" name="Google Shape;783;p13"/>
            <p:cNvSpPr/>
            <p:nvPr/>
          </p:nvSpPr>
          <p:spPr>
            <a:xfrm>
              <a:off x="1912093" y="3035874"/>
              <a:ext cx="528032" cy="754146"/>
            </a:xfrm>
            <a:custGeom>
              <a:avLst/>
              <a:gdLst/>
              <a:ahLst/>
              <a:cxnLst/>
              <a:rect l="l" t="t" r="r" b="b"/>
              <a:pathLst>
                <a:path w="278" h="396" extrusionOk="0">
                  <a:moveTo>
                    <a:pt x="44" y="73"/>
                  </a:moveTo>
                  <a:cubicBezTo>
                    <a:pt x="72" y="20"/>
                    <a:pt x="120" y="0"/>
                    <a:pt x="177" y="17"/>
                  </a:cubicBezTo>
                  <a:cubicBezTo>
                    <a:pt x="221" y="31"/>
                    <a:pt x="274" y="68"/>
                    <a:pt x="270" y="119"/>
                  </a:cubicBezTo>
                  <a:cubicBezTo>
                    <a:pt x="269" y="144"/>
                    <a:pt x="248" y="154"/>
                    <a:pt x="237" y="172"/>
                  </a:cubicBezTo>
                  <a:cubicBezTo>
                    <a:pt x="232" y="180"/>
                    <a:pt x="231" y="188"/>
                    <a:pt x="235" y="196"/>
                  </a:cubicBezTo>
                  <a:cubicBezTo>
                    <a:pt x="239" y="202"/>
                    <a:pt x="247" y="208"/>
                    <a:pt x="252" y="213"/>
                  </a:cubicBezTo>
                  <a:cubicBezTo>
                    <a:pt x="260" y="221"/>
                    <a:pt x="265" y="231"/>
                    <a:pt x="267" y="242"/>
                  </a:cubicBezTo>
                  <a:cubicBezTo>
                    <a:pt x="277" y="279"/>
                    <a:pt x="251" y="319"/>
                    <a:pt x="224" y="341"/>
                  </a:cubicBezTo>
                  <a:cubicBezTo>
                    <a:pt x="161" y="393"/>
                    <a:pt x="53" y="382"/>
                    <a:pt x="22" y="302"/>
                  </a:cubicBezTo>
                  <a:cubicBezTo>
                    <a:pt x="10" y="271"/>
                    <a:pt x="10" y="236"/>
                    <a:pt x="12" y="203"/>
                  </a:cubicBezTo>
                  <a:cubicBezTo>
                    <a:pt x="15" y="158"/>
                    <a:pt x="24" y="113"/>
                    <a:pt x="44" y="73"/>
                  </a:cubicBezTo>
                  <a:cubicBezTo>
                    <a:pt x="45" y="71"/>
                    <a:pt x="43" y="73"/>
                    <a:pt x="43" y="73"/>
                  </a:cubicBezTo>
                  <a:cubicBezTo>
                    <a:pt x="12" y="135"/>
                    <a:pt x="0" y="220"/>
                    <a:pt x="16" y="288"/>
                  </a:cubicBezTo>
                  <a:cubicBezTo>
                    <a:pt x="37" y="380"/>
                    <a:pt x="147" y="396"/>
                    <a:pt x="218" y="347"/>
                  </a:cubicBezTo>
                  <a:cubicBezTo>
                    <a:pt x="242" y="330"/>
                    <a:pt x="259" y="305"/>
                    <a:pt x="267" y="277"/>
                  </a:cubicBezTo>
                  <a:cubicBezTo>
                    <a:pt x="273" y="258"/>
                    <a:pt x="270" y="237"/>
                    <a:pt x="260" y="220"/>
                  </a:cubicBezTo>
                  <a:cubicBezTo>
                    <a:pt x="255" y="211"/>
                    <a:pt x="246" y="204"/>
                    <a:pt x="239" y="197"/>
                  </a:cubicBezTo>
                  <a:cubicBezTo>
                    <a:pt x="223" y="181"/>
                    <a:pt x="246" y="162"/>
                    <a:pt x="257" y="150"/>
                  </a:cubicBezTo>
                  <a:cubicBezTo>
                    <a:pt x="278" y="128"/>
                    <a:pt x="275" y="92"/>
                    <a:pt x="258" y="69"/>
                  </a:cubicBezTo>
                  <a:cubicBezTo>
                    <a:pt x="229" y="30"/>
                    <a:pt x="172" y="4"/>
                    <a:pt x="124" y="9"/>
                  </a:cubicBezTo>
                  <a:cubicBezTo>
                    <a:pt x="87" y="13"/>
                    <a:pt x="60" y="42"/>
                    <a:pt x="43" y="73"/>
                  </a:cubicBezTo>
                  <a:cubicBezTo>
                    <a:pt x="42" y="75"/>
                    <a:pt x="43" y="73"/>
                    <a:pt x="44" y="73"/>
                  </a:cubicBezTo>
                </a:path>
              </a:pathLst>
            </a:custGeom>
            <a:solidFill>
              <a:srgbClr val="C55A1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  <p:sp>
          <p:nvSpPr>
            <p:cNvPr id="784" name="Google Shape;784;p13"/>
            <p:cNvSpPr/>
            <p:nvPr/>
          </p:nvSpPr>
          <p:spPr>
            <a:xfrm>
              <a:off x="1981863" y="3115258"/>
              <a:ext cx="374220" cy="508056"/>
            </a:xfrm>
            <a:custGeom>
              <a:avLst/>
              <a:gdLst/>
              <a:ahLst/>
              <a:cxnLst/>
              <a:rect l="l" t="t" r="r" b="b"/>
              <a:pathLst>
                <a:path w="197" h="267" extrusionOk="0">
                  <a:moveTo>
                    <a:pt x="164" y="265"/>
                  </a:moveTo>
                  <a:cubicBezTo>
                    <a:pt x="164" y="265"/>
                    <a:pt x="163" y="266"/>
                    <a:pt x="163" y="266"/>
                  </a:cubicBezTo>
                  <a:cubicBezTo>
                    <a:pt x="163" y="266"/>
                    <a:pt x="162" y="267"/>
                    <a:pt x="162" y="267"/>
                  </a:cubicBezTo>
                  <a:cubicBezTo>
                    <a:pt x="163" y="267"/>
                    <a:pt x="164" y="266"/>
                    <a:pt x="166" y="266"/>
                  </a:cubicBezTo>
                  <a:cubicBezTo>
                    <a:pt x="165" y="266"/>
                    <a:pt x="165" y="265"/>
                    <a:pt x="164" y="265"/>
                  </a:cubicBezTo>
                  <a:moveTo>
                    <a:pt x="13" y="245"/>
                  </a:moveTo>
                  <a:cubicBezTo>
                    <a:pt x="13" y="245"/>
                    <a:pt x="12" y="245"/>
                    <a:pt x="12" y="245"/>
                  </a:cubicBezTo>
                  <a:cubicBezTo>
                    <a:pt x="11" y="246"/>
                    <a:pt x="11" y="247"/>
                    <a:pt x="11" y="248"/>
                  </a:cubicBezTo>
                  <a:cubicBezTo>
                    <a:pt x="14" y="254"/>
                    <a:pt x="17" y="260"/>
                    <a:pt x="21" y="266"/>
                  </a:cubicBezTo>
                  <a:cubicBezTo>
                    <a:pt x="21" y="266"/>
                    <a:pt x="22" y="267"/>
                    <a:pt x="23" y="267"/>
                  </a:cubicBezTo>
                  <a:cubicBezTo>
                    <a:pt x="23" y="267"/>
                    <a:pt x="23" y="266"/>
                    <a:pt x="24" y="266"/>
                  </a:cubicBezTo>
                  <a:cubicBezTo>
                    <a:pt x="25" y="266"/>
                    <a:pt x="25" y="264"/>
                    <a:pt x="24" y="263"/>
                  </a:cubicBezTo>
                  <a:cubicBezTo>
                    <a:pt x="24" y="263"/>
                    <a:pt x="24" y="263"/>
                    <a:pt x="24" y="263"/>
                  </a:cubicBezTo>
                  <a:cubicBezTo>
                    <a:pt x="20" y="258"/>
                    <a:pt x="17" y="252"/>
                    <a:pt x="15" y="246"/>
                  </a:cubicBezTo>
                  <a:cubicBezTo>
                    <a:pt x="14" y="246"/>
                    <a:pt x="14" y="245"/>
                    <a:pt x="13" y="245"/>
                  </a:cubicBezTo>
                  <a:moveTo>
                    <a:pt x="187" y="233"/>
                  </a:moveTo>
                  <a:cubicBezTo>
                    <a:pt x="186" y="233"/>
                    <a:pt x="185" y="233"/>
                    <a:pt x="185" y="234"/>
                  </a:cubicBezTo>
                  <a:cubicBezTo>
                    <a:pt x="182" y="240"/>
                    <a:pt x="179" y="246"/>
                    <a:pt x="176" y="251"/>
                  </a:cubicBezTo>
                  <a:cubicBezTo>
                    <a:pt x="175" y="252"/>
                    <a:pt x="175" y="253"/>
                    <a:pt x="176" y="254"/>
                  </a:cubicBezTo>
                  <a:cubicBezTo>
                    <a:pt x="177" y="254"/>
                    <a:pt x="177" y="254"/>
                    <a:pt x="177" y="254"/>
                  </a:cubicBezTo>
                  <a:cubicBezTo>
                    <a:pt x="178" y="254"/>
                    <a:pt x="179" y="254"/>
                    <a:pt x="179" y="253"/>
                  </a:cubicBezTo>
                  <a:cubicBezTo>
                    <a:pt x="183" y="248"/>
                    <a:pt x="186" y="242"/>
                    <a:pt x="189" y="235"/>
                  </a:cubicBezTo>
                  <a:cubicBezTo>
                    <a:pt x="189" y="234"/>
                    <a:pt x="189" y="233"/>
                    <a:pt x="188" y="233"/>
                  </a:cubicBezTo>
                  <a:cubicBezTo>
                    <a:pt x="187" y="233"/>
                    <a:pt x="187" y="233"/>
                    <a:pt x="187" y="233"/>
                  </a:cubicBezTo>
                  <a:moveTo>
                    <a:pt x="3" y="206"/>
                  </a:moveTo>
                  <a:cubicBezTo>
                    <a:pt x="3" y="206"/>
                    <a:pt x="3" y="206"/>
                    <a:pt x="3" y="206"/>
                  </a:cubicBezTo>
                  <a:cubicBezTo>
                    <a:pt x="2" y="207"/>
                    <a:pt x="1" y="208"/>
                    <a:pt x="1" y="209"/>
                  </a:cubicBezTo>
                  <a:cubicBezTo>
                    <a:pt x="2" y="215"/>
                    <a:pt x="3" y="222"/>
                    <a:pt x="5" y="229"/>
                  </a:cubicBezTo>
                  <a:cubicBezTo>
                    <a:pt x="5" y="230"/>
                    <a:pt x="6" y="230"/>
                    <a:pt x="7" y="230"/>
                  </a:cubicBezTo>
                  <a:cubicBezTo>
                    <a:pt x="7" y="230"/>
                    <a:pt x="7" y="230"/>
                    <a:pt x="7" y="230"/>
                  </a:cubicBezTo>
                  <a:cubicBezTo>
                    <a:pt x="8" y="230"/>
                    <a:pt x="9" y="229"/>
                    <a:pt x="9" y="228"/>
                  </a:cubicBezTo>
                  <a:cubicBezTo>
                    <a:pt x="7" y="221"/>
                    <a:pt x="6" y="215"/>
                    <a:pt x="5" y="208"/>
                  </a:cubicBezTo>
                  <a:cubicBezTo>
                    <a:pt x="5" y="207"/>
                    <a:pt x="4" y="206"/>
                    <a:pt x="3" y="206"/>
                  </a:cubicBezTo>
                  <a:moveTo>
                    <a:pt x="194" y="194"/>
                  </a:moveTo>
                  <a:cubicBezTo>
                    <a:pt x="194" y="194"/>
                    <a:pt x="194" y="194"/>
                    <a:pt x="194" y="194"/>
                  </a:cubicBezTo>
                  <a:cubicBezTo>
                    <a:pt x="193" y="194"/>
                    <a:pt x="192" y="195"/>
                    <a:pt x="192" y="196"/>
                  </a:cubicBezTo>
                  <a:cubicBezTo>
                    <a:pt x="192" y="196"/>
                    <a:pt x="192" y="196"/>
                    <a:pt x="192" y="196"/>
                  </a:cubicBezTo>
                  <a:cubicBezTo>
                    <a:pt x="192" y="198"/>
                    <a:pt x="192" y="200"/>
                    <a:pt x="192" y="201"/>
                  </a:cubicBezTo>
                  <a:cubicBezTo>
                    <a:pt x="192" y="206"/>
                    <a:pt x="192" y="211"/>
                    <a:pt x="191" y="215"/>
                  </a:cubicBezTo>
                  <a:cubicBezTo>
                    <a:pt x="191" y="216"/>
                    <a:pt x="191" y="217"/>
                    <a:pt x="192" y="218"/>
                  </a:cubicBezTo>
                  <a:cubicBezTo>
                    <a:pt x="193" y="218"/>
                    <a:pt x="193" y="218"/>
                    <a:pt x="193" y="218"/>
                  </a:cubicBezTo>
                  <a:cubicBezTo>
                    <a:pt x="194" y="218"/>
                    <a:pt x="195" y="217"/>
                    <a:pt x="195" y="216"/>
                  </a:cubicBezTo>
                  <a:cubicBezTo>
                    <a:pt x="196" y="211"/>
                    <a:pt x="196" y="206"/>
                    <a:pt x="196" y="201"/>
                  </a:cubicBezTo>
                  <a:cubicBezTo>
                    <a:pt x="196" y="200"/>
                    <a:pt x="196" y="198"/>
                    <a:pt x="196" y="196"/>
                  </a:cubicBezTo>
                  <a:cubicBezTo>
                    <a:pt x="196" y="195"/>
                    <a:pt x="195" y="194"/>
                    <a:pt x="194" y="194"/>
                  </a:cubicBezTo>
                  <a:moveTo>
                    <a:pt x="2" y="167"/>
                  </a:moveTo>
                  <a:cubicBezTo>
                    <a:pt x="1" y="167"/>
                    <a:pt x="0" y="167"/>
                    <a:pt x="0" y="168"/>
                  </a:cubicBezTo>
                  <a:cubicBezTo>
                    <a:pt x="0" y="173"/>
                    <a:pt x="0" y="178"/>
                    <a:pt x="0" y="183"/>
                  </a:cubicBezTo>
                  <a:cubicBezTo>
                    <a:pt x="0" y="185"/>
                    <a:pt x="0" y="187"/>
                    <a:pt x="0" y="189"/>
                  </a:cubicBezTo>
                  <a:cubicBezTo>
                    <a:pt x="0" y="190"/>
                    <a:pt x="1" y="191"/>
                    <a:pt x="2" y="191"/>
                  </a:cubicBezTo>
                  <a:cubicBezTo>
                    <a:pt x="2" y="191"/>
                    <a:pt x="2" y="191"/>
                    <a:pt x="2" y="191"/>
                  </a:cubicBezTo>
                  <a:cubicBezTo>
                    <a:pt x="3" y="190"/>
                    <a:pt x="4" y="190"/>
                    <a:pt x="4" y="188"/>
                  </a:cubicBezTo>
                  <a:cubicBezTo>
                    <a:pt x="4" y="188"/>
                    <a:pt x="4" y="188"/>
                    <a:pt x="4" y="188"/>
                  </a:cubicBezTo>
                  <a:cubicBezTo>
                    <a:pt x="4" y="187"/>
                    <a:pt x="4" y="185"/>
                    <a:pt x="4" y="183"/>
                  </a:cubicBezTo>
                  <a:cubicBezTo>
                    <a:pt x="4" y="178"/>
                    <a:pt x="4" y="173"/>
                    <a:pt x="4" y="169"/>
                  </a:cubicBezTo>
                  <a:cubicBezTo>
                    <a:pt x="4" y="167"/>
                    <a:pt x="3" y="167"/>
                    <a:pt x="2" y="167"/>
                  </a:cubicBezTo>
                  <a:cubicBezTo>
                    <a:pt x="2" y="167"/>
                    <a:pt x="2" y="167"/>
                    <a:pt x="2" y="167"/>
                  </a:cubicBezTo>
                  <a:moveTo>
                    <a:pt x="177" y="159"/>
                  </a:moveTo>
                  <a:cubicBezTo>
                    <a:pt x="176" y="159"/>
                    <a:pt x="176" y="159"/>
                    <a:pt x="175" y="159"/>
                  </a:cubicBezTo>
                  <a:cubicBezTo>
                    <a:pt x="175" y="160"/>
                    <a:pt x="175" y="161"/>
                    <a:pt x="175" y="162"/>
                  </a:cubicBezTo>
                  <a:cubicBezTo>
                    <a:pt x="178" y="165"/>
                    <a:pt x="181" y="167"/>
                    <a:pt x="183" y="171"/>
                  </a:cubicBezTo>
                  <a:cubicBezTo>
                    <a:pt x="185" y="173"/>
                    <a:pt x="186" y="175"/>
                    <a:pt x="187" y="177"/>
                  </a:cubicBezTo>
                  <a:cubicBezTo>
                    <a:pt x="187" y="178"/>
                    <a:pt x="188" y="179"/>
                    <a:pt x="189" y="179"/>
                  </a:cubicBezTo>
                  <a:cubicBezTo>
                    <a:pt x="190" y="178"/>
                    <a:pt x="190" y="178"/>
                    <a:pt x="190" y="178"/>
                  </a:cubicBezTo>
                  <a:cubicBezTo>
                    <a:pt x="191" y="178"/>
                    <a:pt x="191" y="177"/>
                    <a:pt x="191" y="176"/>
                  </a:cubicBezTo>
                  <a:cubicBezTo>
                    <a:pt x="189" y="173"/>
                    <a:pt x="188" y="171"/>
                    <a:pt x="186" y="168"/>
                  </a:cubicBezTo>
                  <a:cubicBezTo>
                    <a:pt x="184" y="165"/>
                    <a:pt x="181" y="162"/>
                    <a:pt x="178" y="159"/>
                  </a:cubicBezTo>
                  <a:cubicBezTo>
                    <a:pt x="178" y="159"/>
                    <a:pt x="177" y="159"/>
                    <a:pt x="177" y="159"/>
                  </a:cubicBezTo>
                  <a:moveTo>
                    <a:pt x="6" y="127"/>
                  </a:moveTo>
                  <a:cubicBezTo>
                    <a:pt x="5" y="127"/>
                    <a:pt x="4" y="127"/>
                    <a:pt x="4" y="128"/>
                  </a:cubicBezTo>
                  <a:cubicBezTo>
                    <a:pt x="3" y="135"/>
                    <a:pt x="2" y="141"/>
                    <a:pt x="2" y="148"/>
                  </a:cubicBezTo>
                  <a:cubicBezTo>
                    <a:pt x="2" y="149"/>
                    <a:pt x="2" y="150"/>
                    <a:pt x="4" y="151"/>
                  </a:cubicBezTo>
                  <a:cubicBezTo>
                    <a:pt x="4" y="151"/>
                    <a:pt x="4" y="151"/>
                    <a:pt x="4" y="151"/>
                  </a:cubicBezTo>
                  <a:cubicBezTo>
                    <a:pt x="5" y="151"/>
                    <a:pt x="6" y="150"/>
                    <a:pt x="6" y="149"/>
                  </a:cubicBezTo>
                  <a:cubicBezTo>
                    <a:pt x="6" y="142"/>
                    <a:pt x="7" y="135"/>
                    <a:pt x="8" y="129"/>
                  </a:cubicBezTo>
                  <a:cubicBezTo>
                    <a:pt x="8" y="128"/>
                    <a:pt x="7" y="127"/>
                    <a:pt x="6" y="127"/>
                  </a:cubicBezTo>
                  <a:cubicBezTo>
                    <a:pt x="6" y="127"/>
                    <a:pt x="6" y="127"/>
                    <a:pt x="6" y="127"/>
                  </a:cubicBezTo>
                  <a:moveTo>
                    <a:pt x="175" y="124"/>
                  </a:moveTo>
                  <a:cubicBezTo>
                    <a:pt x="175" y="124"/>
                    <a:pt x="174" y="125"/>
                    <a:pt x="174" y="125"/>
                  </a:cubicBezTo>
                  <a:cubicBezTo>
                    <a:pt x="174" y="125"/>
                    <a:pt x="174" y="125"/>
                    <a:pt x="174" y="125"/>
                  </a:cubicBezTo>
                  <a:cubicBezTo>
                    <a:pt x="171" y="129"/>
                    <a:pt x="168" y="133"/>
                    <a:pt x="166" y="137"/>
                  </a:cubicBezTo>
                  <a:cubicBezTo>
                    <a:pt x="165" y="140"/>
                    <a:pt x="165" y="142"/>
                    <a:pt x="165" y="144"/>
                  </a:cubicBezTo>
                  <a:cubicBezTo>
                    <a:pt x="165" y="145"/>
                    <a:pt x="166" y="146"/>
                    <a:pt x="167" y="146"/>
                  </a:cubicBezTo>
                  <a:cubicBezTo>
                    <a:pt x="167" y="146"/>
                    <a:pt x="167" y="146"/>
                    <a:pt x="167" y="146"/>
                  </a:cubicBezTo>
                  <a:cubicBezTo>
                    <a:pt x="168" y="146"/>
                    <a:pt x="169" y="145"/>
                    <a:pt x="169" y="144"/>
                  </a:cubicBezTo>
                  <a:cubicBezTo>
                    <a:pt x="169" y="142"/>
                    <a:pt x="169" y="141"/>
                    <a:pt x="170" y="138"/>
                  </a:cubicBezTo>
                  <a:cubicBezTo>
                    <a:pt x="171" y="135"/>
                    <a:pt x="174" y="131"/>
                    <a:pt x="177" y="128"/>
                  </a:cubicBezTo>
                  <a:cubicBezTo>
                    <a:pt x="178" y="127"/>
                    <a:pt x="178" y="126"/>
                    <a:pt x="177" y="125"/>
                  </a:cubicBezTo>
                  <a:cubicBezTo>
                    <a:pt x="176" y="125"/>
                    <a:pt x="176" y="124"/>
                    <a:pt x="175" y="124"/>
                  </a:cubicBezTo>
                  <a:moveTo>
                    <a:pt x="195" y="90"/>
                  </a:moveTo>
                  <a:cubicBezTo>
                    <a:pt x="194" y="90"/>
                    <a:pt x="193" y="91"/>
                    <a:pt x="193" y="92"/>
                  </a:cubicBezTo>
                  <a:cubicBezTo>
                    <a:pt x="192" y="96"/>
                    <a:pt x="191" y="100"/>
                    <a:pt x="190" y="105"/>
                  </a:cubicBezTo>
                  <a:cubicBezTo>
                    <a:pt x="189" y="106"/>
                    <a:pt x="188" y="108"/>
                    <a:pt x="187" y="110"/>
                  </a:cubicBezTo>
                  <a:cubicBezTo>
                    <a:pt x="186" y="111"/>
                    <a:pt x="186" y="112"/>
                    <a:pt x="187" y="113"/>
                  </a:cubicBezTo>
                  <a:cubicBezTo>
                    <a:pt x="188" y="113"/>
                    <a:pt x="188" y="113"/>
                    <a:pt x="188" y="113"/>
                  </a:cubicBezTo>
                  <a:cubicBezTo>
                    <a:pt x="189" y="113"/>
                    <a:pt x="190" y="113"/>
                    <a:pt x="190" y="112"/>
                  </a:cubicBezTo>
                  <a:cubicBezTo>
                    <a:pt x="191" y="110"/>
                    <a:pt x="193" y="108"/>
                    <a:pt x="193" y="106"/>
                  </a:cubicBezTo>
                  <a:cubicBezTo>
                    <a:pt x="195" y="102"/>
                    <a:pt x="196" y="97"/>
                    <a:pt x="197" y="93"/>
                  </a:cubicBezTo>
                  <a:cubicBezTo>
                    <a:pt x="197" y="92"/>
                    <a:pt x="196" y="91"/>
                    <a:pt x="195" y="91"/>
                  </a:cubicBezTo>
                  <a:cubicBezTo>
                    <a:pt x="195" y="90"/>
                    <a:pt x="195" y="90"/>
                    <a:pt x="195" y="90"/>
                  </a:cubicBezTo>
                  <a:moveTo>
                    <a:pt x="14" y="87"/>
                  </a:moveTo>
                  <a:cubicBezTo>
                    <a:pt x="13" y="87"/>
                    <a:pt x="12" y="88"/>
                    <a:pt x="12" y="89"/>
                  </a:cubicBezTo>
                  <a:cubicBezTo>
                    <a:pt x="10" y="96"/>
                    <a:pt x="8" y="102"/>
                    <a:pt x="7" y="109"/>
                  </a:cubicBezTo>
                  <a:cubicBezTo>
                    <a:pt x="7" y="110"/>
                    <a:pt x="8" y="111"/>
                    <a:pt x="9" y="111"/>
                  </a:cubicBezTo>
                  <a:cubicBezTo>
                    <a:pt x="9" y="111"/>
                    <a:pt x="9" y="111"/>
                    <a:pt x="9" y="111"/>
                  </a:cubicBezTo>
                  <a:cubicBezTo>
                    <a:pt x="10" y="111"/>
                    <a:pt x="11" y="110"/>
                    <a:pt x="11" y="109"/>
                  </a:cubicBezTo>
                  <a:cubicBezTo>
                    <a:pt x="12" y="103"/>
                    <a:pt x="14" y="97"/>
                    <a:pt x="16" y="90"/>
                  </a:cubicBezTo>
                  <a:cubicBezTo>
                    <a:pt x="16" y="89"/>
                    <a:pt x="15" y="88"/>
                    <a:pt x="14" y="88"/>
                  </a:cubicBezTo>
                  <a:cubicBezTo>
                    <a:pt x="14" y="87"/>
                    <a:pt x="14" y="87"/>
                    <a:pt x="14" y="87"/>
                  </a:cubicBezTo>
                  <a:moveTo>
                    <a:pt x="187" y="52"/>
                  </a:moveTo>
                  <a:cubicBezTo>
                    <a:pt x="187" y="52"/>
                    <a:pt x="186" y="52"/>
                    <a:pt x="186" y="53"/>
                  </a:cubicBezTo>
                  <a:cubicBezTo>
                    <a:pt x="185" y="53"/>
                    <a:pt x="185" y="54"/>
                    <a:pt x="185" y="55"/>
                  </a:cubicBezTo>
                  <a:cubicBezTo>
                    <a:pt x="186" y="56"/>
                    <a:pt x="186" y="56"/>
                    <a:pt x="186" y="56"/>
                  </a:cubicBezTo>
                  <a:cubicBezTo>
                    <a:pt x="189" y="61"/>
                    <a:pt x="191" y="67"/>
                    <a:pt x="193" y="73"/>
                  </a:cubicBezTo>
                  <a:cubicBezTo>
                    <a:pt x="193" y="74"/>
                    <a:pt x="194" y="75"/>
                    <a:pt x="195" y="75"/>
                  </a:cubicBezTo>
                  <a:cubicBezTo>
                    <a:pt x="195" y="75"/>
                    <a:pt x="195" y="75"/>
                    <a:pt x="195" y="75"/>
                  </a:cubicBezTo>
                  <a:cubicBezTo>
                    <a:pt x="196" y="74"/>
                    <a:pt x="197" y="73"/>
                    <a:pt x="197" y="72"/>
                  </a:cubicBezTo>
                  <a:cubicBezTo>
                    <a:pt x="195" y="66"/>
                    <a:pt x="193" y="60"/>
                    <a:pt x="189" y="54"/>
                  </a:cubicBezTo>
                  <a:cubicBezTo>
                    <a:pt x="189" y="53"/>
                    <a:pt x="189" y="53"/>
                    <a:pt x="189" y="53"/>
                  </a:cubicBezTo>
                  <a:cubicBezTo>
                    <a:pt x="188" y="53"/>
                    <a:pt x="188" y="52"/>
                    <a:pt x="187" y="52"/>
                  </a:cubicBezTo>
                  <a:moveTo>
                    <a:pt x="37" y="34"/>
                  </a:moveTo>
                  <a:cubicBezTo>
                    <a:pt x="36" y="34"/>
                    <a:pt x="35" y="35"/>
                    <a:pt x="35" y="35"/>
                  </a:cubicBezTo>
                  <a:cubicBezTo>
                    <a:pt x="31" y="41"/>
                    <a:pt x="28" y="47"/>
                    <a:pt x="25" y="53"/>
                  </a:cubicBezTo>
                  <a:cubicBezTo>
                    <a:pt x="22" y="58"/>
                    <a:pt x="20" y="64"/>
                    <a:pt x="18" y="70"/>
                  </a:cubicBezTo>
                  <a:cubicBezTo>
                    <a:pt x="17" y="71"/>
                    <a:pt x="18" y="72"/>
                    <a:pt x="19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2"/>
                    <a:pt x="21" y="72"/>
                    <a:pt x="22" y="71"/>
                  </a:cubicBezTo>
                  <a:cubicBezTo>
                    <a:pt x="24" y="65"/>
                    <a:pt x="26" y="60"/>
                    <a:pt x="28" y="55"/>
                  </a:cubicBezTo>
                  <a:cubicBezTo>
                    <a:pt x="31" y="49"/>
                    <a:pt x="34" y="43"/>
                    <a:pt x="38" y="38"/>
                  </a:cubicBezTo>
                  <a:cubicBezTo>
                    <a:pt x="39" y="37"/>
                    <a:pt x="39" y="35"/>
                    <a:pt x="38" y="35"/>
                  </a:cubicBezTo>
                  <a:cubicBezTo>
                    <a:pt x="37" y="35"/>
                    <a:pt x="37" y="34"/>
                    <a:pt x="37" y="34"/>
                  </a:cubicBezTo>
                  <a:moveTo>
                    <a:pt x="159" y="24"/>
                  </a:moveTo>
                  <a:cubicBezTo>
                    <a:pt x="159" y="24"/>
                    <a:pt x="158" y="24"/>
                    <a:pt x="158" y="25"/>
                  </a:cubicBezTo>
                  <a:cubicBezTo>
                    <a:pt x="157" y="25"/>
                    <a:pt x="157" y="27"/>
                    <a:pt x="158" y="27"/>
                  </a:cubicBezTo>
                  <a:cubicBezTo>
                    <a:pt x="163" y="31"/>
                    <a:pt x="168" y="36"/>
                    <a:pt x="173" y="40"/>
                  </a:cubicBezTo>
                  <a:cubicBezTo>
                    <a:pt x="173" y="41"/>
                    <a:pt x="174" y="41"/>
                    <a:pt x="174" y="41"/>
                  </a:cubicBezTo>
                  <a:cubicBezTo>
                    <a:pt x="175" y="41"/>
                    <a:pt x="175" y="41"/>
                    <a:pt x="176" y="40"/>
                  </a:cubicBezTo>
                  <a:cubicBezTo>
                    <a:pt x="177" y="39"/>
                    <a:pt x="177" y="38"/>
                    <a:pt x="176" y="37"/>
                  </a:cubicBezTo>
                  <a:cubicBezTo>
                    <a:pt x="171" y="33"/>
                    <a:pt x="166" y="28"/>
                    <a:pt x="160" y="24"/>
                  </a:cubicBezTo>
                  <a:cubicBezTo>
                    <a:pt x="160" y="24"/>
                    <a:pt x="160" y="24"/>
                    <a:pt x="159" y="24"/>
                  </a:cubicBezTo>
                  <a:moveTo>
                    <a:pt x="66" y="8"/>
                  </a:moveTo>
                  <a:cubicBezTo>
                    <a:pt x="65" y="8"/>
                    <a:pt x="65" y="8"/>
                    <a:pt x="65" y="8"/>
                  </a:cubicBezTo>
                  <a:cubicBezTo>
                    <a:pt x="59" y="11"/>
                    <a:pt x="53" y="15"/>
                    <a:pt x="48" y="20"/>
                  </a:cubicBezTo>
                  <a:cubicBezTo>
                    <a:pt x="47" y="20"/>
                    <a:pt x="47" y="22"/>
                    <a:pt x="48" y="23"/>
                  </a:cubicBezTo>
                  <a:cubicBezTo>
                    <a:pt x="48" y="23"/>
                    <a:pt x="49" y="23"/>
                    <a:pt x="49" y="23"/>
                  </a:cubicBezTo>
                  <a:cubicBezTo>
                    <a:pt x="50" y="23"/>
                    <a:pt x="50" y="23"/>
                    <a:pt x="51" y="23"/>
                  </a:cubicBezTo>
                  <a:cubicBezTo>
                    <a:pt x="56" y="18"/>
                    <a:pt x="61" y="14"/>
                    <a:pt x="66" y="11"/>
                  </a:cubicBezTo>
                  <a:cubicBezTo>
                    <a:pt x="67" y="11"/>
                    <a:pt x="68" y="10"/>
                    <a:pt x="67" y="9"/>
                  </a:cubicBezTo>
                  <a:cubicBezTo>
                    <a:pt x="67" y="8"/>
                    <a:pt x="66" y="8"/>
                    <a:pt x="66" y="8"/>
                  </a:cubicBezTo>
                  <a:moveTo>
                    <a:pt x="124" y="5"/>
                  </a:moveTo>
                  <a:cubicBezTo>
                    <a:pt x="123" y="5"/>
                    <a:pt x="122" y="6"/>
                    <a:pt x="122" y="7"/>
                  </a:cubicBezTo>
                  <a:cubicBezTo>
                    <a:pt x="122" y="8"/>
                    <a:pt x="122" y="9"/>
                    <a:pt x="123" y="9"/>
                  </a:cubicBezTo>
                  <a:cubicBezTo>
                    <a:pt x="129" y="11"/>
                    <a:pt x="135" y="14"/>
                    <a:pt x="141" y="17"/>
                  </a:cubicBezTo>
                  <a:cubicBezTo>
                    <a:pt x="142" y="17"/>
                    <a:pt x="142" y="17"/>
                    <a:pt x="142" y="17"/>
                  </a:cubicBezTo>
                  <a:cubicBezTo>
                    <a:pt x="143" y="17"/>
                    <a:pt x="144" y="17"/>
                    <a:pt x="144" y="16"/>
                  </a:cubicBezTo>
                  <a:cubicBezTo>
                    <a:pt x="144" y="15"/>
                    <a:pt x="144" y="14"/>
                    <a:pt x="143" y="13"/>
                  </a:cubicBezTo>
                  <a:cubicBezTo>
                    <a:pt x="137" y="10"/>
                    <a:pt x="131" y="7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moveTo>
                    <a:pt x="95" y="0"/>
                  </a:moveTo>
                  <a:cubicBezTo>
                    <a:pt x="91" y="0"/>
                    <a:pt x="88" y="1"/>
                    <a:pt x="84" y="1"/>
                  </a:cubicBezTo>
                  <a:cubicBezTo>
                    <a:pt x="83" y="1"/>
                    <a:pt x="82" y="2"/>
                    <a:pt x="82" y="4"/>
                  </a:cubicBezTo>
                  <a:cubicBezTo>
                    <a:pt x="83" y="5"/>
                    <a:pt x="83" y="5"/>
                    <a:pt x="84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8" y="5"/>
                    <a:pt x="92" y="4"/>
                    <a:pt x="96" y="4"/>
                  </a:cubicBezTo>
                  <a:cubicBezTo>
                    <a:pt x="97" y="4"/>
                    <a:pt x="98" y="4"/>
                    <a:pt x="99" y="4"/>
                  </a:cubicBezTo>
                  <a:cubicBezTo>
                    <a:pt x="101" y="5"/>
                    <a:pt x="102" y="5"/>
                    <a:pt x="104" y="5"/>
                  </a:cubicBezTo>
                  <a:cubicBezTo>
                    <a:pt x="104" y="5"/>
                    <a:pt x="104" y="5"/>
                    <a:pt x="104" y="5"/>
                  </a:cubicBezTo>
                  <a:cubicBezTo>
                    <a:pt x="105" y="5"/>
                    <a:pt x="106" y="4"/>
                    <a:pt x="106" y="3"/>
                  </a:cubicBezTo>
                  <a:cubicBezTo>
                    <a:pt x="106" y="2"/>
                    <a:pt x="106" y="1"/>
                    <a:pt x="105" y="1"/>
                  </a:cubicBezTo>
                  <a:cubicBezTo>
                    <a:pt x="103" y="1"/>
                    <a:pt x="101" y="1"/>
                    <a:pt x="99" y="0"/>
                  </a:cubicBezTo>
                  <a:cubicBezTo>
                    <a:pt x="98" y="0"/>
                    <a:pt x="97" y="0"/>
                    <a:pt x="96" y="0"/>
                  </a:cubicBezTo>
                  <a:cubicBezTo>
                    <a:pt x="95" y="0"/>
                    <a:pt x="95" y="0"/>
                    <a:pt x="95" y="0"/>
                  </a:cubicBezTo>
                </a:path>
              </a:pathLst>
            </a:custGeom>
            <a:solidFill>
              <a:srgbClr val="C55A1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  <p:sp>
          <p:nvSpPr>
            <p:cNvPr id="785" name="Google Shape;785;p13"/>
            <p:cNvSpPr/>
            <p:nvPr/>
          </p:nvSpPr>
          <p:spPr>
            <a:xfrm>
              <a:off x="2083346" y="3064452"/>
              <a:ext cx="253709" cy="288957"/>
            </a:xfrm>
            <a:custGeom>
              <a:avLst/>
              <a:gdLst/>
              <a:ahLst/>
              <a:cxnLst/>
              <a:rect l="l" t="t" r="r" b="b"/>
              <a:pathLst>
                <a:path w="134" h="152" extrusionOk="0">
                  <a:moveTo>
                    <a:pt x="8" y="96"/>
                  </a:moveTo>
                  <a:cubicBezTo>
                    <a:pt x="43" y="0"/>
                    <a:pt x="134" y="106"/>
                    <a:pt x="101" y="132"/>
                  </a:cubicBezTo>
                  <a:cubicBezTo>
                    <a:pt x="85" y="145"/>
                    <a:pt x="52" y="149"/>
                    <a:pt x="32" y="147"/>
                  </a:cubicBezTo>
                  <a:cubicBezTo>
                    <a:pt x="4" y="145"/>
                    <a:pt x="2" y="119"/>
                    <a:pt x="8" y="96"/>
                  </a:cubicBezTo>
                  <a:cubicBezTo>
                    <a:pt x="8" y="96"/>
                    <a:pt x="7" y="97"/>
                    <a:pt x="6" y="98"/>
                  </a:cubicBezTo>
                  <a:cubicBezTo>
                    <a:pt x="3" y="112"/>
                    <a:pt x="0" y="130"/>
                    <a:pt x="12" y="142"/>
                  </a:cubicBezTo>
                  <a:cubicBezTo>
                    <a:pt x="22" y="152"/>
                    <a:pt x="40" y="150"/>
                    <a:pt x="53" y="148"/>
                  </a:cubicBezTo>
                  <a:cubicBezTo>
                    <a:pt x="70" y="146"/>
                    <a:pt x="104" y="142"/>
                    <a:pt x="109" y="121"/>
                  </a:cubicBezTo>
                  <a:cubicBezTo>
                    <a:pt x="116" y="88"/>
                    <a:pt x="76" y="46"/>
                    <a:pt x="43" y="56"/>
                  </a:cubicBezTo>
                  <a:cubicBezTo>
                    <a:pt x="26" y="61"/>
                    <a:pt x="13" y="81"/>
                    <a:pt x="7" y="98"/>
                  </a:cubicBezTo>
                  <a:cubicBezTo>
                    <a:pt x="6" y="98"/>
                    <a:pt x="7" y="96"/>
                    <a:pt x="8" y="96"/>
                  </a:cubicBezTo>
                  <a:close/>
                </a:path>
              </a:pathLst>
            </a:custGeom>
            <a:solidFill>
              <a:srgbClr val="C55A1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  <p:sp>
          <p:nvSpPr>
            <p:cNvPr id="786" name="Google Shape;786;p13"/>
            <p:cNvSpPr/>
            <p:nvPr/>
          </p:nvSpPr>
          <p:spPr>
            <a:xfrm>
              <a:off x="2080175" y="3418504"/>
              <a:ext cx="204553" cy="214336"/>
            </a:xfrm>
            <a:custGeom>
              <a:avLst/>
              <a:gdLst/>
              <a:ahLst/>
              <a:cxnLst/>
              <a:rect l="l" t="t" r="r" b="b"/>
              <a:pathLst>
                <a:path w="107" h="113" extrusionOk="0">
                  <a:moveTo>
                    <a:pt x="2" y="61"/>
                  </a:moveTo>
                  <a:cubicBezTo>
                    <a:pt x="5" y="33"/>
                    <a:pt x="25" y="7"/>
                    <a:pt x="55" y="13"/>
                  </a:cubicBezTo>
                  <a:cubicBezTo>
                    <a:pt x="78" y="18"/>
                    <a:pt x="106" y="43"/>
                    <a:pt x="104" y="68"/>
                  </a:cubicBezTo>
                  <a:cubicBezTo>
                    <a:pt x="103" y="89"/>
                    <a:pt x="54" y="104"/>
                    <a:pt x="38" y="106"/>
                  </a:cubicBezTo>
                  <a:cubicBezTo>
                    <a:pt x="9" y="111"/>
                    <a:pt x="0" y="86"/>
                    <a:pt x="2" y="61"/>
                  </a:cubicBezTo>
                  <a:cubicBezTo>
                    <a:pt x="2" y="62"/>
                    <a:pt x="0" y="63"/>
                    <a:pt x="0" y="63"/>
                  </a:cubicBezTo>
                  <a:cubicBezTo>
                    <a:pt x="0" y="79"/>
                    <a:pt x="0" y="96"/>
                    <a:pt x="15" y="105"/>
                  </a:cubicBezTo>
                  <a:cubicBezTo>
                    <a:pt x="28" y="113"/>
                    <a:pt x="47" y="107"/>
                    <a:pt x="60" y="102"/>
                  </a:cubicBezTo>
                  <a:cubicBezTo>
                    <a:pt x="78" y="95"/>
                    <a:pt x="107" y="83"/>
                    <a:pt x="106" y="60"/>
                  </a:cubicBezTo>
                  <a:cubicBezTo>
                    <a:pt x="104" y="27"/>
                    <a:pt x="55" y="0"/>
                    <a:pt x="27" y="15"/>
                  </a:cubicBezTo>
                  <a:cubicBezTo>
                    <a:pt x="11" y="24"/>
                    <a:pt x="3" y="47"/>
                    <a:pt x="0" y="63"/>
                  </a:cubicBezTo>
                  <a:cubicBezTo>
                    <a:pt x="0" y="63"/>
                    <a:pt x="1" y="62"/>
                    <a:pt x="2" y="61"/>
                  </a:cubicBezTo>
                  <a:close/>
                </a:path>
              </a:pathLst>
            </a:custGeom>
            <a:solidFill>
              <a:srgbClr val="C55A1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</p:grpSp>
      <p:grpSp>
        <p:nvGrpSpPr>
          <p:cNvPr id="787" name="Google Shape;787;p13"/>
          <p:cNvGrpSpPr/>
          <p:nvPr/>
        </p:nvGrpSpPr>
        <p:grpSpPr>
          <a:xfrm>
            <a:off x="4787654" y="3617383"/>
            <a:ext cx="626533" cy="770467"/>
            <a:chOff x="2212827" y="4096403"/>
            <a:chExt cx="624841" cy="769407"/>
          </a:xfrm>
        </p:grpSpPr>
        <p:sp>
          <p:nvSpPr>
            <p:cNvPr id="788" name="Google Shape;788;p13"/>
            <p:cNvSpPr/>
            <p:nvPr/>
          </p:nvSpPr>
          <p:spPr>
            <a:xfrm>
              <a:off x="2287364" y="4118613"/>
              <a:ext cx="550304" cy="747197"/>
            </a:xfrm>
            <a:custGeom>
              <a:avLst/>
              <a:gdLst/>
              <a:ahLst/>
              <a:cxnLst/>
              <a:rect l="l" t="t" r="r" b="b"/>
              <a:pathLst>
                <a:path w="290" h="392" extrusionOk="0">
                  <a:moveTo>
                    <a:pt x="209" y="123"/>
                  </a:moveTo>
                  <a:cubicBezTo>
                    <a:pt x="225" y="130"/>
                    <a:pt x="248" y="141"/>
                    <a:pt x="265" y="132"/>
                  </a:cubicBezTo>
                  <a:cubicBezTo>
                    <a:pt x="290" y="120"/>
                    <a:pt x="285" y="86"/>
                    <a:pt x="273" y="68"/>
                  </a:cubicBezTo>
                  <a:cubicBezTo>
                    <a:pt x="259" y="47"/>
                    <a:pt x="237" y="33"/>
                    <a:pt x="213" y="25"/>
                  </a:cubicBezTo>
                  <a:cubicBezTo>
                    <a:pt x="141" y="0"/>
                    <a:pt x="62" y="47"/>
                    <a:pt x="28" y="111"/>
                  </a:cubicBezTo>
                  <a:cubicBezTo>
                    <a:pt x="17" y="129"/>
                    <a:pt x="8" y="153"/>
                    <a:pt x="4" y="174"/>
                  </a:cubicBezTo>
                  <a:cubicBezTo>
                    <a:pt x="0" y="203"/>
                    <a:pt x="0" y="240"/>
                    <a:pt x="7" y="267"/>
                  </a:cubicBezTo>
                  <a:cubicBezTo>
                    <a:pt x="28" y="343"/>
                    <a:pt x="93" y="392"/>
                    <a:pt x="173" y="379"/>
                  </a:cubicBezTo>
                  <a:cubicBezTo>
                    <a:pt x="197" y="375"/>
                    <a:pt x="221" y="366"/>
                    <a:pt x="240" y="352"/>
                  </a:cubicBezTo>
                  <a:cubicBezTo>
                    <a:pt x="254" y="342"/>
                    <a:pt x="272" y="328"/>
                    <a:pt x="270" y="309"/>
                  </a:cubicBezTo>
                  <a:cubicBezTo>
                    <a:pt x="267" y="282"/>
                    <a:pt x="232" y="287"/>
                    <a:pt x="216" y="293"/>
                  </a:cubicBezTo>
                  <a:cubicBezTo>
                    <a:pt x="188" y="303"/>
                    <a:pt x="157" y="313"/>
                    <a:pt x="127" y="307"/>
                  </a:cubicBezTo>
                  <a:cubicBezTo>
                    <a:pt x="93" y="299"/>
                    <a:pt x="73" y="259"/>
                    <a:pt x="71" y="226"/>
                  </a:cubicBezTo>
                  <a:cubicBezTo>
                    <a:pt x="70" y="201"/>
                    <a:pt x="78" y="171"/>
                    <a:pt x="90" y="149"/>
                  </a:cubicBezTo>
                  <a:cubicBezTo>
                    <a:pt x="100" y="131"/>
                    <a:pt x="117" y="114"/>
                    <a:pt x="138" y="108"/>
                  </a:cubicBezTo>
                  <a:cubicBezTo>
                    <a:pt x="164" y="100"/>
                    <a:pt x="186" y="111"/>
                    <a:pt x="209" y="123"/>
                  </a:cubicBezTo>
                </a:path>
              </a:pathLst>
            </a:custGeom>
            <a:solidFill>
              <a:srgbClr val="C9C9C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  <p:sp>
          <p:nvSpPr>
            <p:cNvPr id="789" name="Google Shape;789;p13"/>
            <p:cNvSpPr/>
            <p:nvPr/>
          </p:nvSpPr>
          <p:spPr>
            <a:xfrm>
              <a:off x="2374588" y="4667509"/>
              <a:ext cx="428191" cy="160227"/>
            </a:xfrm>
            <a:custGeom>
              <a:avLst/>
              <a:gdLst/>
              <a:ahLst/>
              <a:cxnLst/>
              <a:rect l="l" t="t" r="r" b="b"/>
              <a:pathLst>
                <a:path w="225" h="84" extrusionOk="0">
                  <a:moveTo>
                    <a:pt x="115" y="50"/>
                  </a:moveTo>
                  <a:cubicBezTo>
                    <a:pt x="113" y="50"/>
                    <a:pt x="113" y="50"/>
                    <a:pt x="113" y="49"/>
                  </a:cubicBezTo>
                  <a:cubicBezTo>
                    <a:pt x="112" y="47"/>
                    <a:pt x="113" y="46"/>
                    <a:pt x="114" y="46"/>
                  </a:cubicBezTo>
                  <a:cubicBezTo>
                    <a:pt x="121" y="46"/>
                    <a:pt x="127" y="45"/>
                    <a:pt x="134" y="44"/>
                  </a:cubicBezTo>
                  <a:cubicBezTo>
                    <a:pt x="134" y="44"/>
                    <a:pt x="134" y="44"/>
                    <a:pt x="134" y="44"/>
                  </a:cubicBezTo>
                  <a:cubicBezTo>
                    <a:pt x="135" y="44"/>
                    <a:pt x="136" y="45"/>
                    <a:pt x="136" y="46"/>
                  </a:cubicBezTo>
                  <a:cubicBezTo>
                    <a:pt x="137" y="47"/>
                    <a:pt x="136" y="48"/>
                    <a:pt x="135" y="48"/>
                  </a:cubicBezTo>
                  <a:cubicBezTo>
                    <a:pt x="128" y="49"/>
                    <a:pt x="121" y="50"/>
                    <a:pt x="115" y="50"/>
                  </a:cubicBezTo>
                  <a:cubicBezTo>
                    <a:pt x="115" y="50"/>
                    <a:pt x="115" y="50"/>
                    <a:pt x="115" y="50"/>
                  </a:cubicBezTo>
                  <a:moveTo>
                    <a:pt x="95" y="50"/>
                  </a:moveTo>
                  <a:cubicBezTo>
                    <a:pt x="94" y="50"/>
                    <a:pt x="94" y="50"/>
                    <a:pt x="94" y="50"/>
                  </a:cubicBezTo>
                  <a:cubicBezTo>
                    <a:pt x="87" y="50"/>
                    <a:pt x="81" y="49"/>
                    <a:pt x="74" y="47"/>
                  </a:cubicBezTo>
                  <a:cubicBezTo>
                    <a:pt x="73" y="47"/>
                    <a:pt x="73" y="46"/>
                    <a:pt x="73" y="45"/>
                  </a:cubicBezTo>
                  <a:cubicBezTo>
                    <a:pt x="73" y="44"/>
                    <a:pt x="74" y="43"/>
                    <a:pt x="75" y="43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81" y="45"/>
                    <a:pt x="88" y="46"/>
                    <a:pt x="95" y="46"/>
                  </a:cubicBezTo>
                  <a:cubicBezTo>
                    <a:pt x="96" y="46"/>
                    <a:pt x="97" y="47"/>
                    <a:pt x="97" y="48"/>
                  </a:cubicBezTo>
                  <a:cubicBezTo>
                    <a:pt x="96" y="50"/>
                    <a:pt x="96" y="50"/>
                    <a:pt x="95" y="50"/>
                  </a:cubicBezTo>
                  <a:moveTo>
                    <a:pt x="154" y="43"/>
                  </a:moveTo>
                  <a:cubicBezTo>
                    <a:pt x="153" y="43"/>
                    <a:pt x="152" y="43"/>
                    <a:pt x="152" y="42"/>
                  </a:cubicBezTo>
                  <a:cubicBezTo>
                    <a:pt x="152" y="41"/>
                    <a:pt x="152" y="40"/>
                    <a:pt x="153" y="39"/>
                  </a:cubicBezTo>
                  <a:cubicBezTo>
                    <a:pt x="159" y="38"/>
                    <a:pt x="166" y="36"/>
                    <a:pt x="172" y="33"/>
                  </a:cubicBezTo>
                  <a:cubicBezTo>
                    <a:pt x="172" y="33"/>
                    <a:pt x="173" y="33"/>
                    <a:pt x="173" y="33"/>
                  </a:cubicBezTo>
                  <a:cubicBezTo>
                    <a:pt x="174" y="33"/>
                    <a:pt x="174" y="33"/>
                    <a:pt x="175" y="34"/>
                  </a:cubicBezTo>
                  <a:cubicBezTo>
                    <a:pt x="175" y="35"/>
                    <a:pt x="175" y="36"/>
                    <a:pt x="174" y="37"/>
                  </a:cubicBezTo>
                  <a:cubicBezTo>
                    <a:pt x="167" y="39"/>
                    <a:pt x="161" y="41"/>
                    <a:pt x="154" y="43"/>
                  </a:cubicBezTo>
                  <a:cubicBezTo>
                    <a:pt x="154" y="43"/>
                    <a:pt x="154" y="43"/>
                    <a:pt x="154" y="43"/>
                  </a:cubicBezTo>
                  <a:moveTo>
                    <a:pt x="195" y="0"/>
                  </a:moveTo>
                  <a:cubicBezTo>
                    <a:pt x="186" y="0"/>
                    <a:pt x="176" y="2"/>
                    <a:pt x="170" y="5"/>
                  </a:cubicBezTo>
                  <a:cubicBezTo>
                    <a:pt x="170" y="5"/>
                    <a:pt x="170" y="5"/>
                    <a:pt x="170" y="5"/>
                  </a:cubicBezTo>
                  <a:cubicBezTo>
                    <a:pt x="169" y="5"/>
                    <a:pt x="168" y="6"/>
                    <a:pt x="167" y="6"/>
                  </a:cubicBezTo>
                  <a:cubicBezTo>
                    <a:pt x="167" y="6"/>
                    <a:pt x="167" y="6"/>
                    <a:pt x="167" y="6"/>
                  </a:cubicBezTo>
                  <a:cubicBezTo>
                    <a:pt x="167" y="6"/>
                    <a:pt x="166" y="6"/>
                    <a:pt x="166" y="6"/>
                  </a:cubicBezTo>
                  <a:cubicBezTo>
                    <a:pt x="149" y="13"/>
                    <a:pt x="129" y="19"/>
                    <a:pt x="110" y="20"/>
                  </a:cubicBezTo>
                  <a:cubicBezTo>
                    <a:pt x="92" y="27"/>
                    <a:pt x="73" y="32"/>
                    <a:pt x="54" y="36"/>
                  </a:cubicBezTo>
                  <a:cubicBezTo>
                    <a:pt x="55" y="37"/>
                    <a:pt x="56" y="37"/>
                    <a:pt x="57" y="37"/>
                  </a:cubicBezTo>
                  <a:cubicBezTo>
                    <a:pt x="58" y="38"/>
                    <a:pt x="58" y="39"/>
                    <a:pt x="58" y="40"/>
                  </a:cubicBezTo>
                  <a:cubicBezTo>
                    <a:pt x="57" y="41"/>
                    <a:pt x="57" y="41"/>
                    <a:pt x="56" y="41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53" y="40"/>
                    <a:pt x="50" y="39"/>
                    <a:pt x="48" y="38"/>
                  </a:cubicBezTo>
                  <a:cubicBezTo>
                    <a:pt x="32" y="41"/>
                    <a:pt x="16" y="44"/>
                    <a:pt x="0" y="46"/>
                  </a:cubicBezTo>
                  <a:cubicBezTo>
                    <a:pt x="13" y="59"/>
                    <a:pt x="29" y="70"/>
                    <a:pt x="47" y="76"/>
                  </a:cubicBezTo>
                  <a:cubicBezTo>
                    <a:pt x="63" y="81"/>
                    <a:pt x="80" y="84"/>
                    <a:pt x="97" y="84"/>
                  </a:cubicBezTo>
                  <a:cubicBezTo>
                    <a:pt x="131" y="84"/>
                    <a:pt x="166" y="73"/>
                    <a:pt x="193" y="52"/>
                  </a:cubicBezTo>
                  <a:cubicBezTo>
                    <a:pt x="205" y="43"/>
                    <a:pt x="225" y="20"/>
                    <a:pt x="215" y="5"/>
                  </a:cubicBezTo>
                  <a:cubicBezTo>
                    <a:pt x="210" y="2"/>
                    <a:pt x="202" y="0"/>
                    <a:pt x="195" y="0"/>
                  </a:cubicBezTo>
                </a:path>
              </a:pathLst>
            </a:custGeom>
            <a:solidFill>
              <a:srgbClr val="7B7B7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  <p:sp>
          <p:nvSpPr>
            <p:cNvPr id="790" name="Google Shape;790;p13"/>
            <p:cNvSpPr/>
            <p:nvPr/>
          </p:nvSpPr>
          <p:spPr>
            <a:xfrm>
              <a:off x="2212827" y="4096403"/>
              <a:ext cx="623256" cy="748783"/>
            </a:xfrm>
            <a:custGeom>
              <a:avLst/>
              <a:gdLst/>
              <a:ahLst/>
              <a:cxnLst/>
              <a:rect l="l" t="t" r="r" b="b"/>
              <a:pathLst>
                <a:path w="328" h="393" extrusionOk="0">
                  <a:moveTo>
                    <a:pt x="241" y="128"/>
                  </a:moveTo>
                  <a:cubicBezTo>
                    <a:pt x="263" y="139"/>
                    <a:pt x="303" y="151"/>
                    <a:pt x="313" y="119"/>
                  </a:cubicBezTo>
                  <a:cubicBezTo>
                    <a:pt x="328" y="75"/>
                    <a:pt x="283" y="42"/>
                    <a:pt x="247" y="28"/>
                  </a:cubicBezTo>
                  <a:cubicBezTo>
                    <a:pt x="169" y="0"/>
                    <a:pt x="86" y="58"/>
                    <a:pt x="54" y="127"/>
                  </a:cubicBezTo>
                  <a:cubicBezTo>
                    <a:pt x="16" y="210"/>
                    <a:pt x="28" y="321"/>
                    <a:pt x="113" y="370"/>
                  </a:cubicBezTo>
                  <a:cubicBezTo>
                    <a:pt x="152" y="392"/>
                    <a:pt x="203" y="391"/>
                    <a:pt x="244" y="373"/>
                  </a:cubicBezTo>
                  <a:cubicBezTo>
                    <a:pt x="267" y="362"/>
                    <a:pt x="303" y="343"/>
                    <a:pt x="303" y="313"/>
                  </a:cubicBezTo>
                  <a:cubicBezTo>
                    <a:pt x="303" y="286"/>
                    <a:pt x="265" y="291"/>
                    <a:pt x="249" y="296"/>
                  </a:cubicBezTo>
                  <a:cubicBezTo>
                    <a:pt x="212" y="309"/>
                    <a:pt x="167" y="324"/>
                    <a:pt x="133" y="295"/>
                  </a:cubicBezTo>
                  <a:cubicBezTo>
                    <a:pt x="104" y="270"/>
                    <a:pt x="100" y="227"/>
                    <a:pt x="108" y="193"/>
                  </a:cubicBezTo>
                  <a:cubicBezTo>
                    <a:pt x="116" y="155"/>
                    <a:pt x="139" y="120"/>
                    <a:pt x="177" y="112"/>
                  </a:cubicBezTo>
                  <a:cubicBezTo>
                    <a:pt x="199" y="106"/>
                    <a:pt x="222" y="118"/>
                    <a:pt x="241" y="128"/>
                  </a:cubicBezTo>
                  <a:cubicBezTo>
                    <a:pt x="242" y="126"/>
                    <a:pt x="242" y="126"/>
                    <a:pt x="242" y="126"/>
                  </a:cubicBezTo>
                  <a:cubicBezTo>
                    <a:pt x="217" y="113"/>
                    <a:pt x="193" y="103"/>
                    <a:pt x="165" y="113"/>
                  </a:cubicBezTo>
                  <a:cubicBezTo>
                    <a:pt x="148" y="119"/>
                    <a:pt x="136" y="134"/>
                    <a:pt x="126" y="148"/>
                  </a:cubicBezTo>
                  <a:cubicBezTo>
                    <a:pt x="107" y="176"/>
                    <a:pt x="99" y="214"/>
                    <a:pt x="105" y="246"/>
                  </a:cubicBezTo>
                  <a:cubicBezTo>
                    <a:pt x="109" y="267"/>
                    <a:pt x="120" y="287"/>
                    <a:pt x="136" y="301"/>
                  </a:cubicBezTo>
                  <a:cubicBezTo>
                    <a:pt x="157" y="319"/>
                    <a:pt x="189" y="315"/>
                    <a:pt x="214" y="309"/>
                  </a:cubicBezTo>
                  <a:cubicBezTo>
                    <a:pt x="235" y="304"/>
                    <a:pt x="253" y="294"/>
                    <a:pt x="274" y="294"/>
                  </a:cubicBezTo>
                  <a:cubicBezTo>
                    <a:pt x="282" y="293"/>
                    <a:pt x="289" y="296"/>
                    <a:pt x="295" y="300"/>
                  </a:cubicBezTo>
                  <a:cubicBezTo>
                    <a:pt x="314" y="315"/>
                    <a:pt x="291" y="341"/>
                    <a:pt x="278" y="352"/>
                  </a:cubicBezTo>
                  <a:cubicBezTo>
                    <a:pt x="237" y="384"/>
                    <a:pt x="181" y="393"/>
                    <a:pt x="132" y="376"/>
                  </a:cubicBezTo>
                  <a:cubicBezTo>
                    <a:pt x="91" y="361"/>
                    <a:pt x="61" y="326"/>
                    <a:pt x="46" y="286"/>
                  </a:cubicBezTo>
                  <a:cubicBezTo>
                    <a:pt x="0" y="172"/>
                    <a:pt x="86" y="14"/>
                    <a:pt x="217" y="24"/>
                  </a:cubicBezTo>
                  <a:cubicBezTo>
                    <a:pt x="252" y="27"/>
                    <a:pt x="289" y="47"/>
                    <a:pt x="307" y="77"/>
                  </a:cubicBezTo>
                  <a:cubicBezTo>
                    <a:pt x="320" y="97"/>
                    <a:pt x="318" y="128"/>
                    <a:pt x="293" y="137"/>
                  </a:cubicBezTo>
                  <a:cubicBezTo>
                    <a:pt x="277" y="143"/>
                    <a:pt x="256" y="133"/>
                    <a:pt x="242" y="126"/>
                  </a:cubicBezTo>
                  <a:cubicBezTo>
                    <a:pt x="241" y="128"/>
                    <a:pt x="241" y="128"/>
                    <a:pt x="241" y="128"/>
                  </a:cubicBezTo>
                </a:path>
              </a:pathLst>
            </a:custGeom>
            <a:solidFill>
              <a:srgbClr val="7B7B7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  <p:sp>
          <p:nvSpPr>
            <p:cNvPr id="791" name="Google Shape;791;p13"/>
            <p:cNvSpPr/>
            <p:nvPr/>
          </p:nvSpPr>
          <p:spPr>
            <a:xfrm>
              <a:off x="2344456" y="4228075"/>
              <a:ext cx="418675" cy="512408"/>
            </a:xfrm>
            <a:custGeom>
              <a:avLst/>
              <a:gdLst/>
              <a:ahLst/>
              <a:cxnLst/>
              <a:rect l="l" t="t" r="r" b="b"/>
              <a:pathLst>
                <a:path w="221" h="269" extrusionOk="0">
                  <a:moveTo>
                    <a:pt x="54" y="259"/>
                  </a:moveTo>
                  <a:cubicBezTo>
                    <a:pt x="54" y="259"/>
                    <a:pt x="53" y="259"/>
                    <a:pt x="53" y="260"/>
                  </a:cubicBezTo>
                  <a:cubicBezTo>
                    <a:pt x="52" y="261"/>
                    <a:pt x="52" y="262"/>
                    <a:pt x="53" y="262"/>
                  </a:cubicBezTo>
                  <a:cubicBezTo>
                    <a:pt x="57" y="265"/>
                    <a:pt x="60" y="267"/>
                    <a:pt x="64" y="269"/>
                  </a:cubicBezTo>
                  <a:cubicBezTo>
                    <a:pt x="66" y="268"/>
                    <a:pt x="68" y="268"/>
                    <a:pt x="70" y="267"/>
                  </a:cubicBezTo>
                  <a:cubicBezTo>
                    <a:pt x="65" y="265"/>
                    <a:pt x="60" y="262"/>
                    <a:pt x="55" y="259"/>
                  </a:cubicBezTo>
                  <a:cubicBezTo>
                    <a:pt x="55" y="259"/>
                    <a:pt x="55" y="259"/>
                    <a:pt x="54" y="259"/>
                  </a:cubicBezTo>
                  <a:moveTo>
                    <a:pt x="26" y="231"/>
                  </a:moveTo>
                  <a:cubicBezTo>
                    <a:pt x="25" y="231"/>
                    <a:pt x="25" y="231"/>
                    <a:pt x="24" y="232"/>
                  </a:cubicBezTo>
                  <a:cubicBezTo>
                    <a:pt x="24" y="232"/>
                    <a:pt x="23" y="233"/>
                    <a:pt x="24" y="234"/>
                  </a:cubicBezTo>
                  <a:cubicBezTo>
                    <a:pt x="28" y="240"/>
                    <a:pt x="32" y="245"/>
                    <a:pt x="37" y="250"/>
                  </a:cubicBezTo>
                  <a:cubicBezTo>
                    <a:pt x="38" y="250"/>
                    <a:pt x="38" y="250"/>
                    <a:pt x="39" y="250"/>
                  </a:cubicBezTo>
                  <a:cubicBezTo>
                    <a:pt x="39" y="250"/>
                    <a:pt x="40" y="250"/>
                    <a:pt x="40" y="250"/>
                  </a:cubicBezTo>
                  <a:cubicBezTo>
                    <a:pt x="41" y="249"/>
                    <a:pt x="41" y="248"/>
                    <a:pt x="40" y="247"/>
                  </a:cubicBezTo>
                  <a:cubicBezTo>
                    <a:pt x="35" y="242"/>
                    <a:pt x="31" y="237"/>
                    <a:pt x="27" y="232"/>
                  </a:cubicBezTo>
                  <a:cubicBezTo>
                    <a:pt x="27" y="231"/>
                    <a:pt x="26" y="231"/>
                    <a:pt x="26" y="231"/>
                  </a:cubicBezTo>
                  <a:moveTo>
                    <a:pt x="8" y="195"/>
                  </a:moveTo>
                  <a:cubicBezTo>
                    <a:pt x="8" y="195"/>
                    <a:pt x="8" y="195"/>
                    <a:pt x="7" y="196"/>
                  </a:cubicBezTo>
                  <a:cubicBezTo>
                    <a:pt x="6" y="196"/>
                    <a:pt x="6" y="197"/>
                    <a:pt x="6" y="198"/>
                  </a:cubicBezTo>
                  <a:cubicBezTo>
                    <a:pt x="8" y="205"/>
                    <a:pt x="11" y="211"/>
                    <a:pt x="14" y="217"/>
                  </a:cubicBezTo>
                  <a:cubicBezTo>
                    <a:pt x="14" y="218"/>
                    <a:pt x="15" y="218"/>
                    <a:pt x="15" y="218"/>
                  </a:cubicBezTo>
                  <a:cubicBezTo>
                    <a:pt x="16" y="218"/>
                    <a:pt x="16" y="218"/>
                    <a:pt x="16" y="218"/>
                  </a:cubicBezTo>
                  <a:cubicBezTo>
                    <a:pt x="17" y="217"/>
                    <a:pt x="18" y="216"/>
                    <a:pt x="17" y="215"/>
                  </a:cubicBezTo>
                  <a:cubicBezTo>
                    <a:pt x="14" y="209"/>
                    <a:pt x="12" y="203"/>
                    <a:pt x="10" y="197"/>
                  </a:cubicBezTo>
                  <a:cubicBezTo>
                    <a:pt x="10" y="196"/>
                    <a:pt x="9" y="195"/>
                    <a:pt x="8" y="195"/>
                  </a:cubicBezTo>
                  <a:moveTo>
                    <a:pt x="2" y="156"/>
                  </a:moveTo>
                  <a:cubicBezTo>
                    <a:pt x="2" y="156"/>
                    <a:pt x="2" y="156"/>
                    <a:pt x="2" y="156"/>
                  </a:cubicBezTo>
                  <a:cubicBezTo>
                    <a:pt x="1" y="156"/>
                    <a:pt x="0" y="157"/>
                    <a:pt x="0" y="158"/>
                  </a:cubicBezTo>
                  <a:cubicBezTo>
                    <a:pt x="0" y="165"/>
                    <a:pt x="1" y="172"/>
                    <a:pt x="2" y="178"/>
                  </a:cubicBezTo>
                  <a:cubicBezTo>
                    <a:pt x="2" y="179"/>
                    <a:pt x="3" y="180"/>
                    <a:pt x="4" y="180"/>
                  </a:cubicBezTo>
                  <a:cubicBezTo>
                    <a:pt x="4" y="180"/>
                    <a:pt x="4" y="180"/>
                    <a:pt x="4" y="180"/>
                  </a:cubicBezTo>
                  <a:cubicBezTo>
                    <a:pt x="5" y="180"/>
                    <a:pt x="6" y="179"/>
                    <a:pt x="6" y="178"/>
                  </a:cubicBezTo>
                  <a:cubicBezTo>
                    <a:pt x="5" y="171"/>
                    <a:pt x="4" y="165"/>
                    <a:pt x="4" y="158"/>
                  </a:cubicBezTo>
                  <a:cubicBezTo>
                    <a:pt x="4" y="157"/>
                    <a:pt x="3" y="156"/>
                    <a:pt x="2" y="156"/>
                  </a:cubicBezTo>
                  <a:moveTo>
                    <a:pt x="6" y="116"/>
                  </a:moveTo>
                  <a:cubicBezTo>
                    <a:pt x="6" y="116"/>
                    <a:pt x="5" y="117"/>
                    <a:pt x="4" y="118"/>
                  </a:cubicBezTo>
                  <a:cubicBezTo>
                    <a:pt x="3" y="125"/>
                    <a:pt x="2" y="131"/>
                    <a:pt x="1" y="138"/>
                  </a:cubicBezTo>
                  <a:cubicBezTo>
                    <a:pt x="1" y="139"/>
                    <a:pt x="2" y="140"/>
                    <a:pt x="3" y="140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4" y="140"/>
                    <a:pt x="5" y="139"/>
                    <a:pt x="5" y="138"/>
                  </a:cubicBezTo>
                  <a:cubicBezTo>
                    <a:pt x="6" y="132"/>
                    <a:pt x="7" y="125"/>
                    <a:pt x="8" y="119"/>
                  </a:cubicBezTo>
                  <a:cubicBezTo>
                    <a:pt x="9" y="118"/>
                    <a:pt x="8" y="117"/>
                    <a:pt x="7" y="116"/>
                  </a:cubicBezTo>
                  <a:cubicBezTo>
                    <a:pt x="7" y="116"/>
                    <a:pt x="7" y="116"/>
                    <a:pt x="6" y="116"/>
                  </a:cubicBezTo>
                  <a:moveTo>
                    <a:pt x="20" y="79"/>
                  </a:moveTo>
                  <a:cubicBezTo>
                    <a:pt x="19" y="79"/>
                    <a:pt x="19" y="79"/>
                    <a:pt x="18" y="80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15" y="86"/>
                    <a:pt x="13" y="92"/>
                    <a:pt x="10" y="99"/>
                  </a:cubicBezTo>
                  <a:cubicBezTo>
                    <a:pt x="10" y="100"/>
                    <a:pt x="11" y="101"/>
                    <a:pt x="12" y="101"/>
                  </a:cubicBezTo>
                  <a:cubicBezTo>
                    <a:pt x="12" y="101"/>
                    <a:pt x="12" y="101"/>
                    <a:pt x="12" y="101"/>
                  </a:cubicBezTo>
                  <a:cubicBezTo>
                    <a:pt x="13" y="101"/>
                    <a:pt x="14" y="101"/>
                    <a:pt x="14" y="100"/>
                  </a:cubicBezTo>
                  <a:cubicBezTo>
                    <a:pt x="16" y="94"/>
                    <a:pt x="19" y="88"/>
                    <a:pt x="22" y="82"/>
                  </a:cubicBezTo>
                  <a:cubicBezTo>
                    <a:pt x="23" y="81"/>
                    <a:pt x="22" y="80"/>
                    <a:pt x="21" y="79"/>
                  </a:cubicBezTo>
                  <a:cubicBezTo>
                    <a:pt x="21" y="79"/>
                    <a:pt x="21" y="79"/>
                    <a:pt x="20" y="79"/>
                  </a:cubicBezTo>
                  <a:moveTo>
                    <a:pt x="42" y="45"/>
                  </a:moveTo>
                  <a:cubicBezTo>
                    <a:pt x="41" y="45"/>
                    <a:pt x="41" y="46"/>
                    <a:pt x="40" y="46"/>
                  </a:cubicBezTo>
                  <a:cubicBezTo>
                    <a:pt x="37" y="50"/>
                    <a:pt x="34" y="54"/>
                    <a:pt x="32" y="58"/>
                  </a:cubicBezTo>
                  <a:cubicBezTo>
                    <a:pt x="30" y="59"/>
                    <a:pt x="29" y="61"/>
                    <a:pt x="29" y="63"/>
                  </a:cubicBezTo>
                  <a:cubicBezTo>
                    <a:pt x="28" y="63"/>
                    <a:pt x="28" y="65"/>
                    <a:pt x="29" y="65"/>
                  </a:cubicBezTo>
                  <a:cubicBezTo>
                    <a:pt x="29" y="65"/>
                    <a:pt x="30" y="66"/>
                    <a:pt x="30" y="66"/>
                  </a:cubicBezTo>
                  <a:cubicBezTo>
                    <a:pt x="31" y="66"/>
                    <a:pt x="31" y="65"/>
                    <a:pt x="32" y="65"/>
                  </a:cubicBezTo>
                  <a:cubicBezTo>
                    <a:pt x="33" y="63"/>
                    <a:pt x="34" y="62"/>
                    <a:pt x="35" y="60"/>
                  </a:cubicBezTo>
                  <a:cubicBezTo>
                    <a:pt x="38" y="56"/>
                    <a:pt x="41" y="52"/>
                    <a:pt x="43" y="49"/>
                  </a:cubicBezTo>
                  <a:cubicBezTo>
                    <a:pt x="44" y="48"/>
                    <a:pt x="44" y="47"/>
                    <a:pt x="43" y="46"/>
                  </a:cubicBezTo>
                  <a:cubicBezTo>
                    <a:pt x="43" y="46"/>
                    <a:pt x="42" y="45"/>
                    <a:pt x="42" y="45"/>
                  </a:cubicBezTo>
                  <a:moveTo>
                    <a:pt x="202" y="24"/>
                  </a:moveTo>
                  <a:cubicBezTo>
                    <a:pt x="202" y="24"/>
                    <a:pt x="201" y="24"/>
                    <a:pt x="201" y="25"/>
                  </a:cubicBezTo>
                  <a:cubicBezTo>
                    <a:pt x="200" y="26"/>
                    <a:pt x="200" y="27"/>
                    <a:pt x="201" y="27"/>
                  </a:cubicBezTo>
                  <a:cubicBezTo>
                    <a:pt x="211" y="34"/>
                    <a:pt x="217" y="39"/>
                    <a:pt x="217" y="39"/>
                  </a:cubicBezTo>
                  <a:cubicBezTo>
                    <a:pt x="218" y="39"/>
                    <a:pt x="218" y="39"/>
                    <a:pt x="219" y="39"/>
                  </a:cubicBezTo>
                  <a:cubicBezTo>
                    <a:pt x="219" y="39"/>
                    <a:pt x="220" y="39"/>
                    <a:pt x="220" y="39"/>
                  </a:cubicBezTo>
                  <a:cubicBezTo>
                    <a:pt x="221" y="38"/>
                    <a:pt x="221" y="37"/>
                    <a:pt x="220" y="36"/>
                  </a:cubicBezTo>
                  <a:cubicBezTo>
                    <a:pt x="220" y="36"/>
                    <a:pt x="220" y="36"/>
                    <a:pt x="220" y="36"/>
                  </a:cubicBezTo>
                  <a:cubicBezTo>
                    <a:pt x="220" y="36"/>
                    <a:pt x="214" y="31"/>
                    <a:pt x="203" y="24"/>
                  </a:cubicBezTo>
                  <a:cubicBezTo>
                    <a:pt x="203" y="24"/>
                    <a:pt x="203" y="24"/>
                    <a:pt x="202" y="24"/>
                  </a:cubicBezTo>
                  <a:moveTo>
                    <a:pt x="71" y="18"/>
                  </a:moveTo>
                  <a:cubicBezTo>
                    <a:pt x="70" y="18"/>
                    <a:pt x="70" y="18"/>
                    <a:pt x="70" y="18"/>
                  </a:cubicBezTo>
                  <a:cubicBezTo>
                    <a:pt x="64" y="22"/>
                    <a:pt x="59" y="26"/>
                    <a:pt x="54" y="31"/>
                  </a:cubicBezTo>
                  <a:cubicBezTo>
                    <a:pt x="53" y="32"/>
                    <a:pt x="53" y="33"/>
                    <a:pt x="54" y="34"/>
                  </a:cubicBezTo>
                  <a:cubicBezTo>
                    <a:pt x="54" y="34"/>
                    <a:pt x="55" y="35"/>
                    <a:pt x="55" y="35"/>
                  </a:cubicBezTo>
                  <a:cubicBezTo>
                    <a:pt x="56" y="35"/>
                    <a:pt x="56" y="34"/>
                    <a:pt x="57" y="34"/>
                  </a:cubicBezTo>
                  <a:cubicBezTo>
                    <a:pt x="62" y="29"/>
                    <a:pt x="67" y="25"/>
                    <a:pt x="72" y="22"/>
                  </a:cubicBezTo>
                  <a:cubicBezTo>
                    <a:pt x="73" y="21"/>
                    <a:pt x="73" y="20"/>
                    <a:pt x="73" y="19"/>
                  </a:cubicBezTo>
                  <a:cubicBezTo>
                    <a:pt x="72" y="18"/>
                    <a:pt x="72" y="18"/>
                    <a:pt x="71" y="18"/>
                  </a:cubicBezTo>
                  <a:moveTo>
                    <a:pt x="166" y="6"/>
                  </a:moveTo>
                  <a:cubicBezTo>
                    <a:pt x="166" y="6"/>
                    <a:pt x="165" y="7"/>
                    <a:pt x="164" y="8"/>
                  </a:cubicBezTo>
                  <a:cubicBezTo>
                    <a:pt x="164" y="9"/>
                    <a:pt x="165" y="10"/>
                    <a:pt x="166" y="10"/>
                  </a:cubicBezTo>
                  <a:cubicBezTo>
                    <a:pt x="172" y="13"/>
                    <a:pt x="178" y="15"/>
                    <a:pt x="184" y="18"/>
                  </a:cubicBezTo>
                  <a:cubicBezTo>
                    <a:pt x="185" y="18"/>
                    <a:pt x="185" y="18"/>
                    <a:pt x="185" y="18"/>
                  </a:cubicBezTo>
                  <a:cubicBezTo>
                    <a:pt x="186" y="18"/>
                    <a:pt x="186" y="18"/>
                    <a:pt x="187" y="17"/>
                  </a:cubicBezTo>
                  <a:cubicBezTo>
                    <a:pt x="187" y="16"/>
                    <a:pt x="187" y="15"/>
                    <a:pt x="186" y="14"/>
                  </a:cubicBezTo>
                  <a:cubicBezTo>
                    <a:pt x="180" y="11"/>
                    <a:pt x="174" y="9"/>
                    <a:pt x="167" y="7"/>
                  </a:cubicBezTo>
                  <a:cubicBezTo>
                    <a:pt x="167" y="6"/>
                    <a:pt x="167" y="6"/>
                    <a:pt x="166" y="6"/>
                  </a:cubicBezTo>
                  <a:moveTo>
                    <a:pt x="107" y="2"/>
                  </a:moveTo>
                  <a:cubicBezTo>
                    <a:pt x="107" y="2"/>
                    <a:pt x="107" y="2"/>
                    <a:pt x="107" y="2"/>
                  </a:cubicBezTo>
                  <a:cubicBezTo>
                    <a:pt x="107" y="2"/>
                    <a:pt x="107" y="2"/>
                    <a:pt x="107" y="2"/>
                  </a:cubicBezTo>
                  <a:cubicBezTo>
                    <a:pt x="100" y="4"/>
                    <a:pt x="94" y="6"/>
                    <a:pt x="87" y="8"/>
                  </a:cubicBezTo>
                  <a:cubicBezTo>
                    <a:pt x="86" y="9"/>
                    <a:pt x="86" y="10"/>
                    <a:pt x="86" y="11"/>
                  </a:cubicBezTo>
                  <a:cubicBezTo>
                    <a:pt x="87" y="12"/>
                    <a:pt x="88" y="12"/>
                    <a:pt x="88" y="12"/>
                  </a:cubicBezTo>
                  <a:cubicBezTo>
                    <a:pt x="89" y="12"/>
                    <a:pt x="89" y="12"/>
                    <a:pt x="89" y="12"/>
                  </a:cubicBezTo>
                  <a:cubicBezTo>
                    <a:pt x="95" y="9"/>
                    <a:pt x="102" y="7"/>
                    <a:pt x="108" y="6"/>
                  </a:cubicBezTo>
                  <a:cubicBezTo>
                    <a:pt x="109" y="6"/>
                    <a:pt x="109" y="5"/>
                    <a:pt x="109" y="4"/>
                  </a:cubicBezTo>
                  <a:cubicBezTo>
                    <a:pt x="109" y="3"/>
                    <a:pt x="108" y="2"/>
                    <a:pt x="107" y="2"/>
                  </a:cubicBezTo>
                  <a:moveTo>
                    <a:pt x="128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6" y="0"/>
                    <a:pt x="125" y="1"/>
                    <a:pt x="125" y="2"/>
                  </a:cubicBezTo>
                  <a:cubicBezTo>
                    <a:pt x="125" y="3"/>
                    <a:pt x="126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35" y="4"/>
                    <a:pt x="141" y="5"/>
                    <a:pt x="147" y="6"/>
                  </a:cubicBezTo>
                  <a:cubicBezTo>
                    <a:pt x="147" y="6"/>
                    <a:pt x="147" y="6"/>
                    <a:pt x="147" y="6"/>
                  </a:cubicBezTo>
                  <a:cubicBezTo>
                    <a:pt x="148" y="6"/>
                    <a:pt x="149" y="5"/>
                    <a:pt x="149" y="4"/>
                  </a:cubicBezTo>
                  <a:cubicBezTo>
                    <a:pt x="149" y="3"/>
                    <a:pt x="148" y="2"/>
                    <a:pt x="147" y="2"/>
                  </a:cubicBezTo>
                  <a:cubicBezTo>
                    <a:pt x="141" y="1"/>
                    <a:pt x="135" y="0"/>
                    <a:pt x="128" y="0"/>
                  </a:cubicBezTo>
                </a:path>
              </a:pathLst>
            </a:custGeom>
            <a:solidFill>
              <a:srgbClr val="7B7B7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  <p:sp>
          <p:nvSpPr>
            <p:cNvPr id="792" name="Google Shape;792;p13"/>
            <p:cNvSpPr/>
            <p:nvPr/>
          </p:nvSpPr>
          <p:spPr>
            <a:xfrm>
              <a:off x="2466570" y="4730965"/>
              <a:ext cx="239470" cy="31728"/>
            </a:xfrm>
            <a:custGeom>
              <a:avLst/>
              <a:gdLst/>
              <a:ahLst/>
              <a:cxnLst/>
              <a:rect l="l" t="t" r="r" b="b"/>
              <a:pathLst>
                <a:path w="127" h="17" extrusionOk="0">
                  <a:moveTo>
                    <a:pt x="86" y="11"/>
                  </a:moveTo>
                  <a:cubicBezTo>
                    <a:pt x="86" y="11"/>
                    <a:pt x="86" y="11"/>
                    <a:pt x="86" y="11"/>
                  </a:cubicBezTo>
                  <a:cubicBezTo>
                    <a:pt x="79" y="12"/>
                    <a:pt x="73" y="13"/>
                    <a:pt x="66" y="13"/>
                  </a:cubicBezTo>
                  <a:cubicBezTo>
                    <a:pt x="65" y="13"/>
                    <a:pt x="64" y="14"/>
                    <a:pt x="65" y="16"/>
                  </a:cubicBezTo>
                  <a:cubicBezTo>
                    <a:pt x="65" y="17"/>
                    <a:pt x="65" y="17"/>
                    <a:pt x="67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73" y="17"/>
                    <a:pt x="80" y="16"/>
                    <a:pt x="87" y="15"/>
                  </a:cubicBezTo>
                  <a:cubicBezTo>
                    <a:pt x="88" y="15"/>
                    <a:pt x="89" y="14"/>
                    <a:pt x="88" y="13"/>
                  </a:cubicBezTo>
                  <a:cubicBezTo>
                    <a:pt x="88" y="12"/>
                    <a:pt x="87" y="11"/>
                    <a:pt x="86" y="11"/>
                  </a:cubicBezTo>
                  <a:moveTo>
                    <a:pt x="27" y="10"/>
                  </a:moveTo>
                  <a:cubicBezTo>
                    <a:pt x="26" y="10"/>
                    <a:pt x="25" y="11"/>
                    <a:pt x="25" y="12"/>
                  </a:cubicBezTo>
                  <a:cubicBezTo>
                    <a:pt x="25" y="13"/>
                    <a:pt x="25" y="14"/>
                    <a:pt x="26" y="14"/>
                  </a:cubicBezTo>
                  <a:cubicBezTo>
                    <a:pt x="33" y="16"/>
                    <a:pt x="39" y="17"/>
                    <a:pt x="46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8" y="17"/>
                    <a:pt x="48" y="17"/>
                    <a:pt x="49" y="15"/>
                  </a:cubicBezTo>
                  <a:cubicBezTo>
                    <a:pt x="49" y="14"/>
                    <a:pt x="48" y="13"/>
                    <a:pt x="47" y="13"/>
                  </a:cubicBezTo>
                  <a:cubicBezTo>
                    <a:pt x="40" y="13"/>
                    <a:pt x="33" y="12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moveTo>
                    <a:pt x="6" y="3"/>
                  </a:moveTo>
                  <a:cubicBezTo>
                    <a:pt x="4" y="4"/>
                    <a:pt x="2" y="4"/>
                    <a:pt x="0" y="5"/>
                  </a:cubicBezTo>
                  <a:cubicBezTo>
                    <a:pt x="2" y="6"/>
                    <a:pt x="5" y="7"/>
                    <a:pt x="7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8"/>
                    <a:pt x="9" y="8"/>
                    <a:pt x="10" y="7"/>
                  </a:cubicBezTo>
                  <a:cubicBezTo>
                    <a:pt x="10" y="6"/>
                    <a:pt x="10" y="5"/>
                    <a:pt x="9" y="4"/>
                  </a:cubicBezTo>
                  <a:cubicBezTo>
                    <a:pt x="8" y="4"/>
                    <a:pt x="7" y="4"/>
                    <a:pt x="6" y="3"/>
                  </a:cubicBezTo>
                  <a:moveTo>
                    <a:pt x="125" y="0"/>
                  </a:moveTo>
                  <a:cubicBezTo>
                    <a:pt x="125" y="0"/>
                    <a:pt x="124" y="0"/>
                    <a:pt x="124" y="0"/>
                  </a:cubicBezTo>
                  <a:cubicBezTo>
                    <a:pt x="118" y="3"/>
                    <a:pt x="111" y="5"/>
                    <a:pt x="105" y="6"/>
                  </a:cubicBezTo>
                  <a:cubicBezTo>
                    <a:pt x="104" y="7"/>
                    <a:pt x="104" y="8"/>
                    <a:pt x="104" y="9"/>
                  </a:cubicBezTo>
                  <a:cubicBezTo>
                    <a:pt x="104" y="10"/>
                    <a:pt x="105" y="10"/>
                    <a:pt x="106" y="10"/>
                  </a:cubicBezTo>
                  <a:cubicBezTo>
                    <a:pt x="106" y="10"/>
                    <a:pt x="106" y="10"/>
                    <a:pt x="106" y="10"/>
                  </a:cubicBezTo>
                  <a:cubicBezTo>
                    <a:pt x="113" y="8"/>
                    <a:pt x="119" y="6"/>
                    <a:pt x="126" y="4"/>
                  </a:cubicBezTo>
                  <a:cubicBezTo>
                    <a:pt x="127" y="3"/>
                    <a:pt x="127" y="2"/>
                    <a:pt x="127" y="1"/>
                  </a:cubicBezTo>
                  <a:cubicBezTo>
                    <a:pt x="126" y="0"/>
                    <a:pt x="126" y="0"/>
                    <a:pt x="125" y="0"/>
                  </a:cubicBezTo>
                </a:path>
              </a:pathLst>
            </a:custGeom>
            <a:solidFill>
              <a:srgbClr val="7B7B7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</p:grpSp>
      <p:grpSp>
        <p:nvGrpSpPr>
          <p:cNvPr id="793" name="Google Shape;793;p13"/>
          <p:cNvGrpSpPr/>
          <p:nvPr/>
        </p:nvGrpSpPr>
        <p:grpSpPr>
          <a:xfrm>
            <a:off x="5155954" y="4694767"/>
            <a:ext cx="582083" cy="732367"/>
            <a:chOff x="2581827" y="5172193"/>
            <a:chExt cx="579866" cy="731658"/>
          </a:xfrm>
        </p:grpSpPr>
        <p:sp>
          <p:nvSpPr>
            <p:cNvPr id="794" name="Google Shape;794;p13"/>
            <p:cNvSpPr/>
            <p:nvPr/>
          </p:nvSpPr>
          <p:spPr>
            <a:xfrm>
              <a:off x="2588164" y="5181716"/>
              <a:ext cx="573529" cy="722135"/>
            </a:xfrm>
            <a:custGeom>
              <a:avLst/>
              <a:gdLst/>
              <a:ahLst/>
              <a:cxnLst/>
              <a:rect l="l" t="t" r="r" b="b"/>
              <a:pathLst>
                <a:path w="302" h="379" extrusionOk="0">
                  <a:moveTo>
                    <a:pt x="106" y="6"/>
                  </a:moveTo>
                  <a:cubicBezTo>
                    <a:pt x="55" y="10"/>
                    <a:pt x="34" y="55"/>
                    <a:pt x="28" y="106"/>
                  </a:cubicBezTo>
                  <a:cubicBezTo>
                    <a:pt x="19" y="175"/>
                    <a:pt x="0" y="338"/>
                    <a:pt x="86" y="367"/>
                  </a:cubicBezTo>
                  <a:cubicBezTo>
                    <a:pt x="123" y="379"/>
                    <a:pt x="171" y="358"/>
                    <a:pt x="203" y="340"/>
                  </a:cubicBezTo>
                  <a:cubicBezTo>
                    <a:pt x="252" y="312"/>
                    <a:pt x="302" y="257"/>
                    <a:pt x="302" y="196"/>
                  </a:cubicBezTo>
                  <a:cubicBezTo>
                    <a:pt x="302" y="62"/>
                    <a:pt x="175" y="0"/>
                    <a:pt x="106" y="6"/>
                  </a:cubicBezTo>
                  <a:moveTo>
                    <a:pt x="220" y="200"/>
                  </a:moveTo>
                  <a:cubicBezTo>
                    <a:pt x="216" y="227"/>
                    <a:pt x="190" y="248"/>
                    <a:pt x="165" y="257"/>
                  </a:cubicBezTo>
                  <a:cubicBezTo>
                    <a:pt x="150" y="263"/>
                    <a:pt x="127" y="269"/>
                    <a:pt x="112" y="261"/>
                  </a:cubicBezTo>
                  <a:cubicBezTo>
                    <a:pt x="75" y="242"/>
                    <a:pt x="95" y="171"/>
                    <a:pt x="104" y="141"/>
                  </a:cubicBezTo>
                  <a:cubicBezTo>
                    <a:pt x="110" y="118"/>
                    <a:pt x="123" y="100"/>
                    <a:pt x="146" y="101"/>
                  </a:cubicBezTo>
                  <a:cubicBezTo>
                    <a:pt x="177" y="104"/>
                    <a:pt x="229" y="140"/>
                    <a:pt x="220" y="200"/>
                  </a:cubicBezTo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  <p:sp>
          <p:nvSpPr>
            <p:cNvPr id="795" name="Google Shape;795;p13"/>
            <p:cNvSpPr/>
            <p:nvPr/>
          </p:nvSpPr>
          <p:spPr>
            <a:xfrm>
              <a:off x="2653122" y="5708636"/>
              <a:ext cx="456288" cy="177756"/>
            </a:xfrm>
            <a:custGeom>
              <a:avLst/>
              <a:gdLst/>
              <a:ahLst/>
              <a:cxnLst/>
              <a:rect l="l" t="t" r="r" b="b"/>
              <a:pathLst>
                <a:path w="240" h="94" extrusionOk="0">
                  <a:moveTo>
                    <a:pt x="72" y="44"/>
                  </a:moveTo>
                  <a:cubicBezTo>
                    <a:pt x="72" y="44"/>
                    <a:pt x="72" y="44"/>
                    <a:pt x="72" y="44"/>
                  </a:cubicBezTo>
                  <a:cubicBezTo>
                    <a:pt x="67" y="44"/>
                    <a:pt x="62" y="43"/>
                    <a:pt x="58" y="42"/>
                  </a:cubicBezTo>
                  <a:cubicBezTo>
                    <a:pt x="56" y="41"/>
                    <a:pt x="54" y="40"/>
                    <a:pt x="52" y="39"/>
                  </a:cubicBezTo>
                  <a:cubicBezTo>
                    <a:pt x="51" y="39"/>
                    <a:pt x="50" y="38"/>
                    <a:pt x="51" y="37"/>
                  </a:cubicBezTo>
                  <a:cubicBezTo>
                    <a:pt x="51" y="36"/>
                    <a:pt x="52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5" y="37"/>
                    <a:pt x="57" y="37"/>
                    <a:pt x="59" y="38"/>
                  </a:cubicBezTo>
                  <a:cubicBezTo>
                    <a:pt x="63" y="39"/>
                    <a:pt x="68" y="40"/>
                    <a:pt x="72" y="40"/>
                  </a:cubicBezTo>
                  <a:cubicBezTo>
                    <a:pt x="73" y="41"/>
                    <a:pt x="74" y="42"/>
                    <a:pt x="74" y="43"/>
                  </a:cubicBezTo>
                  <a:cubicBezTo>
                    <a:pt x="74" y="44"/>
                    <a:pt x="73" y="44"/>
                    <a:pt x="72" y="44"/>
                  </a:cubicBezTo>
                  <a:moveTo>
                    <a:pt x="110" y="34"/>
                  </a:moveTo>
                  <a:cubicBezTo>
                    <a:pt x="111" y="34"/>
                    <a:pt x="111" y="34"/>
                    <a:pt x="111" y="34"/>
                  </a:cubicBezTo>
                  <a:cubicBezTo>
                    <a:pt x="112" y="34"/>
                    <a:pt x="113" y="35"/>
                    <a:pt x="113" y="35"/>
                  </a:cubicBezTo>
                  <a:cubicBezTo>
                    <a:pt x="113" y="36"/>
                    <a:pt x="113" y="38"/>
                    <a:pt x="112" y="38"/>
                  </a:cubicBezTo>
                  <a:cubicBezTo>
                    <a:pt x="105" y="40"/>
                    <a:pt x="99" y="42"/>
                    <a:pt x="92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1" y="43"/>
                    <a:pt x="90" y="43"/>
                    <a:pt x="90" y="42"/>
                  </a:cubicBezTo>
                  <a:cubicBezTo>
                    <a:pt x="90" y="40"/>
                    <a:pt x="90" y="39"/>
                    <a:pt x="91" y="39"/>
                  </a:cubicBezTo>
                  <a:cubicBezTo>
                    <a:pt x="98" y="38"/>
                    <a:pt x="104" y="36"/>
                    <a:pt x="110" y="34"/>
                  </a:cubicBezTo>
                  <a:cubicBezTo>
                    <a:pt x="110" y="34"/>
                    <a:pt x="110" y="34"/>
                    <a:pt x="110" y="34"/>
                  </a:cubicBezTo>
                  <a:moveTo>
                    <a:pt x="212" y="11"/>
                  </a:moveTo>
                  <a:cubicBezTo>
                    <a:pt x="204" y="13"/>
                    <a:pt x="195" y="15"/>
                    <a:pt x="187" y="16"/>
                  </a:cubicBezTo>
                  <a:cubicBezTo>
                    <a:pt x="174" y="17"/>
                    <a:pt x="162" y="19"/>
                    <a:pt x="149" y="20"/>
                  </a:cubicBezTo>
                  <a:cubicBezTo>
                    <a:pt x="149" y="21"/>
                    <a:pt x="149" y="21"/>
                    <a:pt x="148" y="21"/>
                  </a:cubicBezTo>
                  <a:cubicBezTo>
                    <a:pt x="143" y="24"/>
                    <a:pt x="137" y="27"/>
                    <a:pt x="130" y="30"/>
                  </a:cubicBezTo>
                  <a:cubicBezTo>
                    <a:pt x="130" y="31"/>
                    <a:pt x="130" y="31"/>
                    <a:pt x="130" y="31"/>
                  </a:cubicBezTo>
                  <a:cubicBezTo>
                    <a:pt x="129" y="31"/>
                    <a:pt x="128" y="30"/>
                    <a:pt x="128" y="29"/>
                  </a:cubicBezTo>
                  <a:cubicBezTo>
                    <a:pt x="127" y="28"/>
                    <a:pt x="128" y="27"/>
                    <a:pt x="129" y="27"/>
                  </a:cubicBezTo>
                  <a:cubicBezTo>
                    <a:pt x="132" y="25"/>
                    <a:pt x="136" y="23"/>
                    <a:pt x="139" y="21"/>
                  </a:cubicBezTo>
                  <a:cubicBezTo>
                    <a:pt x="93" y="27"/>
                    <a:pt x="47" y="34"/>
                    <a:pt x="0" y="35"/>
                  </a:cubicBezTo>
                  <a:cubicBezTo>
                    <a:pt x="4" y="47"/>
                    <a:pt x="10" y="57"/>
                    <a:pt x="17" y="66"/>
                  </a:cubicBezTo>
                  <a:cubicBezTo>
                    <a:pt x="30" y="77"/>
                    <a:pt x="47" y="84"/>
                    <a:pt x="66" y="84"/>
                  </a:cubicBezTo>
                  <a:cubicBezTo>
                    <a:pt x="70" y="84"/>
                    <a:pt x="73" y="84"/>
                    <a:pt x="77" y="83"/>
                  </a:cubicBezTo>
                  <a:cubicBezTo>
                    <a:pt x="127" y="76"/>
                    <a:pt x="179" y="48"/>
                    <a:pt x="212" y="11"/>
                  </a:cubicBezTo>
                  <a:moveTo>
                    <a:pt x="240" y="0"/>
                  </a:moveTo>
                  <a:cubicBezTo>
                    <a:pt x="232" y="4"/>
                    <a:pt x="223" y="8"/>
                    <a:pt x="214" y="10"/>
                  </a:cubicBezTo>
                  <a:cubicBezTo>
                    <a:pt x="208" y="17"/>
                    <a:pt x="202" y="23"/>
                    <a:pt x="196" y="28"/>
                  </a:cubicBezTo>
                  <a:cubicBezTo>
                    <a:pt x="163" y="56"/>
                    <a:pt x="113" y="86"/>
                    <a:pt x="68" y="86"/>
                  </a:cubicBezTo>
                  <a:cubicBezTo>
                    <a:pt x="66" y="86"/>
                    <a:pt x="65" y="86"/>
                    <a:pt x="64" y="86"/>
                  </a:cubicBezTo>
                  <a:cubicBezTo>
                    <a:pt x="49" y="86"/>
                    <a:pt x="36" y="82"/>
                    <a:pt x="25" y="75"/>
                  </a:cubicBezTo>
                  <a:cubicBezTo>
                    <a:pt x="33" y="81"/>
                    <a:pt x="41" y="87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52" y="91"/>
                    <a:pt x="52" y="91"/>
                    <a:pt x="52" y="91"/>
                  </a:cubicBezTo>
                  <a:cubicBezTo>
                    <a:pt x="52" y="91"/>
                    <a:pt x="52" y="91"/>
                    <a:pt x="52" y="91"/>
                  </a:cubicBezTo>
                  <a:cubicBezTo>
                    <a:pt x="52" y="91"/>
                    <a:pt x="52" y="91"/>
                    <a:pt x="52" y="91"/>
                  </a:cubicBezTo>
                  <a:cubicBezTo>
                    <a:pt x="52" y="91"/>
                    <a:pt x="52" y="91"/>
                    <a:pt x="52" y="91"/>
                  </a:cubicBezTo>
                  <a:cubicBezTo>
                    <a:pt x="60" y="93"/>
                    <a:pt x="68" y="94"/>
                    <a:pt x="76" y="94"/>
                  </a:cubicBezTo>
                  <a:cubicBezTo>
                    <a:pt x="108" y="94"/>
                    <a:pt x="143" y="78"/>
                    <a:pt x="169" y="64"/>
                  </a:cubicBezTo>
                  <a:cubicBezTo>
                    <a:pt x="195" y="49"/>
                    <a:pt x="221" y="27"/>
                    <a:pt x="240" y="0"/>
                  </a:cubicBezTo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  <p:sp>
          <p:nvSpPr>
            <p:cNvPr id="796" name="Google Shape;796;p13"/>
            <p:cNvSpPr/>
            <p:nvPr/>
          </p:nvSpPr>
          <p:spPr>
            <a:xfrm>
              <a:off x="2581827" y="5172193"/>
              <a:ext cx="579866" cy="704677"/>
            </a:xfrm>
            <a:custGeom>
              <a:avLst/>
              <a:gdLst/>
              <a:ahLst/>
              <a:cxnLst/>
              <a:rect l="l" t="t" r="r" b="b"/>
              <a:pathLst>
                <a:path w="305" h="370" extrusionOk="0">
                  <a:moveTo>
                    <a:pt x="20" y="101"/>
                  </a:moveTo>
                  <a:cubicBezTo>
                    <a:pt x="25" y="70"/>
                    <a:pt x="33" y="36"/>
                    <a:pt x="60" y="16"/>
                  </a:cubicBezTo>
                  <a:cubicBezTo>
                    <a:pt x="75" y="5"/>
                    <a:pt x="95" y="2"/>
                    <a:pt x="113" y="3"/>
                  </a:cubicBezTo>
                  <a:cubicBezTo>
                    <a:pt x="145" y="4"/>
                    <a:pt x="176" y="17"/>
                    <a:pt x="203" y="33"/>
                  </a:cubicBezTo>
                  <a:cubicBezTo>
                    <a:pt x="234" y="52"/>
                    <a:pt x="259" y="80"/>
                    <a:pt x="275" y="112"/>
                  </a:cubicBezTo>
                  <a:cubicBezTo>
                    <a:pt x="305" y="172"/>
                    <a:pt x="296" y="239"/>
                    <a:pt x="251" y="290"/>
                  </a:cubicBezTo>
                  <a:cubicBezTo>
                    <a:pt x="217" y="328"/>
                    <a:pt x="165" y="357"/>
                    <a:pt x="114" y="364"/>
                  </a:cubicBezTo>
                  <a:cubicBezTo>
                    <a:pt x="75" y="370"/>
                    <a:pt x="45" y="347"/>
                    <a:pt x="29" y="313"/>
                  </a:cubicBezTo>
                  <a:cubicBezTo>
                    <a:pt x="0" y="250"/>
                    <a:pt x="11" y="168"/>
                    <a:pt x="20" y="101"/>
                  </a:cubicBezTo>
                  <a:cubicBezTo>
                    <a:pt x="20" y="102"/>
                    <a:pt x="19" y="103"/>
                    <a:pt x="19" y="103"/>
                  </a:cubicBezTo>
                  <a:cubicBezTo>
                    <a:pt x="10" y="170"/>
                    <a:pt x="1" y="243"/>
                    <a:pt x="25" y="308"/>
                  </a:cubicBezTo>
                  <a:cubicBezTo>
                    <a:pt x="37" y="342"/>
                    <a:pt x="64" y="366"/>
                    <a:pt x="101" y="367"/>
                  </a:cubicBezTo>
                  <a:cubicBezTo>
                    <a:pt x="147" y="369"/>
                    <a:pt x="199" y="338"/>
                    <a:pt x="233" y="309"/>
                  </a:cubicBezTo>
                  <a:cubicBezTo>
                    <a:pt x="258" y="287"/>
                    <a:pt x="278" y="259"/>
                    <a:pt x="288" y="227"/>
                  </a:cubicBezTo>
                  <a:cubicBezTo>
                    <a:pt x="301" y="188"/>
                    <a:pt x="292" y="142"/>
                    <a:pt x="274" y="106"/>
                  </a:cubicBezTo>
                  <a:cubicBezTo>
                    <a:pt x="244" y="45"/>
                    <a:pt x="175" y="1"/>
                    <a:pt x="108" y="1"/>
                  </a:cubicBezTo>
                  <a:cubicBezTo>
                    <a:pt x="49" y="0"/>
                    <a:pt x="26" y="53"/>
                    <a:pt x="19" y="103"/>
                  </a:cubicBezTo>
                  <a:cubicBezTo>
                    <a:pt x="19" y="103"/>
                    <a:pt x="20" y="102"/>
                    <a:pt x="20" y="101"/>
                  </a:cubicBezTo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  <p:sp>
          <p:nvSpPr>
            <p:cNvPr id="797" name="Google Shape;797;p13"/>
            <p:cNvSpPr/>
            <p:nvPr/>
          </p:nvSpPr>
          <p:spPr>
            <a:xfrm>
              <a:off x="2662628" y="5253136"/>
              <a:ext cx="419848" cy="507875"/>
            </a:xfrm>
            <a:custGeom>
              <a:avLst/>
              <a:gdLst/>
              <a:ahLst/>
              <a:cxnLst/>
              <a:rect l="l" t="t" r="r" b="b"/>
              <a:pathLst>
                <a:path w="221" h="267" extrusionOk="0">
                  <a:moveTo>
                    <a:pt x="142" y="256"/>
                  </a:moveTo>
                  <a:cubicBezTo>
                    <a:pt x="142" y="256"/>
                    <a:pt x="142" y="257"/>
                    <a:pt x="141" y="257"/>
                  </a:cubicBezTo>
                  <a:cubicBezTo>
                    <a:pt x="139" y="258"/>
                    <a:pt x="137" y="259"/>
                    <a:pt x="134" y="260"/>
                  </a:cubicBezTo>
                  <a:cubicBezTo>
                    <a:pt x="138" y="260"/>
                    <a:pt x="141" y="260"/>
                    <a:pt x="144" y="259"/>
                  </a:cubicBezTo>
                  <a:cubicBezTo>
                    <a:pt x="144" y="259"/>
                    <a:pt x="144" y="258"/>
                    <a:pt x="144" y="257"/>
                  </a:cubicBezTo>
                  <a:cubicBezTo>
                    <a:pt x="144" y="257"/>
                    <a:pt x="143" y="256"/>
                    <a:pt x="142" y="256"/>
                  </a:cubicBezTo>
                  <a:moveTo>
                    <a:pt x="19" y="247"/>
                  </a:moveTo>
                  <a:cubicBezTo>
                    <a:pt x="19" y="247"/>
                    <a:pt x="19" y="248"/>
                    <a:pt x="18" y="248"/>
                  </a:cubicBezTo>
                  <a:cubicBezTo>
                    <a:pt x="17" y="248"/>
                    <a:pt x="17" y="249"/>
                    <a:pt x="17" y="250"/>
                  </a:cubicBezTo>
                  <a:cubicBezTo>
                    <a:pt x="21" y="257"/>
                    <a:pt x="25" y="262"/>
                    <a:pt x="30" y="267"/>
                  </a:cubicBezTo>
                  <a:cubicBezTo>
                    <a:pt x="30" y="267"/>
                    <a:pt x="31" y="267"/>
                    <a:pt x="31" y="267"/>
                  </a:cubicBezTo>
                  <a:cubicBezTo>
                    <a:pt x="32" y="267"/>
                    <a:pt x="32" y="267"/>
                    <a:pt x="33" y="267"/>
                  </a:cubicBezTo>
                  <a:cubicBezTo>
                    <a:pt x="33" y="266"/>
                    <a:pt x="33" y="265"/>
                    <a:pt x="33" y="264"/>
                  </a:cubicBezTo>
                  <a:cubicBezTo>
                    <a:pt x="28" y="260"/>
                    <a:pt x="24" y="254"/>
                    <a:pt x="21" y="249"/>
                  </a:cubicBezTo>
                  <a:cubicBezTo>
                    <a:pt x="21" y="248"/>
                    <a:pt x="20" y="247"/>
                    <a:pt x="19" y="247"/>
                  </a:cubicBezTo>
                  <a:moveTo>
                    <a:pt x="175" y="233"/>
                  </a:moveTo>
                  <a:cubicBezTo>
                    <a:pt x="174" y="233"/>
                    <a:pt x="174" y="233"/>
                    <a:pt x="173" y="233"/>
                  </a:cubicBezTo>
                  <a:cubicBezTo>
                    <a:pt x="173" y="233"/>
                    <a:pt x="173" y="233"/>
                    <a:pt x="173" y="233"/>
                  </a:cubicBezTo>
                  <a:cubicBezTo>
                    <a:pt x="168" y="238"/>
                    <a:pt x="163" y="242"/>
                    <a:pt x="158" y="246"/>
                  </a:cubicBezTo>
                  <a:cubicBezTo>
                    <a:pt x="157" y="247"/>
                    <a:pt x="157" y="248"/>
                    <a:pt x="158" y="249"/>
                  </a:cubicBezTo>
                  <a:cubicBezTo>
                    <a:pt x="158" y="249"/>
                    <a:pt x="159" y="250"/>
                    <a:pt x="159" y="250"/>
                  </a:cubicBezTo>
                  <a:cubicBezTo>
                    <a:pt x="160" y="250"/>
                    <a:pt x="160" y="249"/>
                    <a:pt x="160" y="249"/>
                  </a:cubicBezTo>
                  <a:cubicBezTo>
                    <a:pt x="166" y="245"/>
                    <a:pt x="171" y="241"/>
                    <a:pt x="176" y="236"/>
                  </a:cubicBezTo>
                  <a:cubicBezTo>
                    <a:pt x="177" y="236"/>
                    <a:pt x="177" y="234"/>
                    <a:pt x="176" y="234"/>
                  </a:cubicBezTo>
                  <a:cubicBezTo>
                    <a:pt x="176" y="233"/>
                    <a:pt x="175" y="233"/>
                    <a:pt x="175" y="233"/>
                  </a:cubicBezTo>
                  <a:moveTo>
                    <a:pt x="6" y="210"/>
                  </a:moveTo>
                  <a:cubicBezTo>
                    <a:pt x="6" y="210"/>
                    <a:pt x="6" y="210"/>
                    <a:pt x="6" y="210"/>
                  </a:cubicBezTo>
                  <a:cubicBezTo>
                    <a:pt x="5" y="210"/>
                    <a:pt x="4" y="211"/>
                    <a:pt x="4" y="212"/>
                  </a:cubicBezTo>
                  <a:cubicBezTo>
                    <a:pt x="6" y="219"/>
                    <a:pt x="7" y="226"/>
                    <a:pt x="9" y="232"/>
                  </a:cubicBezTo>
                  <a:cubicBezTo>
                    <a:pt x="10" y="233"/>
                    <a:pt x="10" y="233"/>
                    <a:pt x="11" y="233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13" y="233"/>
                    <a:pt x="14" y="232"/>
                    <a:pt x="13" y="231"/>
                  </a:cubicBezTo>
                  <a:cubicBezTo>
                    <a:pt x="11" y="224"/>
                    <a:pt x="10" y="218"/>
                    <a:pt x="8" y="211"/>
                  </a:cubicBezTo>
                  <a:cubicBezTo>
                    <a:pt x="8" y="210"/>
                    <a:pt x="7" y="210"/>
                    <a:pt x="6" y="210"/>
                  </a:cubicBezTo>
                  <a:moveTo>
                    <a:pt x="201" y="203"/>
                  </a:moveTo>
                  <a:cubicBezTo>
                    <a:pt x="200" y="203"/>
                    <a:pt x="199" y="203"/>
                    <a:pt x="199" y="203"/>
                  </a:cubicBezTo>
                  <a:cubicBezTo>
                    <a:pt x="195" y="209"/>
                    <a:pt x="191" y="214"/>
                    <a:pt x="187" y="219"/>
                  </a:cubicBezTo>
                  <a:cubicBezTo>
                    <a:pt x="186" y="220"/>
                    <a:pt x="186" y="221"/>
                    <a:pt x="187" y="222"/>
                  </a:cubicBezTo>
                  <a:cubicBezTo>
                    <a:pt x="188" y="222"/>
                    <a:pt x="188" y="223"/>
                    <a:pt x="189" y="223"/>
                  </a:cubicBezTo>
                  <a:cubicBezTo>
                    <a:pt x="189" y="223"/>
                    <a:pt x="190" y="222"/>
                    <a:pt x="190" y="222"/>
                  </a:cubicBezTo>
                  <a:cubicBezTo>
                    <a:pt x="194" y="217"/>
                    <a:pt x="199" y="211"/>
                    <a:pt x="202" y="206"/>
                  </a:cubicBezTo>
                  <a:cubicBezTo>
                    <a:pt x="203" y="205"/>
                    <a:pt x="203" y="203"/>
                    <a:pt x="202" y="203"/>
                  </a:cubicBezTo>
                  <a:cubicBezTo>
                    <a:pt x="201" y="203"/>
                    <a:pt x="201" y="203"/>
                    <a:pt x="201" y="203"/>
                  </a:cubicBezTo>
                  <a:moveTo>
                    <a:pt x="2" y="170"/>
                  </a:moveTo>
                  <a:cubicBezTo>
                    <a:pt x="2" y="170"/>
                    <a:pt x="2" y="170"/>
                    <a:pt x="2" y="170"/>
                  </a:cubicBezTo>
                  <a:cubicBezTo>
                    <a:pt x="1" y="170"/>
                    <a:pt x="0" y="171"/>
                    <a:pt x="0" y="172"/>
                  </a:cubicBezTo>
                  <a:cubicBezTo>
                    <a:pt x="0" y="179"/>
                    <a:pt x="1" y="186"/>
                    <a:pt x="1" y="192"/>
                  </a:cubicBezTo>
                  <a:cubicBezTo>
                    <a:pt x="2" y="193"/>
                    <a:pt x="2" y="194"/>
                    <a:pt x="3" y="194"/>
                  </a:cubicBezTo>
                  <a:cubicBezTo>
                    <a:pt x="4" y="194"/>
                    <a:pt x="4" y="194"/>
                    <a:pt x="4" y="194"/>
                  </a:cubicBezTo>
                  <a:cubicBezTo>
                    <a:pt x="5" y="194"/>
                    <a:pt x="6" y="193"/>
                    <a:pt x="5" y="192"/>
                  </a:cubicBezTo>
                  <a:cubicBezTo>
                    <a:pt x="5" y="185"/>
                    <a:pt x="4" y="179"/>
                    <a:pt x="4" y="172"/>
                  </a:cubicBezTo>
                  <a:cubicBezTo>
                    <a:pt x="4" y="171"/>
                    <a:pt x="3" y="170"/>
                    <a:pt x="2" y="170"/>
                  </a:cubicBezTo>
                  <a:moveTo>
                    <a:pt x="216" y="166"/>
                  </a:moveTo>
                  <a:cubicBezTo>
                    <a:pt x="215" y="166"/>
                    <a:pt x="215" y="167"/>
                    <a:pt x="214" y="168"/>
                  </a:cubicBezTo>
                  <a:cubicBezTo>
                    <a:pt x="213" y="174"/>
                    <a:pt x="211" y="180"/>
                    <a:pt x="208" y="186"/>
                  </a:cubicBezTo>
                  <a:cubicBezTo>
                    <a:pt x="208" y="187"/>
                    <a:pt x="208" y="188"/>
                    <a:pt x="209" y="189"/>
                  </a:cubicBezTo>
                  <a:cubicBezTo>
                    <a:pt x="210" y="189"/>
                    <a:pt x="210" y="189"/>
                    <a:pt x="210" y="189"/>
                  </a:cubicBezTo>
                  <a:cubicBezTo>
                    <a:pt x="211" y="189"/>
                    <a:pt x="211" y="188"/>
                    <a:pt x="212" y="188"/>
                  </a:cubicBezTo>
                  <a:cubicBezTo>
                    <a:pt x="215" y="181"/>
                    <a:pt x="217" y="175"/>
                    <a:pt x="218" y="168"/>
                  </a:cubicBezTo>
                  <a:cubicBezTo>
                    <a:pt x="218" y="167"/>
                    <a:pt x="218" y="166"/>
                    <a:pt x="217" y="166"/>
                  </a:cubicBezTo>
                  <a:cubicBezTo>
                    <a:pt x="217" y="166"/>
                    <a:pt x="216" y="166"/>
                    <a:pt x="216" y="166"/>
                  </a:cubicBezTo>
                  <a:moveTo>
                    <a:pt x="3" y="130"/>
                  </a:moveTo>
                  <a:cubicBezTo>
                    <a:pt x="2" y="130"/>
                    <a:pt x="1" y="131"/>
                    <a:pt x="1" y="132"/>
                  </a:cubicBezTo>
                  <a:cubicBezTo>
                    <a:pt x="1" y="138"/>
                    <a:pt x="0" y="145"/>
                    <a:pt x="0" y="152"/>
                  </a:cubicBezTo>
                  <a:cubicBezTo>
                    <a:pt x="0" y="153"/>
                    <a:pt x="1" y="154"/>
                    <a:pt x="2" y="154"/>
                  </a:cubicBezTo>
                  <a:cubicBezTo>
                    <a:pt x="2" y="154"/>
                    <a:pt x="2" y="154"/>
                    <a:pt x="2" y="154"/>
                  </a:cubicBezTo>
                  <a:cubicBezTo>
                    <a:pt x="3" y="154"/>
                    <a:pt x="4" y="153"/>
                    <a:pt x="4" y="152"/>
                  </a:cubicBezTo>
                  <a:cubicBezTo>
                    <a:pt x="4" y="145"/>
                    <a:pt x="5" y="139"/>
                    <a:pt x="5" y="132"/>
                  </a:cubicBezTo>
                  <a:cubicBezTo>
                    <a:pt x="5" y="131"/>
                    <a:pt x="4" y="130"/>
                    <a:pt x="3" y="130"/>
                  </a:cubicBezTo>
                  <a:cubicBezTo>
                    <a:pt x="3" y="130"/>
                    <a:pt x="3" y="130"/>
                    <a:pt x="3" y="130"/>
                  </a:cubicBezTo>
                  <a:moveTo>
                    <a:pt x="217" y="126"/>
                  </a:moveTo>
                  <a:cubicBezTo>
                    <a:pt x="217" y="126"/>
                    <a:pt x="217" y="126"/>
                    <a:pt x="217" y="126"/>
                  </a:cubicBezTo>
                  <a:cubicBezTo>
                    <a:pt x="216" y="126"/>
                    <a:pt x="215" y="127"/>
                    <a:pt x="215" y="128"/>
                  </a:cubicBezTo>
                  <a:cubicBezTo>
                    <a:pt x="216" y="135"/>
                    <a:pt x="217" y="141"/>
                    <a:pt x="217" y="148"/>
                  </a:cubicBezTo>
                  <a:cubicBezTo>
                    <a:pt x="217" y="148"/>
                    <a:pt x="217" y="148"/>
                    <a:pt x="217" y="148"/>
                  </a:cubicBezTo>
                  <a:cubicBezTo>
                    <a:pt x="217" y="149"/>
                    <a:pt x="217" y="150"/>
                    <a:pt x="219" y="150"/>
                  </a:cubicBezTo>
                  <a:cubicBezTo>
                    <a:pt x="219" y="150"/>
                    <a:pt x="219" y="150"/>
                    <a:pt x="219" y="150"/>
                  </a:cubicBezTo>
                  <a:cubicBezTo>
                    <a:pt x="220" y="150"/>
                    <a:pt x="221" y="149"/>
                    <a:pt x="221" y="148"/>
                  </a:cubicBezTo>
                  <a:cubicBezTo>
                    <a:pt x="221" y="148"/>
                    <a:pt x="221" y="148"/>
                    <a:pt x="221" y="148"/>
                  </a:cubicBezTo>
                  <a:cubicBezTo>
                    <a:pt x="221" y="141"/>
                    <a:pt x="220" y="134"/>
                    <a:pt x="219" y="128"/>
                  </a:cubicBezTo>
                  <a:cubicBezTo>
                    <a:pt x="219" y="127"/>
                    <a:pt x="218" y="126"/>
                    <a:pt x="217" y="126"/>
                  </a:cubicBezTo>
                  <a:moveTo>
                    <a:pt x="7" y="90"/>
                  </a:moveTo>
                  <a:cubicBezTo>
                    <a:pt x="6" y="90"/>
                    <a:pt x="5" y="91"/>
                    <a:pt x="5" y="92"/>
                  </a:cubicBezTo>
                  <a:cubicBezTo>
                    <a:pt x="4" y="98"/>
                    <a:pt x="3" y="105"/>
                    <a:pt x="3" y="112"/>
                  </a:cubicBezTo>
                  <a:cubicBezTo>
                    <a:pt x="3" y="113"/>
                    <a:pt x="3" y="114"/>
                    <a:pt x="4" y="114"/>
                  </a:cubicBezTo>
                  <a:cubicBezTo>
                    <a:pt x="5" y="114"/>
                    <a:pt x="5" y="114"/>
                    <a:pt x="5" y="114"/>
                  </a:cubicBezTo>
                  <a:cubicBezTo>
                    <a:pt x="6" y="114"/>
                    <a:pt x="6" y="113"/>
                    <a:pt x="7" y="112"/>
                  </a:cubicBezTo>
                  <a:cubicBezTo>
                    <a:pt x="7" y="105"/>
                    <a:pt x="8" y="99"/>
                    <a:pt x="9" y="92"/>
                  </a:cubicBezTo>
                  <a:cubicBezTo>
                    <a:pt x="9" y="91"/>
                    <a:pt x="8" y="90"/>
                    <a:pt x="7" y="90"/>
                  </a:cubicBezTo>
                  <a:cubicBezTo>
                    <a:pt x="7" y="90"/>
                    <a:pt x="7" y="90"/>
                    <a:pt x="7" y="90"/>
                  </a:cubicBezTo>
                  <a:moveTo>
                    <a:pt x="207" y="88"/>
                  </a:moveTo>
                  <a:cubicBezTo>
                    <a:pt x="206" y="88"/>
                    <a:pt x="206" y="88"/>
                    <a:pt x="206" y="88"/>
                  </a:cubicBezTo>
                  <a:cubicBezTo>
                    <a:pt x="205" y="88"/>
                    <a:pt x="204" y="90"/>
                    <a:pt x="205" y="91"/>
                  </a:cubicBezTo>
                  <a:cubicBezTo>
                    <a:pt x="208" y="97"/>
                    <a:pt x="210" y="103"/>
                    <a:pt x="211" y="109"/>
                  </a:cubicBezTo>
                  <a:cubicBezTo>
                    <a:pt x="212" y="110"/>
                    <a:pt x="213" y="111"/>
                    <a:pt x="213" y="111"/>
                  </a:cubicBezTo>
                  <a:cubicBezTo>
                    <a:pt x="214" y="111"/>
                    <a:pt x="214" y="111"/>
                    <a:pt x="214" y="111"/>
                  </a:cubicBezTo>
                  <a:cubicBezTo>
                    <a:pt x="215" y="110"/>
                    <a:pt x="216" y="109"/>
                    <a:pt x="215" y="108"/>
                  </a:cubicBezTo>
                  <a:cubicBezTo>
                    <a:pt x="214" y="101"/>
                    <a:pt x="211" y="95"/>
                    <a:pt x="209" y="89"/>
                  </a:cubicBezTo>
                  <a:cubicBezTo>
                    <a:pt x="208" y="88"/>
                    <a:pt x="208" y="88"/>
                    <a:pt x="207" y="88"/>
                  </a:cubicBezTo>
                  <a:moveTo>
                    <a:pt x="12" y="58"/>
                  </a:moveTo>
                  <a:cubicBezTo>
                    <a:pt x="11" y="58"/>
                    <a:pt x="10" y="58"/>
                    <a:pt x="10" y="59"/>
                  </a:cubicBezTo>
                  <a:cubicBezTo>
                    <a:pt x="8" y="66"/>
                    <a:pt x="7" y="72"/>
                    <a:pt x="6" y="79"/>
                  </a:cubicBezTo>
                  <a:cubicBezTo>
                    <a:pt x="6" y="80"/>
                    <a:pt x="7" y="81"/>
                    <a:pt x="8" y="81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9" y="81"/>
                    <a:pt x="10" y="81"/>
                    <a:pt x="10" y="80"/>
                  </a:cubicBezTo>
                  <a:cubicBezTo>
                    <a:pt x="11" y="73"/>
                    <a:pt x="12" y="66"/>
                    <a:pt x="14" y="60"/>
                  </a:cubicBezTo>
                  <a:cubicBezTo>
                    <a:pt x="14" y="59"/>
                    <a:pt x="14" y="58"/>
                    <a:pt x="12" y="58"/>
                  </a:cubicBezTo>
                  <a:cubicBezTo>
                    <a:pt x="12" y="58"/>
                    <a:pt x="12" y="58"/>
                    <a:pt x="12" y="58"/>
                  </a:cubicBezTo>
                  <a:moveTo>
                    <a:pt x="186" y="54"/>
                  </a:moveTo>
                  <a:cubicBezTo>
                    <a:pt x="185" y="54"/>
                    <a:pt x="185" y="54"/>
                    <a:pt x="184" y="55"/>
                  </a:cubicBezTo>
                  <a:cubicBezTo>
                    <a:pt x="183" y="55"/>
                    <a:pt x="183" y="57"/>
                    <a:pt x="184" y="57"/>
                  </a:cubicBezTo>
                  <a:cubicBezTo>
                    <a:pt x="184" y="57"/>
                    <a:pt x="184" y="57"/>
                    <a:pt x="184" y="57"/>
                  </a:cubicBezTo>
                  <a:cubicBezTo>
                    <a:pt x="188" y="62"/>
                    <a:pt x="192" y="68"/>
                    <a:pt x="196" y="73"/>
                  </a:cubicBezTo>
                  <a:cubicBezTo>
                    <a:pt x="196" y="74"/>
                    <a:pt x="197" y="74"/>
                    <a:pt x="197" y="74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199" y="73"/>
                    <a:pt x="200" y="72"/>
                    <a:pt x="199" y="71"/>
                  </a:cubicBezTo>
                  <a:cubicBezTo>
                    <a:pt x="195" y="65"/>
                    <a:pt x="191" y="60"/>
                    <a:pt x="187" y="55"/>
                  </a:cubicBezTo>
                  <a:cubicBezTo>
                    <a:pt x="187" y="54"/>
                    <a:pt x="186" y="54"/>
                    <a:pt x="186" y="54"/>
                  </a:cubicBezTo>
                  <a:moveTo>
                    <a:pt x="156" y="27"/>
                  </a:moveTo>
                  <a:cubicBezTo>
                    <a:pt x="155" y="27"/>
                    <a:pt x="155" y="28"/>
                    <a:pt x="154" y="28"/>
                  </a:cubicBezTo>
                  <a:cubicBezTo>
                    <a:pt x="154" y="29"/>
                    <a:pt x="154" y="30"/>
                    <a:pt x="155" y="31"/>
                  </a:cubicBezTo>
                  <a:cubicBezTo>
                    <a:pt x="155" y="31"/>
                    <a:pt x="155" y="31"/>
                    <a:pt x="155" y="31"/>
                  </a:cubicBezTo>
                  <a:cubicBezTo>
                    <a:pt x="160" y="35"/>
                    <a:pt x="165" y="39"/>
                    <a:pt x="170" y="43"/>
                  </a:cubicBezTo>
                  <a:cubicBezTo>
                    <a:pt x="171" y="44"/>
                    <a:pt x="171" y="44"/>
                    <a:pt x="172" y="44"/>
                  </a:cubicBezTo>
                  <a:cubicBezTo>
                    <a:pt x="172" y="44"/>
                    <a:pt x="173" y="44"/>
                    <a:pt x="173" y="43"/>
                  </a:cubicBezTo>
                  <a:cubicBezTo>
                    <a:pt x="174" y="42"/>
                    <a:pt x="174" y="41"/>
                    <a:pt x="173" y="40"/>
                  </a:cubicBezTo>
                  <a:cubicBezTo>
                    <a:pt x="168" y="36"/>
                    <a:pt x="163" y="32"/>
                    <a:pt x="157" y="28"/>
                  </a:cubicBezTo>
                  <a:cubicBezTo>
                    <a:pt x="157" y="27"/>
                    <a:pt x="156" y="27"/>
                    <a:pt x="156" y="27"/>
                  </a:cubicBezTo>
                  <a:moveTo>
                    <a:pt x="28" y="21"/>
                  </a:moveTo>
                  <a:cubicBezTo>
                    <a:pt x="28" y="21"/>
                    <a:pt x="27" y="22"/>
                    <a:pt x="27" y="22"/>
                  </a:cubicBezTo>
                  <a:cubicBezTo>
                    <a:pt x="23" y="27"/>
                    <a:pt x="19" y="33"/>
                    <a:pt x="16" y="40"/>
                  </a:cubicBezTo>
                  <a:cubicBezTo>
                    <a:pt x="16" y="41"/>
                    <a:pt x="16" y="42"/>
                    <a:pt x="18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9" y="43"/>
                    <a:pt x="20" y="42"/>
                    <a:pt x="20" y="41"/>
                  </a:cubicBezTo>
                  <a:cubicBezTo>
                    <a:pt x="23" y="35"/>
                    <a:pt x="26" y="30"/>
                    <a:pt x="30" y="25"/>
                  </a:cubicBezTo>
                  <a:cubicBezTo>
                    <a:pt x="31" y="24"/>
                    <a:pt x="30" y="23"/>
                    <a:pt x="30" y="22"/>
                  </a:cubicBezTo>
                  <a:cubicBezTo>
                    <a:pt x="29" y="22"/>
                    <a:pt x="29" y="21"/>
                    <a:pt x="28" y="21"/>
                  </a:cubicBezTo>
                  <a:moveTo>
                    <a:pt x="121" y="9"/>
                  </a:moveTo>
                  <a:cubicBezTo>
                    <a:pt x="120" y="9"/>
                    <a:pt x="119" y="9"/>
                    <a:pt x="119" y="10"/>
                  </a:cubicBezTo>
                  <a:cubicBezTo>
                    <a:pt x="118" y="11"/>
                    <a:pt x="119" y="12"/>
                    <a:pt x="120" y="13"/>
                  </a:cubicBezTo>
                  <a:cubicBezTo>
                    <a:pt x="126" y="15"/>
                    <a:pt x="132" y="18"/>
                    <a:pt x="138" y="21"/>
                  </a:cubicBezTo>
                  <a:cubicBezTo>
                    <a:pt x="139" y="21"/>
                    <a:pt x="139" y="21"/>
                    <a:pt x="139" y="21"/>
                  </a:cubicBezTo>
                  <a:cubicBezTo>
                    <a:pt x="140" y="21"/>
                    <a:pt x="140" y="21"/>
                    <a:pt x="141" y="20"/>
                  </a:cubicBezTo>
                  <a:cubicBezTo>
                    <a:pt x="141" y="19"/>
                    <a:pt x="141" y="18"/>
                    <a:pt x="140" y="17"/>
                  </a:cubicBezTo>
                  <a:cubicBezTo>
                    <a:pt x="134" y="14"/>
                    <a:pt x="127" y="11"/>
                    <a:pt x="121" y="9"/>
                  </a:cubicBezTo>
                  <a:cubicBezTo>
                    <a:pt x="121" y="9"/>
                    <a:pt x="121" y="9"/>
                    <a:pt x="121" y="9"/>
                  </a:cubicBezTo>
                  <a:moveTo>
                    <a:pt x="62" y="1"/>
                  </a:moveTo>
                  <a:cubicBezTo>
                    <a:pt x="62" y="1"/>
                    <a:pt x="62" y="1"/>
                    <a:pt x="61" y="1"/>
                  </a:cubicBezTo>
                  <a:cubicBezTo>
                    <a:pt x="54" y="3"/>
                    <a:pt x="48" y="5"/>
                    <a:pt x="42" y="8"/>
                  </a:cubicBezTo>
                  <a:cubicBezTo>
                    <a:pt x="41" y="9"/>
                    <a:pt x="41" y="10"/>
                    <a:pt x="41" y="11"/>
                  </a:cubicBezTo>
                  <a:cubicBezTo>
                    <a:pt x="42" y="12"/>
                    <a:pt x="42" y="12"/>
                    <a:pt x="43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9" y="9"/>
                    <a:pt x="55" y="6"/>
                    <a:pt x="62" y="5"/>
                  </a:cubicBezTo>
                  <a:cubicBezTo>
                    <a:pt x="63" y="5"/>
                    <a:pt x="64" y="4"/>
                    <a:pt x="64" y="3"/>
                  </a:cubicBezTo>
                  <a:cubicBezTo>
                    <a:pt x="64" y="2"/>
                    <a:pt x="63" y="1"/>
                    <a:pt x="62" y="1"/>
                  </a:cubicBezTo>
                  <a:moveTo>
                    <a:pt x="82" y="0"/>
                  </a:moveTo>
                  <a:cubicBezTo>
                    <a:pt x="81" y="0"/>
                    <a:pt x="80" y="1"/>
                    <a:pt x="80" y="2"/>
                  </a:cubicBezTo>
                  <a:cubicBezTo>
                    <a:pt x="80" y="3"/>
                    <a:pt x="80" y="4"/>
                    <a:pt x="82" y="4"/>
                  </a:cubicBezTo>
                  <a:cubicBezTo>
                    <a:pt x="88" y="5"/>
                    <a:pt x="94" y="6"/>
                    <a:pt x="101" y="7"/>
                  </a:cubicBezTo>
                  <a:cubicBezTo>
                    <a:pt x="101" y="7"/>
                    <a:pt x="101" y="7"/>
                    <a:pt x="101" y="7"/>
                  </a:cubicBezTo>
                  <a:cubicBezTo>
                    <a:pt x="102" y="7"/>
                    <a:pt x="103" y="6"/>
                    <a:pt x="103" y="6"/>
                  </a:cubicBezTo>
                  <a:cubicBezTo>
                    <a:pt x="104" y="4"/>
                    <a:pt x="103" y="3"/>
                    <a:pt x="102" y="3"/>
                  </a:cubicBezTo>
                  <a:cubicBezTo>
                    <a:pt x="95" y="2"/>
                    <a:pt x="88" y="1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  <p:sp>
          <p:nvSpPr>
            <p:cNvPr id="798" name="Google Shape;798;p13"/>
            <p:cNvSpPr/>
            <p:nvPr/>
          </p:nvSpPr>
          <p:spPr>
            <a:xfrm>
              <a:off x="2746598" y="5745140"/>
              <a:ext cx="188536" cy="46026"/>
            </a:xfrm>
            <a:custGeom>
              <a:avLst/>
              <a:gdLst/>
              <a:ahLst/>
              <a:cxnLst/>
              <a:rect l="l" t="t" r="r" b="b"/>
              <a:pathLst>
                <a:path w="99" h="24" extrusionOk="0">
                  <a:moveTo>
                    <a:pt x="3" y="16"/>
                  </a:moveTo>
                  <a:cubicBezTo>
                    <a:pt x="2" y="16"/>
                    <a:pt x="1" y="16"/>
                    <a:pt x="1" y="17"/>
                  </a:cubicBezTo>
                  <a:cubicBezTo>
                    <a:pt x="0" y="18"/>
                    <a:pt x="1" y="19"/>
                    <a:pt x="2" y="19"/>
                  </a:cubicBezTo>
                  <a:cubicBezTo>
                    <a:pt x="4" y="20"/>
                    <a:pt x="6" y="21"/>
                    <a:pt x="8" y="22"/>
                  </a:cubicBezTo>
                  <a:cubicBezTo>
                    <a:pt x="12" y="23"/>
                    <a:pt x="17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3" y="24"/>
                    <a:pt x="24" y="24"/>
                    <a:pt x="24" y="23"/>
                  </a:cubicBezTo>
                  <a:cubicBezTo>
                    <a:pt x="24" y="22"/>
                    <a:pt x="23" y="21"/>
                    <a:pt x="22" y="20"/>
                  </a:cubicBezTo>
                  <a:cubicBezTo>
                    <a:pt x="18" y="20"/>
                    <a:pt x="13" y="19"/>
                    <a:pt x="9" y="18"/>
                  </a:cubicBezTo>
                  <a:cubicBezTo>
                    <a:pt x="7" y="17"/>
                    <a:pt x="5" y="17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moveTo>
                    <a:pt x="61" y="14"/>
                  </a:moveTo>
                  <a:cubicBezTo>
                    <a:pt x="61" y="14"/>
                    <a:pt x="61" y="14"/>
                    <a:pt x="60" y="14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54" y="16"/>
                    <a:pt x="48" y="18"/>
                    <a:pt x="41" y="19"/>
                  </a:cubicBezTo>
                  <a:cubicBezTo>
                    <a:pt x="40" y="19"/>
                    <a:pt x="40" y="20"/>
                    <a:pt x="40" y="22"/>
                  </a:cubicBezTo>
                  <a:cubicBezTo>
                    <a:pt x="40" y="23"/>
                    <a:pt x="41" y="23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9" y="22"/>
                    <a:pt x="55" y="20"/>
                    <a:pt x="62" y="18"/>
                  </a:cubicBezTo>
                  <a:cubicBezTo>
                    <a:pt x="63" y="18"/>
                    <a:pt x="63" y="16"/>
                    <a:pt x="63" y="15"/>
                  </a:cubicBezTo>
                  <a:cubicBezTo>
                    <a:pt x="63" y="15"/>
                    <a:pt x="62" y="14"/>
                    <a:pt x="61" y="14"/>
                  </a:cubicBezTo>
                  <a:moveTo>
                    <a:pt x="99" y="0"/>
                  </a:moveTo>
                  <a:cubicBezTo>
                    <a:pt x="96" y="1"/>
                    <a:pt x="93" y="1"/>
                    <a:pt x="89" y="1"/>
                  </a:cubicBezTo>
                  <a:cubicBezTo>
                    <a:pt x="86" y="3"/>
                    <a:pt x="82" y="5"/>
                    <a:pt x="79" y="7"/>
                  </a:cubicBezTo>
                  <a:cubicBezTo>
                    <a:pt x="78" y="7"/>
                    <a:pt x="77" y="8"/>
                    <a:pt x="78" y="9"/>
                  </a:cubicBezTo>
                  <a:cubicBezTo>
                    <a:pt x="78" y="10"/>
                    <a:pt x="79" y="11"/>
                    <a:pt x="80" y="11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7" y="7"/>
                    <a:pt x="93" y="4"/>
                    <a:pt x="98" y="1"/>
                  </a:cubicBezTo>
                  <a:cubicBezTo>
                    <a:pt x="99" y="1"/>
                    <a:pt x="99" y="1"/>
                    <a:pt x="99" y="0"/>
                  </a:cubicBezTo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  <p:sp>
          <p:nvSpPr>
            <p:cNvPr id="799" name="Google Shape;799;p13"/>
            <p:cNvSpPr/>
            <p:nvPr/>
          </p:nvSpPr>
          <p:spPr>
            <a:xfrm>
              <a:off x="2714911" y="5335666"/>
              <a:ext cx="305777" cy="355513"/>
            </a:xfrm>
            <a:custGeom>
              <a:avLst/>
              <a:gdLst/>
              <a:ahLst/>
              <a:cxnLst/>
              <a:rect l="l" t="t" r="r" b="b"/>
              <a:pathLst>
                <a:path w="161" h="186" extrusionOk="0">
                  <a:moveTo>
                    <a:pt x="29" y="51"/>
                  </a:moveTo>
                  <a:cubicBezTo>
                    <a:pt x="46" y="0"/>
                    <a:pt x="89" y="10"/>
                    <a:pt x="119" y="38"/>
                  </a:cubicBezTo>
                  <a:cubicBezTo>
                    <a:pt x="131" y="49"/>
                    <a:pt x="139" y="64"/>
                    <a:pt x="143" y="79"/>
                  </a:cubicBezTo>
                  <a:cubicBezTo>
                    <a:pt x="152" y="113"/>
                    <a:pt x="134" y="144"/>
                    <a:pt x="105" y="161"/>
                  </a:cubicBezTo>
                  <a:cubicBezTo>
                    <a:pt x="75" y="179"/>
                    <a:pt x="29" y="185"/>
                    <a:pt x="18" y="144"/>
                  </a:cubicBezTo>
                  <a:cubicBezTo>
                    <a:pt x="10" y="114"/>
                    <a:pt x="21" y="79"/>
                    <a:pt x="29" y="51"/>
                  </a:cubicBezTo>
                  <a:cubicBezTo>
                    <a:pt x="29" y="51"/>
                    <a:pt x="28" y="52"/>
                    <a:pt x="28" y="53"/>
                  </a:cubicBezTo>
                  <a:cubicBezTo>
                    <a:pt x="18" y="86"/>
                    <a:pt x="0" y="141"/>
                    <a:pt x="29" y="169"/>
                  </a:cubicBezTo>
                  <a:cubicBezTo>
                    <a:pt x="47" y="186"/>
                    <a:pt x="80" y="174"/>
                    <a:pt x="99" y="165"/>
                  </a:cubicBezTo>
                  <a:cubicBezTo>
                    <a:pt x="117" y="157"/>
                    <a:pt x="131" y="144"/>
                    <a:pt x="140" y="127"/>
                  </a:cubicBezTo>
                  <a:cubicBezTo>
                    <a:pt x="161" y="88"/>
                    <a:pt x="134" y="40"/>
                    <a:pt x="99" y="21"/>
                  </a:cubicBezTo>
                  <a:cubicBezTo>
                    <a:pt x="82" y="11"/>
                    <a:pt x="62" y="7"/>
                    <a:pt x="46" y="21"/>
                  </a:cubicBezTo>
                  <a:cubicBezTo>
                    <a:pt x="36" y="28"/>
                    <a:pt x="32" y="42"/>
                    <a:pt x="28" y="53"/>
                  </a:cubicBezTo>
                  <a:cubicBezTo>
                    <a:pt x="28" y="53"/>
                    <a:pt x="29" y="52"/>
                    <a:pt x="29" y="51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</p:grpSp>
      <p:pic>
        <p:nvPicPr>
          <p:cNvPr id="800" name="Google Shape;800;p13" descr="dabcd06a6544a19734e2cd66cdc765b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8390" y="2875280"/>
            <a:ext cx="3167380" cy="3745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822"/>
                                        <p:tgtEl>
                                          <p:spTgt spid="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822"/>
                                        <p:tgtEl>
                                          <p:spTgt spid="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822"/>
                                        <p:tgtEl>
                                          <p:spTgt spid="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822"/>
                                        <p:tgtEl>
                                          <p:spTgt spid="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822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822"/>
                                        <p:tgtEl>
                                          <p:spTgt spid="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822"/>
                                        <p:tgtEl>
                                          <p:spTgt spid="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822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822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822"/>
                                        <p:tgtEl>
                                          <p:spTgt spid="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822"/>
                                        <p:tgtEl>
                                          <p:spTgt spid="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822"/>
                                        <p:tgtEl>
                                          <p:spTgt spid="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5" name="Google Shape;80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86728" y="159384"/>
            <a:ext cx="4446072" cy="5928097"/>
          </a:xfrm>
          <a:prstGeom prst="rect">
            <a:avLst/>
          </a:prstGeom>
          <a:noFill/>
          <a:ln>
            <a:noFill/>
          </a:ln>
        </p:spPr>
      </p:pic>
      <p:sp>
        <p:nvSpPr>
          <p:cNvPr id="806" name="Google Shape;806;p14"/>
          <p:cNvSpPr/>
          <p:nvPr/>
        </p:nvSpPr>
        <p:spPr>
          <a:xfrm>
            <a:off x="4838330" y="6116715"/>
            <a:ext cx="2787588" cy="65694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Lịch cũ</a:t>
            </a:r>
            <a:endParaRPr sz="480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主题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1011</Words>
  <Application>Microsoft Office PowerPoint</Application>
  <PresentationFormat>Widescreen</PresentationFormat>
  <Paragraphs>197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Calibri</vt:lpstr>
      <vt:lpstr>Times New Roman</vt:lpstr>
      <vt:lpstr>Arial Rounded</vt:lpstr>
      <vt:lpstr>Arial</vt:lpstr>
      <vt:lpstr>Office 主题</vt:lpstr>
      <vt:lpstr>千图网拥有20W+精美PPT模板 更多PPT模板下载至：www.58pic.com/office/ppt​​</vt:lpstr>
      <vt:lpstr>1_Office 主题​​</vt:lpstr>
      <vt:lpstr>3_Office 主题​​</vt:lpstr>
      <vt:lpstr>1_Office 主题</vt:lpstr>
      <vt:lpstr>2_Office 主题</vt:lpstr>
      <vt:lpstr>Office 主题​​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8</cp:revision>
  <dcterms:created xsi:type="dcterms:W3CDTF">2021-07-23T09:05:21Z</dcterms:created>
  <dcterms:modified xsi:type="dcterms:W3CDTF">2024-09-22T00:33:25Z</dcterms:modified>
</cp:coreProperties>
</file>