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</p:sldMasterIdLst>
  <p:notesMasterIdLst>
    <p:notesMasterId r:id="rId11"/>
  </p:notesMasterIdLst>
  <p:sldIdLst>
    <p:sldId id="257" r:id="rId3"/>
    <p:sldId id="358" r:id="rId4"/>
    <p:sldId id="317" r:id="rId5"/>
    <p:sldId id="361" r:id="rId6"/>
    <p:sldId id="364" r:id="rId7"/>
    <p:sldId id="365" r:id="rId8"/>
    <p:sldId id="256" r:id="rId9"/>
    <p:sldId id="3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8EA12-8FFB-42DB-A9DB-9126F3DD1357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5799-F45D-4A04-B26E-C51979EF0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96976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61098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833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66606184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89171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330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9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6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3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4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0106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0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0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6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81833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9568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31929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5319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08880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073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0605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355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1" r:id="rId12"/>
    <p:sldLayoutId id="2147483670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2024/9/22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6275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330421"/>
            <a:ext cx="65605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2: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kể việc thường làm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8890" y="355124"/>
            <a:ext cx="97979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Quan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endParaRPr lang="en-US" sz="4400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6B4DA-4F5E-4E6D-88A2-BF60ABDFD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2976" r="341" b="1288"/>
          <a:stretch/>
        </p:blipFill>
        <p:spPr>
          <a:xfrm>
            <a:off x="2895534" y="4021591"/>
            <a:ext cx="6880295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9F6D6-6839-470F-A9D0-726984C49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95" t="1129" b="56905"/>
          <a:stretch/>
        </p:blipFill>
        <p:spPr>
          <a:xfrm>
            <a:off x="4334543" y="1143000"/>
            <a:ext cx="3522913" cy="26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2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4426" y="472800"/>
            <a:ext cx="868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các hoạt động của bạn nhỏ trong tranh.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339EE9-F3A6-4AEE-9987-497083EA8BFB}"/>
              </a:ext>
            </a:extLst>
          </p:cNvPr>
          <p:cNvSpPr txBox="1"/>
          <p:nvPr/>
        </p:nvSpPr>
        <p:spPr>
          <a:xfrm>
            <a:off x="721548" y="1009037"/>
            <a:ext cx="93370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G: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Bạn nhỏ làm những việc gì?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Theo em, bạn nhỏ làm những việc đó trong thời gian nào?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Còn em, trước khi đi học, em thường tự làm những việc gì?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7F740F-2568-48AA-AEB9-6871A0381901}"/>
              </a:ext>
            </a:extLst>
          </p:cNvPr>
          <p:cNvSpPr txBox="1"/>
          <p:nvPr/>
        </p:nvSpPr>
        <p:spPr>
          <a:xfrm>
            <a:off x="4162426" y="3490675"/>
            <a:ext cx="714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nhỏ ngủ dậy, ngồi trên giường, hai tay vươn cao, vẻ mặt tươi cười, vui vẻ, thoải mái.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Theo em, bạn nhỏ thức dậy vào buổi sáng.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Trước khi đi học, em thường thức dậy lúc 7 giờ để chuẩn bị.</a:t>
            </a:r>
          </a:p>
        </p:txBody>
      </p: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684D29-768B-4D76-A526-A8F268855AD8}"/>
              </a:ext>
            </a:extLst>
          </p:cNvPr>
          <p:cNvSpPr txBox="1"/>
          <p:nvPr/>
        </p:nvSpPr>
        <p:spPr>
          <a:xfrm>
            <a:off x="1266826" y="398009"/>
            <a:ext cx="954405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các hoạt động của bạn nhỏ trong tranh.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highlight>
                <a:srgbClr val="FFFF00"/>
              </a:highligh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6B4DA-4F5E-4E6D-88A2-BF60ABDFD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2976" r="341" b="1288"/>
          <a:stretch/>
        </p:blipFill>
        <p:spPr>
          <a:xfrm>
            <a:off x="2895534" y="4021591"/>
            <a:ext cx="6880295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F9F6D6-6839-470F-A9D0-726984C49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95" t="1129" b="56905"/>
          <a:stretch/>
        </p:blipFill>
        <p:spPr>
          <a:xfrm>
            <a:off x="4334543" y="1143000"/>
            <a:ext cx="3522913" cy="26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F70766-9587-46A1-A9CE-E7B2CB04AF63}"/>
              </a:ext>
            </a:extLst>
          </p:cNvPr>
          <p:cNvSpPr txBox="1"/>
          <p:nvPr/>
        </p:nvSpPr>
        <p:spPr>
          <a:xfrm>
            <a:off x="1266417" y="877192"/>
            <a:ext cx="9344433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3 - 4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về những việc em thường làm trước khi đi học.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89F77-F078-4567-8A65-50A68E3E544C}"/>
              </a:ext>
            </a:extLst>
          </p:cNvPr>
          <p:cNvGrpSpPr/>
          <p:nvPr/>
        </p:nvGrpSpPr>
        <p:grpSpPr>
          <a:xfrm>
            <a:off x="2841337" y="2188793"/>
            <a:ext cx="6442363" cy="3348931"/>
            <a:chOff x="768927" y="1641595"/>
            <a:chExt cx="5340928" cy="25116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41594E-DFA5-4446-9E39-BCE706D4D788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2B982613-E5FA-4F7A-982D-9BEFA33B6844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7B7408A3-08E7-42E8-8D73-7CC09797D40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CCBA1109-11A3-48C9-935D-6608039FA8E7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B28F325E-1287-4074-B23D-B29BECB82E6F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9A030AFC-F4D3-4520-BC64-52F53608CC5E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763F274-7D0D-419C-9827-5186DB1972E2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FE73D55A-286F-477D-8334-3D8181D0A75F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29B570B2-90FB-49DE-9781-4D9120C23078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C537AE36-089E-45C7-9DE8-AECE8EA38790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E4905894-EFC3-4271-8E12-E711E2348ADB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C31A674C-53EC-4EE8-88BC-F46452761019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063146C6-DAA6-477F-B096-B41219E9C32B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ABD5FDBB-D4E4-4295-9216-65FCBA44133B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BC7510-6EF3-4904-9089-1C741B1D5E04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F8038D-373D-40B3-A508-9A9CE484C44D}"/>
              </a:ext>
            </a:extLst>
          </p:cNvPr>
          <p:cNvSpPr txBox="1"/>
          <p:nvPr/>
        </p:nvSpPr>
        <p:spPr>
          <a:xfrm>
            <a:off x="3167789" y="3132042"/>
            <a:ext cx="5857196" cy="208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 làm những việc gì?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làm những việc đó vào những thời gian nào?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cảm thấy như thế nào?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6" name="Google Shape;1029;p42">
            <a:extLst>
              <a:ext uri="{FF2B5EF4-FFF2-40B4-BE49-F238E27FC236}">
                <a16:creationId xmlns:a16="http://schemas.microsoft.com/office/drawing/2014/main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:a16="http://schemas.microsoft.com/office/drawing/2014/main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:a16="http://schemas.microsoft.com/office/drawing/2014/main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:a16="http://schemas.microsoft.com/office/drawing/2014/main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:a16="http://schemas.microsoft.com/office/drawing/2014/main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:a16="http://schemas.microsoft.com/office/drawing/2014/main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:a16="http://schemas.microsoft.com/office/drawing/2014/main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:a16="http://schemas.microsoft.com/office/drawing/2014/main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:a16="http://schemas.microsoft.com/office/drawing/2014/main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:a16="http://schemas.microsoft.com/office/drawing/2014/main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:a16="http://schemas.microsoft.com/office/drawing/2014/main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:a16="http://schemas.microsoft.com/office/drawing/2014/main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:a16="http://schemas.microsoft.com/office/drawing/2014/main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:a16="http://schemas.microsoft.com/office/drawing/2014/main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:a16="http://schemas.microsoft.com/office/drawing/2014/main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:a16="http://schemas.microsoft.com/office/drawing/2014/main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:a16="http://schemas.microsoft.com/office/drawing/2014/main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:a16="http://schemas.microsoft.com/office/drawing/2014/main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:a16="http://schemas.microsoft.com/office/drawing/2014/main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:a16="http://schemas.microsoft.com/office/drawing/2014/main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:a16="http://schemas.microsoft.com/office/drawing/2014/main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:a16="http://schemas.microsoft.com/office/drawing/2014/main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:a16="http://schemas.microsoft.com/office/drawing/2014/main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:a16="http://schemas.microsoft.com/office/drawing/2014/main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876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đọc bài thơ, câu chuyện về trẻ em làm việc 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214</Words>
  <Application>Microsoft Office PowerPoint</Application>
  <PresentationFormat>Widescreen</PresentationFormat>
  <Paragraphs>25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Arial</vt:lpstr>
      <vt:lpstr>Arial-Rounded</vt:lpstr>
      <vt:lpstr>Calibri</vt:lpstr>
      <vt:lpstr>等线</vt:lpstr>
      <vt:lpstr>等线 Light</vt:lpstr>
      <vt:lpstr>黑体</vt:lpstr>
      <vt:lpstr>Times New Roman</vt:lpstr>
      <vt:lpstr>Wingdings</vt:lpstr>
      <vt:lpstr>千图网拥有20W+精美PPT模板 更多PPT模板下载至：www.58pic.com/office/ppt​​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2021-07-25T03:41:47Z</dcterms:created>
  <dcterms:modified xsi:type="dcterms:W3CDTF">2024-09-22T14:27:34Z</dcterms:modified>
</cp:coreProperties>
</file>