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  <p:sldMasterId id="2147483716" r:id="rId4"/>
    <p:sldMasterId id="2147483730" r:id="rId5"/>
  </p:sldMasterIdLst>
  <p:notesMasterIdLst>
    <p:notesMasterId r:id="rId13"/>
  </p:notesMasterIdLst>
  <p:sldIdLst>
    <p:sldId id="257" r:id="rId6"/>
    <p:sldId id="2007577065" r:id="rId7"/>
    <p:sldId id="2007577067" r:id="rId8"/>
    <p:sldId id="2007577140" r:id="rId9"/>
    <p:sldId id="2007577071" r:id="rId10"/>
    <p:sldId id="357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296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51970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977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646" y="26377"/>
            <a:ext cx="2743200" cy="365125"/>
          </a:xfrm>
        </p:spPr>
        <p:txBody>
          <a:bodyPr/>
          <a:lstStyle>
            <a:lvl1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0931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98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02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2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61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37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31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5257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6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3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2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64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636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1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2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7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6635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2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1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7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6188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72621"/>
      </p:ext>
    </p:extLst>
  </p:cSld>
  <p:clrMapOvr>
    <a:masterClrMapping/>
  </p:clrMapOvr>
  <p:transition spd="med" advClick="0" advTm="400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1323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91323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836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15896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632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00186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3811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993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740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80767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44343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0730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ECFEB75-E9B1-4C7E-A2DF-ECD952BB36F6}"/>
              </a:ext>
            </a:extLst>
          </p:cNvPr>
          <p:cNvSpPr txBox="1">
            <a:spLocks/>
          </p:cNvSpPr>
          <p:nvPr userDrawn="1"/>
        </p:nvSpPr>
        <p:spPr>
          <a:xfrm>
            <a:off x="10492153" y="87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3CFAE0-C3D5-4D12-9CF4-0A0D45992494}"/>
              </a:ext>
            </a:extLst>
          </p:cNvPr>
          <p:cNvSpPr txBox="1">
            <a:spLocks/>
          </p:cNvSpPr>
          <p:nvPr userDrawn="1"/>
        </p:nvSpPr>
        <p:spPr>
          <a:xfrm>
            <a:off x="10527323" y="476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467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8E554-7F01-40CE-BA25-672591426CA5}"/>
              </a:ext>
            </a:extLst>
          </p:cNvPr>
          <p:cNvSpPr txBox="1">
            <a:spLocks/>
          </p:cNvSpPr>
          <p:nvPr userDrawn="1"/>
        </p:nvSpPr>
        <p:spPr>
          <a:xfrm>
            <a:off x="10430607" y="31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2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FE20BBE-042D-4BFA-BC74-E73F8CD87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5776" y="65678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196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4535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từ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và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câu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2041864" y="1296140"/>
            <a:ext cx="774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99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0" name="Title 4">
            <a:extLst>
              <a:ext uri="{FF2B5EF4-FFF2-40B4-BE49-F238E27FC236}">
                <a16:creationId xmlns:a16="http://schemas.microsoft.com/office/drawing/2014/main" id="{59095615-38AC-440B-8346-D16B4919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418A5C-7583-4AC3-8594-59B4A2CC0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06" y="1887443"/>
            <a:ext cx="9739422" cy="371591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5205CA5-8638-4CE5-B10A-721F01497FFA}"/>
              </a:ext>
            </a:extLst>
          </p:cNvPr>
          <p:cNvSpPr/>
          <p:nvPr/>
        </p:nvSpPr>
        <p:spPr>
          <a:xfrm>
            <a:off x="2806995" y="1766665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97CF9A-1362-4B9A-898E-7047F7746F69}"/>
              </a:ext>
            </a:extLst>
          </p:cNvPr>
          <p:cNvSpPr/>
          <p:nvPr/>
        </p:nvSpPr>
        <p:spPr>
          <a:xfrm>
            <a:off x="7985051" y="18997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FF19C8-D3AF-439F-9C0C-835900837BAE}"/>
              </a:ext>
            </a:extLst>
          </p:cNvPr>
          <p:cNvSpPr/>
          <p:nvPr/>
        </p:nvSpPr>
        <p:spPr>
          <a:xfrm>
            <a:off x="6305107" y="2969920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2B87E2-C1DC-4906-B55A-3C95DE52B57E}"/>
              </a:ext>
            </a:extLst>
          </p:cNvPr>
          <p:cNvSpPr/>
          <p:nvPr/>
        </p:nvSpPr>
        <p:spPr>
          <a:xfrm>
            <a:off x="8771861" y="32713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E7C586-A08E-43ED-A38F-578E67444B69}"/>
              </a:ext>
            </a:extLst>
          </p:cNvPr>
          <p:cNvSpPr/>
          <p:nvPr/>
        </p:nvSpPr>
        <p:spPr>
          <a:xfrm>
            <a:off x="2089297" y="4090043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75676" y="196271"/>
            <a:ext cx="2655000" cy="702365"/>
            <a:chOff x="4295171" y="647375"/>
            <a:chExt cx="2655000" cy="702365"/>
          </a:xfrm>
        </p:grpSpPr>
        <p:sp>
          <p:nvSpPr>
            <p:cNvPr id="124" name="Rounded Rectangle 123"/>
            <p:cNvSpPr/>
            <p:nvPr/>
          </p:nvSpPr>
          <p:spPr>
            <a:xfrm>
              <a:off x="4313333" y="65218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95171" y="647375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4185162" y="-64835"/>
            <a:ext cx="78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2E7EE0-C1E0-4F43-9773-687E84064B9C}"/>
              </a:ext>
            </a:extLst>
          </p:cNvPr>
          <p:cNvSpPr/>
          <p:nvPr/>
        </p:nvSpPr>
        <p:spPr>
          <a:xfrm>
            <a:off x="8017318" y="1777595"/>
            <a:ext cx="3463481" cy="1683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59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A8576-49FA-4D54-AA34-DC31A10417E4}"/>
              </a:ext>
            </a:extLst>
          </p:cNvPr>
          <p:cNvSpPr txBox="1"/>
          <p:nvPr/>
        </p:nvSpPr>
        <p:spPr>
          <a:xfrm>
            <a:off x="4306900" y="606085"/>
            <a:ext cx="629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0BD08-D7B2-423C-889C-AD07CA113316}"/>
              </a:ext>
            </a:extLst>
          </p:cNvPr>
          <p:cNvSpPr txBox="1"/>
          <p:nvPr/>
        </p:nvSpPr>
        <p:spPr>
          <a:xfrm>
            <a:off x="727969" y="2221549"/>
            <a:ext cx="5380544" cy="221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Khuôn mặt bầu bĩnh.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Mái tóc đen nhánh.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Vầng trán cao.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FC888A-EA2A-4BD6-B67C-0BAF25C35AE7}"/>
              </a:ext>
            </a:extLst>
          </p:cNvPr>
          <p:cNvSpPr txBox="1"/>
          <p:nvPr/>
        </p:nvSpPr>
        <p:spPr>
          <a:xfrm>
            <a:off x="6294393" y="2197047"/>
            <a:ext cx="5320557" cy="221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Đôi mắt sáng.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Mái tóc mượt mà.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Khuôn mặt sáng.</a:t>
            </a:r>
          </a:p>
        </p:txBody>
      </p: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941033" y="743590"/>
            <a:ext cx="9195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 một câu nêu đặc điểm ngoại hình của một bạn trong lớp em.</a:t>
            </a:r>
            <a:endParaRPr lang="en-US" sz="32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DE0A9-3757-4183-B17A-1314B1AA66A2}"/>
              </a:ext>
            </a:extLst>
          </p:cNvPr>
          <p:cNvSpPr txBox="1"/>
          <p:nvPr/>
        </p:nvSpPr>
        <p:spPr>
          <a:xfrm>
            <a:off x="1114654" y="1820808"/>
            <a:ext cx="6219345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Bạn 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An</a:t>
            </a: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có đôi mắt đen láy.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9F5A3-ACA4-4688-A2FA-B776F41AD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86010">
            <a:off x="2793444" y="2850225"/>
            <a:ext cx="2428237" cy="3151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E4961-0D79-4838-A716-31BF0FFDF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67914">
            <a:off x="6906550" y="1562468"/>
            <a:ext cx="2242725" cy="29930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BFBB3EB-4FD9-49C2-969C-0FA78D6647DF}"/>
              </a:ext>
            </a:extLst>
          </p:cNvPr>
          <p:cNvSpPr txBox="1"/>
          <p:nvPr/>
        </p:nvSpPr>
        <p:spPr>
          <a:xfrm>
            <a:off x="5658084" y="5073219"/>
            <a:ext cx="6415547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Bạn </a:t>
            </a:r>
            <a:r>
              <a:rPr lang="en-US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Lan</a:t>
            </a: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có mái tóc mượt mà.</a:t>
            </a:r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845FE816-F01A-48E5-9DC4-977C8928F625}"/>
              </a:ext>
            </a:extLst>
          </p:cNvPr>
          <p:cNvSpPr txBox="1">
            <a:spLocks/>
          </p:cNvSpPr>
          <p:nvPr/>
        </p:nvSpPr>
        <p:spPr>
          <a:xfrm>
            <a:off x="9243646" y="263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Design by: Hương 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0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build="p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145</Words>
  <Application>Microsoft Office PowerPoint</Application>
  <PresentationFormat>Widescreen</PresentationFormat>
  <Paragraphs>27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Montserrat Alternates Black</vt:lpstr>
      <vt:lpstr>Raleway</vt:lpstr>
      <vt:lpstr>华文琥珀</vt:lpstr>
      <vt:lpstr>Times New Roman</vt:lpstr>
      <vt:lpstr>Wingdings</vt:lpstr>
      <vt:lpstr>Office 主题​​</vt:lpstr>
      <vt:lpstr>1_Office 主题​​</vt:lpstr>
      <vt:lpstr>1_Office Theme</vt:lpstr>
      <vt:lpstr>2_Office Theme</vt:lpstr>
      <vt:lpstr>Doodle Sketchbook by Slidesgo</vt:lpstr>
      <vt:lpstr>PowerPoint Presentation</vt:lpstr>
      <vt:lpstr>PowerPoint Presentation</vt:lpstr>
      <vt:lpstr>1. Những từ nào dưới đây chỉ đặc điểm?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2021-07-25T03:16:49Z</dcterms:created>
  <dcterms:modified xsi:type="dcterms:W3CDTF">2024-09-22T14:10:14Z</dcterms:modified>
</cp:coreProperties>
</file>