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</p:sldMasterIdLst>
  <p:notesMasterIdLst>
    <p:notesMasterId r:id="rId14"/>
  </p:notesMasterIdLst>
  <p:sldIdLst>
    <p:sldId id="2908" r:id="rId6"/>
    <p:sldId id="257" r:id="rId7"/>
    <p:sldId id="522" r:id="rId8"/>
    <p:sldId id="2926" r:id="rId9"/>
    <p:sldId id="2910" r:id="rId10"/>
    <p:sldId id="2920" r:id="rId11"/>
    <p:sldId id="267" r:id="rId12"/>
    <p:sldId id="29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thơ, câu chuyện về trẻ em làm việc nhà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8CBD-45CD-4F85-809E-0A184862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45369" y="1688582"/>
            <a:ext cx="7305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73460" y="3236935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82</Words>
  <Application>Microsoft Office PowerPoint</Application>
  <PresentationFormat>Widescreen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微软雅黑</vt:lpstr>
      <vt:lpstr>SimSun</vt:lpstr>
      <vt:lpstr>SimSun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2021-07-24T09:41:32Z</dcterms:created>
  <dcterms:modified xsi:type="dcterms:W3CDTF">2024-09-22T14:08:22Z</dcterms:modified>
</cp:coreProperties>
</file>