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  <p:sldMasterId id="2147483707" r:id="rId5"/>
  </p:sldMasterIdLst>
  <p:notesMasterIdLst>
    <p:notesMasterId r:id="rId13"/>
  </p:notesMasterIdLst>
  <p:sldIdLst>
    <p:sldId id="259" r:id="rId6"/>
    <p:sldId id="370" r:id="rId7"/>
    <p:sldId id="371" r:id="rId8"/>
    <p:sldId id="257" r:id="rId9"/>
    <p:sldId id="297" r:id="rId10"/>
    <p:sldId id="372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729C-FB61-4457-88F0-85B73B740D9B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16A7C-6A41-4F49-AF5C-98C4453B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0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8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2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5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0339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9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123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84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6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0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22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40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2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46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941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7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0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9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2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3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85006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5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9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518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554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798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8492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70109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10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270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15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1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93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275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975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3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381000" y="537421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2596229" y="1200719"/>
            <a:ext cx="2840553" cy="2074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6675966" y="1200718"/>
            <a:ext cx="2440369" cy="2074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2871381" y="3797889"/>
            <a:ext cx="2565400" cy="207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6675966" y="3797889"/>
            <a:ext cx="2440369" cy="2074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2062492" y="3201346"/>
            <a:ext cx="4183179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2210533" y="254774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6095998" y="4117154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8676441" y="1980422"/>
            <a:ext cx="1027264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hươu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4803837" y="4049244"/>
            <a:ext cx="750300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dê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6338821" y="162752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2147559" y="4387301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8651309" y="4664370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5008405" y="1981717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6095997" y="3003700"/>
            <a:ext cx="566737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552451" y="5364269"/>
            <a:ext cx="5503924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6166923" y="5380307"/>
            <a:ext cx="486302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CC205-A822-48D6-A9C7-90F62BA03B76}"/>
              </a:ext>
            </a:extLst>
          </p:cNvPr>
          <p:cNvSpPr txBox="1"/>
          <p:nvPr/>
        </p:nvSpPr>
        <p:spPr>
          <a:xfrm>
            <a:off x="2414464" y="232297"/>
            <a:ext cx="777093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414464" y="984800"/>
            <a:ext cx="6983537" cy="54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609656" y="3490499"/>
            <a:ext cx="4488720" cy="3367501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246702" y="397388"/>
            <a:ext cx="76947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8BD39-EF6D-4A71-A883-1549C0C9817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474" y="3290099"/>
            <a:ext cx="7348693" cy="2879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79DCBB-0034-4022-8504-1C1B97498C83}"/>
              </a:ext>
            </a:extLst>
          </p:cNvPr>
          <p:cNvGrpSpPr/>
          <p:nvPr/>
        </p:nvGrpSpPr>
        <p:grpSpPr>
          <a:xfrm>
            <a:off x="1115434" y="1597717"/>
            <a:ext cx="9505107" cy="2060682"/>
            <a:chOff x="743710" y="1514475"/>
            <a:chExt cx="5370580" cy="1200150"/>
          </a:xfrm>
        </p:grpSpPr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id="{E7ECFFC4-38BE-4C61-9971-8468BC3DEA20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02FE05-959F-489A-AD27-16F5CDA1B53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110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1638300" y="331569"/>
            <a:ext cx="8153403" cy="1392456"/>
            <a:chOff x="511811" y="527283"/>
            <a:chExt cx="5834378" cy="9000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2800" kern="0" dirty="0">
                  <a:solidFill>
                    <a:srgbClr val="213054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 cho người thân về nhân vật voi em trong câu chuyện.</a:t>
              </a:r>
              <a:endParaRPr lang="en-US" sz="2800" kern="0" dirty="0">
                <a:solidFill>
                  <a:srgbClr val="21305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6096000" y="1925150"/>
            <a:ext cx="5591175" cy="450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Quan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Rút ra bài học.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1341742" y="1925150"/>
            <a:ext cx="4643687" cy="36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>
                <a:solidFill>
                  <a:prstClr val="black"/>
                </a:solidFill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</a:t>
            </a:r>
            <a:r>
              <a:rPr kumimoji="0" lang="en-US" altLang="en-US" sz="6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ủng 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278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SimSun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Wingdings</vt:lpstr>
      <vt:lpstr>华康少女文字W5(P)</vt:lpstr>
      <vt:lpstr>Doodle Sketchbook by Slidesgo</vt:lpstr>
      <vt:lpstr>1_Office 主题​​</vt:lpstr>
      <vt:lpstr>2_Office 主题​​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2021-07-24T10:55:38Z</dcterms:created>
  <dcterms:modified xsi:type="dcterms:W3CDTF">2024-09-22T14:05:28Z</dcterms:modified>
</cp:coreProperties>
</file>