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  <p:sldMasterId id="2147483733" r:id="rId6"/>
  </p:sldMasterIdLst>
  <p:notesMasterIdLst>
    <p:notesMasterId r:id="rId18"/>
  </p:notesMasterIdLst>
  <p:sldIdLst>
    <p:sldId id="2908" r:id="rId7"/>
    <p:sldId id="256" r:id="rId8"/>
    <p:sldId id="258" r:id="rId9"/>
    <p:sldId id="259" r:id="rId10"/>
    <p:sldId id="260" r:id="rId11"/>
    <p:sldId id="257" r:id="rId12"/>
    <p:sldId id="522" r:id="rId13"/>
    <p:sldId id="2910" r:id="rId14"/>
    <p:sldId id="2920" r:id="rId15"/>
    <p:sldId id="267" r:id="rId16"/>
    <p:sldId id="29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22/9/2024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93" y="2888524"/>
            <a:ext cx="11769634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3590" y="172670"/>
            <a:ext cx="10542994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8055154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Tìm đọc các bài viết về những hoạt động của thiếu nhi.</a:t>
            </a:r>
            <a:endParaRPr lang="en-US" sz="48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31455" y="1688582"/>
            <a:ext cx="7333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431454" y="3236935"/>
            <a:ext cx="733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 trong 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viết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171</Words>
  <Application>Microsoft Office PowerPoint</Application>
  <PresentationFormat>Widescreen</PresentationFormat>
  <Paragraphs>39</Paragraphs>
  <Slides>11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微软雅黑</vt:lpstr>
      <vt:lpstr>SimSun</vt:lpstr>
      <vt:lpstr>SimSun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SVN-Fiolex Girls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2021-07-24T09:41:32Z</dcterms:created>
  <dcterms:modified xsi:type="dcterms:W3CDTF">2024-09-22T05:12:02Z</dcterms:modified>
</cp:coreProperties>
</file>