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 id="2147483666" r:id="rId3"/>
    <p:sldMasterId id="2147483678" r:id="rId4"/>
    <p:sldMasterId id="2147483690" r:id="rId5"/>
    <p:sldMasterId id="2147483702" r:id="rId6"/>
    <p:sldMasterId id="2147483714" r:id="rId7"/>
    <p:sldMasterId id="2147483719" r:id="rId8"/>
    <p:sldMasterId id="2147483725" r:id="rId9"/>
  </p:sldMasterIdLst>
  <p:notesMasterIdLst>
    <p:notesMasterId r:id="rId23"/>
  </p:notesMasterIdLst>
  <p:sldIdLst>
    <p:sldId id="256" r:id="rId10"/>
    <p:sldId id="257" r:id="rId11"/>
    <p:sldId id="258" r:id="rId12"/>
    <p:sldId id="261" r:id="rId13"/>
    <p:sldId id="264" r:id="rId14"/>
    <p:sldId id="266" r:id="rId15"/>
    <p:sldId id="267" r:id="rId16"/>
    <p:sldId id="268" r:id="rId17"/>
    <p:sldId id="269" r:id="rId18"/>
    <p:sldId id="270" r:id="rId19"/>
    <p:sldId id="271" r:id="rId20"/>
    <p:sldId id="273" r:id="rId21"/>
    <p:sldId id="274"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Arial Black" panose="020B0A04020102020204" pitchFamily="34" charset="0"/>
      <p:bold r:id="rId28"/>
    </p:embeddedFont>
    <p:embeddedFont>
      <p:font typeface="HP001 4 hàng" panose="020B060305030202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qoMMZEJy9l2Ul3Fno26/C0quD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15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font" Target="fonts/font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64896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Bài giảng thiết kế bởi: Hương Thảo - tranthao121006@gmail.com</a:t>
            </a:r>
            <a:endParaRPr/>
          </a:p>
        </p:txBody>
      </p:sp>
      <p:sp>
        <p:nvSpPr>
          <p:cNvPr id="725" name="Google Shape;72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20:notes"/>
          <p:cNvSpPr>
            <a:spLocks noGrp="1" noRot="1" noChangeAspect="1"/>
          </p:cNvSpPr>
          <p:nvPr>
            <p:ph type="sldImg" idx="2"/>
          </p:nvPr>
        </p:nvSpPr>
        <p:spPr>
          <a:xfrm>
            <a:off x="141288" y="768350"/>
            <a:ext cx="6821487"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8" name="Google Shape;748;p20:notes"/>
          <p:cNvSpPr txBox="1">
            <a:spLocks noGrp="1"/>
          </p:cNvSpPr>
          <p:nvPr>
            <p:ph type="body" idx="1"/>
          </p:nvPr>
        </p:nvSpPr>
        <p:spPr>
          <a:xfrm>
            <a:off x="711200" y="4860925"/>
            <a:ext cx="5683250" cy="4605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9" name="Google Shape;749;p20:notes"/>
          <p:cNvSpPr txBox="1"/>
          <p:nvPr/>
        </p:nvSpPr>
        <p:spPr>
          <a:xfrm>
            <a:off x="4024313" y="9721850"/>
            <a:ext cx="3078162" cy="511175"/>
          </a:xfrm>
          <a:prstGeom prst="rect">
            <a:avLst/>
          </a:prstGeom>
          <a:noFill/>
          <a:ln>
            <a:noFill/>
          </a:ln>
        </p:spPr>
        <p:txBody>
          <a:bodyPr spcFirstLastPara="1" wrap="square" lIns="99075" tIns="49525" rIns="99075" bIns="495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12</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7" name="Google Shape;75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Bài giảng thiết kế bởi: Hương Thảo - tranthao121006@gmail.com</a:t>
            </a:r>
            <a:endParaRPr/>
          </a:p>
        </p:txBody>
      </p:sp>
      <p:sp>
        <p:nvSpPr>
          <p:cNvPr id="664" name="Google Shape;6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Bài giảng thiết kế bởi: Hương Thảo - tranthao121006@gmail.com</a:t>
            </a:r>
            <a:endParaRPr/>
          </a:p>
        </p:txBody>
      </p:sp>
      <p:sp>
        <p:nvSpPr>
          <p:cNvPr id="676" name="Google Shape;67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Bài giảng thiết kế bởi: Hương Thảo - tranthao121006@gmail.com</a:t>
            </a:r>
            <a:endParaRPr/>
          </a:p>
        </p:txBody>
      </p:sp>
      <p:sp>
        <p:nvSpPr>
          <p:cNvPr id="690" name="Google Shape;69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标题和内容" type="obj">
  <p:cSld name="OBJECT">
    <p:spTree>
      <p:nvGrpSpPr>
        <p:cNvPr id="1" name="Shape 11"/>
        <p:cNvGrpSpPr/>
        <p:nvPr/>
      </p:nvGrpSpPr>
      <p:grpSpPr>
        <a:xfrm>
          <a:off x="0" y="0"/>
          <a:ext cx="0" cy="0"/>
          <a:chOff x="0" y="0"/>
          <a:chExt cx="0" cy="0"/>
        </a:xfrm>
      </p:grpSpPr>
      <p:sp>
        <p:nvSpPr>
          <p:cNvPr id="12" name="Google Shape;12;p23"/>
          <p:cNvSpPr txBox="1">
            <a:spLocks noGrp="1"/>
          </p:cNvSpPr>
          <p:nvPr>
            <p:ph type="title"/>
          </p:nvPr>
        </p:nvSpPr>
        <p:spPr>
          <a:xfrm>
            <a:off x="838200" y="19748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3"/>
          <p:cNvSpPr txBox="1">
            <a:spLocks noGrp="1"/>
          </p:cNvSpPr>
          <p:nvPr>
            <p:ph type="body" idx="1"/>
          </p:nvPr>
        </p:nvSpPr>
        <p:spPr>
          <a:xfrm>
            <a:off x="838200" y="1702439"/>
            <a:ext cx="10515600" cy="447484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2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2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9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9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9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9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9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9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9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98"/>
          <p:cNvSpPr>
            <a:spLocks noGrp="1"/>
          </p:cNvSpPr>
          <p:nvPr>
            <p:ph type="pic" idx="2"/>
          </p:nvPr>
        </p:nvSpPr>
        <p:spPr>
          <a:xfrm>
            <a:off x="5183188" y="987425"/>
            <a:ext cx="6172200" cy="4873625"/>
          </a:xfrm>
          <a:prstGeom prst="rect">
            <a:avLst/>
          </a:prstGeom>
          <a:noFill/>
          <a:ln>
            <a:noFill/>
          </a:ln>
        </p:spPr>
      </p:sp>
      <p:sp>
        <p:nvSpPr>
          <p:cNvPr id="80" name="Google Shape;80;p9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9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0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0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02"/>
        <p:cNvGrpSpPr/>
        <p:nvPr/>
      </p:nvGrpSpPr>
      <p:grpSpPr>
        <a:xfrm>
          <a:off x="0" y="0"/>
          <a:ext cx="0" cy="0"/>
          <a:chOff x="0" y="0"/>
          <a:chExt cx="0" cy="0"/>
        </a:xfrm>
      </p:grpSpPr>
      <p:sp>
        <p:nvSpPr>
          <p:cNvPr id="103" name="Google Shape;10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08"/>
        <p:cNvGrpSpPr/>
        <p:nvPr/>
      </p:nvGrpSpPr>
      <p:grpSpPr>
        <a:xfrm>
          <a:off x="0" y="0"/>
          <a:ext cx="0" cy="0"/>
          <a:chOff x="0" y="0"/>
          <a:chExt cx="0" cy="0"/>
        </a:xfrm>
      </p:grpSpPr>
      <p:sp>
        <p:nvSpPr>
          <p:cNvPr id="109" name="Google Shape;109;p4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1" name="Google Shape;11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114"/>
        <p:cNvGrpSpPr/>
        <p:nvPr/>
      </p:nvGrpSpPr>
      <p:grpSpPr>
        <a:xfrm>
          <a:off x="0" y="0"/>
          <a:ext cx="0" cy="0"/>
          <a:chOff x="0" y="0"/>
          <a:chExt cx="0" cy="0"/>
        </a:xfrm>
      </p:grpSpPr>
      <p:sp>
        <p:nvSpPr>
          <p:cNvPr id="115" name="Google Shape;115;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7" name="Google Shape;11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7"/>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120"/>
        <p:cNvGrpSpPr/>
        <p:nvPr/>
      </p:nvGrpSpPr>
      <p:grpSpPr>
        <a:xfrm>
          <a:off x="0" y="0"/>
          <a:ext cx="0" cy="0"/>
          <a:chOff x="0" y="0"/>
          <a:chExt cx="0" cy="0"/>
        </a:xfrm>
      </p:grpSpPr>
      <p:sp>
        <p:nvSpPr>
          <p:cNvPr id="121" name="Google Shape;121;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127"/>
        <p:cNvGrpSpPr/>
        <p:nvPr/>
      </p:nvGrpSpPr>
      <p:grpSpPr>
        <a:xfrm>
          <a:off x="0" y="0"/>
          <a:ext cx="0" cy="0"/>
          <a:chOff x="0" y="0"/>
          <a:chExt cx="0" cy="0"/>
        </a:xfrm>
      </p:grpSpPr>
      <p:sp>
        <p:nvSpPr>
          <p:cNvPr id="128" name="Google Shape;128;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 name="Google Shape;130;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2" name="Google Shape;132;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136"/>
        <p:cNvGrpSpPr/>
        <p:nvPr/>
      </p:nvGrpSpPr>
      <p:grpSpPr>
        <a:xfrm>
          <a:off x="0" y="0"/>
          <a:ext cx="0" cy="0"/>
          <a:chOff x="0" y="0"/>
          <a:chExt cx="0" cy="0"/>
        </a:xfrm>
      </p:grpSpPr>
      <p:sp>
        <p:nvSpPr>
          <p:cNvPr id="137" name="Google Shape;137;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41"/>
        <p:cNvGrpSpPr/>
        <p:nvPr/>
      </p:nvGrpSpPr>
      <p:grpSpPr>
        <a:xfrm>
          <a:off x="0" y="0"/>
          <a:ext cx="0" cy="0"/>
          <a:chOff x="0" y="0"/>
          <a:chExt cx="0" cy="0"/>
        </a:xfrm>
      </p:grpSpPr>
      <p:sp>
        <p:nvSpPr>
          <p:cNvPr id="142" name="Google Shape;14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145"/>
        <p:cNvGrpSpPr/>
        <p:nvPr/>
      </p:nvGrpSpPr>
      <p:grpSpPr>
        <a:xfrm>
          <a:off x="0" y="0"/>
          <a:ext cx="0" cy="0"/>
          <a:chOff x="0" y="0"/>
          <a:chExt cx="0" cy="0"/>
        </a:xfrm>
      </p:grpSpPr>
      <p:sp>
        <p:nvSpPr>
          <p:cNvPr id="146" name="Google Shape;146;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8" name="Google Shape;148;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9" name="Google Shape;14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50"/>
          <p:cNvSpPr>
            <a:spLocks noGrp="1"/>
          </p:cNvSpPr>
          <p:nvPr>
            <p:ph type="pic" idx="2"/>
          </p:nvPr>
        </p:nvSpPr>
        <p:spPr>
          <a:xfrm>
            <a:off x="5183188" y="987425"/>
            <a:ext cx="6172200" cy="4873625"/>
          </a:xfrm>
          <a:prstGeom prst="rect">
            <a:avLst/>
          </a:prstGeom>
          <a:noFill/>
          <a:ln>
            <a:noFill/>
          </a:ln>
        </p:spPr>
      </p:sp>
      <p:sp>
        <p:nvSpPr>
          <p:cNvPr id="155" name="Google Shape;155;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6" name="Google Shape;15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159"/>
        <p:cNvGrpSpPr/>
        <p:nvPr/>
      </p:nvGrpSpPr>
      <p:grpSpPr>
        <a:xfrm>
          <a:off x="0" y="0"/>
          <a:ext cx="0" cy="0"/>
          <a:chOff x="0" y="0"/>
          <a:chExt cx="0" cy="0"/>
        </a:xfrm>
      </p:grpSpPr>
      <p:sp>
        <p:nvSpPr>
          <p:cNvPr id="160" name="Google Shape;16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165"/>
        <p:cNvGrpSpPr/>
        <p:nvPr/>
      </p:nvGrpSpPr>
      <p:grpSpPr>
        <a:xfrm>
          <a:off x="0" y="0"/>
          <a:ext cx="0" cy="0"/>
          <a:chOff x="0" y="0"/>
          <a:chExt cx="0" cy="0"/>
        </a:xfrm>
      </p:grpSpPr>
      <p:sp>
        <p:nvSpPr>
          <p:cNvPr id="166" name="Google Shape;166;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84"/>
        <p:cNvGrpSpPr/>
        <p:nvPr/>
      </p:nvGrpSpPr>
      <p:grpSpPr>
        <a:xfrm>
          <a:off x="0" y="0"/>
          <a:ext cx="0" cy="0"/>
          <a:chOff x="0" y="0"/>
          <a:chExt cx="0" cy="0"/>
        </a:xfrm>
      </p:grpSpPr>
      <p:sp>
        <p:nvSpPr>
          <p:cNvPr id="185" name="Google Shape;185;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7" name="Google Shape;18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8"/>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190"/>
        <p:cNvGrpSpPr/>
        <p:nvPr/>
      </p:nvGrpSpPr>
      <p:grpSpPr>
        <a:xfrm>
          <a:off x="0" y="0"/>
          <a:ext cx="0" cy="0"/>
          <a:chOff x="0" y="0"/>
          <a:chExt cx="0" cy="0"/>
        </a:xfrm>
      </p:grpSpPr>
      <p:sp>
        <p:nvSpPr>
          <p:cNvPr id="191" name="Google Shape;191;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5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3" name="Google Shape;19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196"/>
        <p:cNvGrpSpPr/>
        <p:nvPr/>
      </p:nvGrpSpPr>
      <p:grpSpPr>
        <a:xfrm>
          <a:off x="0" y="0"/>
          <a:ext cx="0" cy="0"/>
          <a:chOff x="0" y="0"/>
          <a:chExt cx="0" cy="0"/>
        </a:xfrm>
      </p:grpSpPr>
      <p:sp>
        <p:nvSpPr>
          <p:cNvPr id="197" name="Google Shape;19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203"/>
        <p:cNvGrpSpPr/>
        <p:nvPr/>
      </p:nvGrpSpPr>
      <p:grpSpPr>
        <a:xfrm>
          <a:off x="0" y="0"/>
          <a:ext cx="0" cy="0"/>
          <a:chOff x="0" y="0"/>
          <a:chExt cx="0" cy="0"/>
        </a:xfrm>
      </p:grpSpPr>
      <p:sp>
        <p:nvSpPr>
          <p:cNvPr id="204" name="Google Shape;204;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6" name="Google Shape;206;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8" name="Google Shape;208;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212"/>
        <p:cNvGrpSpPr/>
        <p:nvPr/>
      </p:nvGrpSpPr>
      <p:grpSpPr>
        <a:xfrm>
          <a:off x="0" y="0"/>
          <a:ext cx="0" cy="0"/>
          <a:chOff x="0" y="0"/>
          <a:chExt cx="0" cy="0"/>
        </a:xfrm>
      </p:grpSpPr>
      <p:sp>
        <p:nvSpPr>
          <p:cNvPr id="213" name="Google Shape;213;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217"/>
        <p:cNvGrpSpPr/>
        <p:nvPr/>
      </p:nvGrpSpPr>
      <p:grpSpPr>
        <a:xfrm>
          <a:off x="0" y="0"/>
          <a:ext cx="0" cy="0"/>
          <a:chOff x="0" y="0"/>
          <a:chExt cx="0" cy="0"/>
        </a:xfrm>
      </p:grpSpPr>
      <p:sp>
        <p:nvSpPr>
          <p:cNvPr id="218" name="Google Shape;21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221"/>
        <p:cNvGrpSpPr/>
        <p:nvPr/>
      </p:nvGrpSpPr>
      <p:grpSpPr>
        <a:xfrm>
          <a:off x="0" y="0"/>
          <a:ext cx="0" cy="0"/>
          <a:chOff x="0" y="0"/>
          <a:chExt cx="0" cy="0"/>
        </a:xfrm>
      </p:grpSpPr>
      <p:sp>
        <p:nvSpPr>
          <p:cNvPr id="222" name="Google Shape;222;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5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4" name="Google Shape;224;p5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5" name="Google Shape;22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228"/>
        <p:cNvGrpSpPr/>
        <p:nvPr/>
      </p:nvGrpSpPr>
      <p:grpSpPr>
        <a:xfrm>
          <a:off x="0" y="0"/>
          <a:ext cx="0" cy="0"/>
          <a:chOff x="0" y="0"/>
          <a:chExt cx="0" cy="0"/>
        </a:xfrm>
      </p:grpSpPr>
      <p:sp>
        <p:nvSpPr>
          <p:cNvPr id="229" name="Google Shape;229;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60"/>
          <p:cNvSpPr>
            <a:spLocks noGrp="1"/>
          </p:cNvSpPr>
          <p:nvPr>
            <p:ph type="pic" idx="2"/>
          </p:nvPr>
        </p:nvSpPr>
        <p:spPr>
          <a:xfrm>
            <a:off x="5183188" y="987425"/>
            <a:ext cx="6172200" cy="4873625"/>
          </a:xfrm>
          <a:prstGeom prst="rect">
            <a:avLst/>
          </a:prstGeom>
          <a:noFill/>
          <a:ln>
            <a:noFill/>
          </a:ln>
        </p:spPr>
      </p:sp>
      <p:sp>
        <p:nvSpPr>
          <p:cNvPr id="231" name="Google Shape;231;p6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2" name="Google Shape;23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235"/>
        <p:cNvGrpSpPr/>
        <p:nvPr/>
      </p:nvGrpSpPr>
      <p:grpSpPr>
        <a:xfrm>
          <a:off x="0" y="0"/>
          <a:ext cx="0" cy="0"/>
          <a:chOff x="0" y="0"/>
          <a:chExt cx="0" cy="0"/>
        </a:xfrm>
      </p:grpSpPr>
      <p:sp>
        <p:nvSpPr>
          <p:cNvPr id="236" name="Google Shape;236;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6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241"/>
        <p:cNvGrpSpPr/>
        <p:nvPr/>
      </p:nvGrpSpPr>
      <p:grpSpPr>
        <a:xfrm>
          <a:off x="0" y="0"/>
          <a:ext cx="0" cy="0"/>
          <a:chOff x="0" y="0"/>
          <a:chExt cx="0" cy="0"/>
        </a:xfrm>
      </p:grpSpPr>
      <p:sp>
        <p:nvSpPr>
          <p:cNvPr id="242" name="Google Shape;242;p6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6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53"/>
        <p:cNvGrpSpPr/>
        <p:nvPr/>
      </p:nvGrpSpPr>
      <p:grpSpPr>
        <a:xfrm>
          <a:off x="0" y="0"/>
          <a:ext cx="0" cy="0"/>
          <a:chOff x="0" y="0"/>
          <a:chExt cx="0" cy="0"/>
        </a:xfrm>
      </p:grpSpPr>
      <p:sp>
        <p:nvSpPr>
          <p:cNvPr id="254" name="Google Shape;25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9"/>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259"/>
        <p:cNvGrpSpPr/>
        <p:nvPr/>
      </p:nvGrpSpPr>
      <p:grpSpPr>
        <a:xfrm>
          <a:off x="0" y="0"/>
          <a:ext cx="0" cy="0"/>
          <a:chOff x="0" y="0"/>
          <a:chExt cx="0" cy="0"/>
        </a:xfrm>
      </p:grpSpPr>
      <p:sp>
        <p:nvSpPr>
          <p:cNvPr id="260" name="Google Shape;260;p6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6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2" name="Google Shape;262;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65"/>
        <p:cNvGrpSpPr/>
        <p:nvPr/>
      </p:nvGrpSpPr>
      <p:grpSpPr>
        <a:xfrm>
          <a:off x="0" y="0"/>
          <a:ext cx="0" cy="0"/>
          <a:chOff x="0" y="0"/>
          <a:chExt cx="0" cy="0"/>
        </a:xfrm>
      </p:grpSpPr>
      <p:sp>
        <p:nvSpPr>
          <p:cNvPr id="266" name="Google Shape;266;p6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6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8" name="Google Shape;268;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271"/>
        <p:cNvGrpSpPr/>
        <p:nvPr/>
      </p:nvGrpSpPr>
      <p:grpSpPr>
        <a:xfrm>
          <a:off x="0" y="0"/>
          <a:ext cx="0" cy="0"/>
          <a:chOff x="0" y="0"/>
          <a:chExt cx="0" cy="0"/>
        </a:xfrm>
      </p:grpSpPr>
      <p:sp>
        <p:nvSpPr>
          <p:cNvPr id="272" name="Google Shape;272;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p6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6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278"/>
        <p:cNvGrpSpPr/>
        <p:nvPr/>
      </p:nvGrpSpPr>
      <p:grpSpPr>
        <a:xfrm>
          <a:off x="0" y="0"/>
          <a:ext cx="0" cy="0"/>
          <a:chOff x="0" y="0"/>
          <a:chExt cx="0" cy="0"/>
        </a:xfrm>
      </p:grpSpPr>
      <p:sp>
        <p:nvSpPr>
          <p:cNvPr id="279" name="Google Shape;279;p6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6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1" name="Google Shape;281;p6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6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3" name="Google Shape;283;p6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287"/>
        <p:cNvGrpSpPr/>
        <p:nvPr/>
      </p:nvGrpSpPr>
      <p:grpSpPr>
        <a:xfrm>
          <a:off x="0" y="0"/>
          <a:ext cx="0" cy="0"/>
          <a:chOff x="0" y="0"/>
          <a:chExt cx="0" cy="0"/>
        </a:xfrm>
      </p:grpSpPr>
      <p:sp>
        <p:nvSpPr>
          <p:cNvPr id="288" name="Google Shape;288;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9" name="Google Shape;289;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292"/>
        <p:cNvGrpSpPr/>
        <p:nvPr/>
      </p:nvGrpSpPr>
      <p:grpSpPr>
        <a:xfrm>
          <a:off x="0" y="0"/>
          <a:ext cx="0" cy="0"/>
          <a:chOff x="0" y="0"/>
          <a:chExt cx="0" cy="0"/>
        </a:xfrm>
      </p:grpSpPr>
      <p:sp>
        <p:nvSpPr>
          <p:cNvPr id="293" name="Google Shape;293;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296"/>
        <p:cNvGrpSpPr/>
        <p:nvPr/>
      </p:nvGrpSpPr>
      <p:grpSpPr>
        <a:xfrm>
          <a:off x="0" y="0"/>
          <a:ext cx="0" cy="0"/>
          <a:chOff x="0" y="0"/>
          <a:chExt cx="0" cy="0"/>
        </a:xfrm>
      </p:grpSpPr>
      <p:sp>
        <p:nvSpPr>
          <p:cNvPr id="297" name="Google Shape;297;p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6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99" name="Google Shape;299;p6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0" name="Google Shape;300;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303"/>
        <p:cNvGrpSpPr/>
        <p:nvPr/>
      </p:nvGrpSpPr>
      <p:grpSpPr>
        <a:xfrm>
          <a:off x="0" y="0"/>
          <a:ext cx="0" cy="0"/>
          <a:chOff x="0" y="0"/>
          <a:chExt cx="0" cy="0"/>
        </a:xfrm>
      </p:grpSpPr>
      <p:sp>
        <p:nvSpPr>
          <p:cNvPr id="304" name="Google Shape;304;p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70"/>
          <p:cNvSpPr>
            <a:spLocks noGrp="1"/>
          </p:cNvSpPr>
          <p:nvPr>
            <p:ph type="pic" idx="2"/>
          </p:nvPr>
        </p:nvSpPr>
        <p:spPr>
          <a:xfrm>
            <a:off x="5183188" y="987425"/>
            <a:ext cx="6172200" cy="4873625"/>
          </a:xfrm>
          <a:prstGeom prst="rect">
            <a:avLst/>
          </a:prstGeom>
          <a:noFill/>
          <a:ln>
            <a:noFill/>
          </a:ln>
        </p:spPr>
      </p:sp>
      <p:sp>
        <p:nvSpPr>
          <p:cNvPr id="306" name="Google Shape;306;p7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7" name="Google Shape;307;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310"/>
        <p:cNvGrpSpPr/>
        <p:nvPr/>
      </p:nvGrpSpPr>
      <p:grpSpPr>
        <a:xfrm>
          <a:off x="0" y="0"/>
          <a:ext cx="0" cy="0"/>
          <a:chOff x="0" y="0"/>
          <a:chExt cx="0" cy="0"/>
        </a:xfrm>
      </p:grpSpPr>
      <p:sp>
        <p:nvSpPr>
          <p:cNvPr id="311" name="Google Shape;311;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2" name="Google Shape;312;p7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316"/>
        <p:cNvGrpSpPr/>
        <p:nvPr/>
      </p:nvGrpSpPr>
      <p:grpSpPr>
        <a:xfrm>
          <a:off x="0" y="0"/>
          <a:ext cx="0" cy="0"/>
          <a:chOff x="0" y="0"/>
          <a:chExt cx="0" cy="0"/>
        </a:xfrm>
      </p:grpSpPr>
      <p:sp>
        <p:nvSpPr>
          <p:cNvPr id="317" name="Google Shape;317;p7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p7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两项内容">
  <p:cSld name="两项内容">
    <p:spTree>
      <p:nvGrpSpPr>
        <p:cNvPr id="1" name="Shape 20"/>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329"/>
        <p:cNvGrpSpPr/>
        <p:nvPr/>
      </p:nvGrpSpPr>
      <p:grpSpPr>
        <a:xfrm>
          <a:off x="0" y="0"/>
          <a:ext cx="0" cy="0"/>
          <a:chOff x="0" y="0"/>
          <a:chExt cx="0" cy="0"/>
        </a:xfrm>
      </p:grpSpPr>
      <p:sp>
        <p:nvSpPr>
          <p:cNvPr id="330" name="Google Shape;33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335"/>
        <p:cNvGrpSpPr/>
        <p:nvPr/>
      </p:nvGrpSpPr>
      <p:grpSpPr>
        <a:xfrm>
          <a:off x="0" y="0"/>
          <a:ext cx="0" cy="0"/>
          <a:chOff x="0" y="0"/>
          <a:chExt cx="0" cy="0"/>
        </a:xfrm>
      </p:grpSpPr>
      <p:sp>
        <p:nvSpPr>
          <p:cNvPr id="336" name="Google Shape;336;p7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7" name="Google Shape;337;p7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8" name="Google Shape;338;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341"/>
        <p:cNvGrpSpPr/>
        <p:nvPr/>
      </p:nvGrpSpPr>
      <p:grpSpPr>
        <a:xfrm>
          <a:off x="0" y="0"/>
          <a:ext cx="0" cy="0"/>
          <a:chOff x="0" y="0"/>
          <a:chExt cx="0" cy="0"/>
        </a:xfrm>
      </p:grpSpPr>
      <p:sp>
        <p:nvSpPr>
          <p:cNvPr id="342" name="Google Shape;342;p7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7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4" name="Google Shape;344;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6" name="Google Shape;346;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47"/>
        <p:cNvGrpSpPr/>
        <p:nvPr/>
      </p:nvGrpSpPr>
      <p:grpSpPr>
        <a:xfrm>
          <a:off x="0" y="0"/>
          <a:ext cx="0" cy="0"/>
          <a:chOff x="0" y="0"/>
          <a:chExt cx="0" cy="0"/>
        </a:xfrm>
      </p:grpSpPr>
      <p:sp>
        <p:nvSpPr>
          <p:cNvPr id="348" name="Google Shape;348;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9" name="Google Shape;349;p7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7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54"/>
        <p:cNvGrpSpPr/>
        <p:nvPr/>
      </p:nvGrpSpPr>
      <p:grpSpPr>
        <a:xfrm>
          <a:off x="0" y="0"/>
          <a:ext cx="0" cy="0"/>
          <a:chOff x="0" y="0"/>
          <a:chExt cx="0" cy="0"/>
        </a:xfrm>
      </p:grpSpPr>
      <p:sp>
        <p:nvSpPr>
          <p:cNvPr id="355" name="Google Shape;355;p7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7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7" name="Google Shape;357;p7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7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9" name="Google Shape;359;p7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363"/>
        <p:cNvGrpSpPr/>
        <p:nvPr/>
      </p:nvGrpSpPr>
      <p:grpSpPr>
        <a:xfrm>
          <a:off x="0" y="0"/>
          <a:ext cx="0" cy="0"/>
          <a:chOff x="0" y="0"/>
          <a:chExt cx="0" cy="0"/>
        </a:xfrm>
      </p:grpSpPr>
      <p:sp>
        <p:nvSpPr>
          <p:cNvPr id="364" name="Google Shape;364;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5" name="Google Shape;365;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68"/>
        <p:cNvGrpSpPr/>
        <p:nvPr/>
      </p:nvGrpSpPr>
      <p:grpSpPr>
        <a:xfrm>
          <a:off x="0" y="0"/>
          <a:ext cx="0" cy="0"/>
          <a:chOff x="0" y="0"/>
          <a:chExt cx="0" cy="0"/>
        </a:xfrm>
      </p:grpSpPr>
      <p:sp>
        <p:nvSpPr>
          <p:cNvPr id="369" name="Google Shape;369;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372"/>
        <p:cNvGrpSpPr/>
        <p:nvPr/>
      </p:nvGrpSpPr>
      <p:grpSpPr>
        <a:xfrm>
          <a:off x="0" y="0"/>
          <a:ext cx="0" cy="0"/>
          <a:chOff x="0" y="0"/>
          <a:chExt cx="0" cy="0"/>
        </a:xfrm>
      </p:grpSpPr>
      <p:sp>
        <p:nvSpPr>
          <p:cNvPr id="373" name="Google Shape;373;p7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7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5" name="Google Shape;375;p7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6" name="Google Shape;376;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379"/>
        <p:cNvGrpSpPr/>
        <p:nvPr/>
      </p:nvGrpSpPr>
      <p:grpSpPr>
        <a:xfrm>
          <a:off x="0" y="0"/>
          <a:ext cx="0" cy="0"/>
          <a:chOff x="0" y="0"/>
          <a:chExt cx="0" cy="0"/>
        </a:xfrm>
      </p:grpSpPr>
      <p:sp>
        <p:nvSpPr>
          <p:cNvPr id="380" name="Google Shape;380;p8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1" name="Google Shape;381;p80"/>
          <p:cNvSpPr>
            <a:spLocks noGrp="1"/>
          </p:cNvSpPr>
          <p:nvPr>
            <p:ph type="pic" idx="2"/>
          </p:nvPr>
        </p:nvSpPr>
        <p:spPr>
          <a:xfrm>
            <a:off x="5183188" y="987425"/>
            <a:ext cx="6172200" cy="4873625"/>
          </a:xfrm>
          <a:prstGeom prst="rect">
            <a:avLst/>
          </a:prstGeom>
          <a:noFill/>
          <a:ln>
            <a:noFill/>
          </a:ln>
        </p:spPr>
      </p:sp>
      <p:sp>
        <p:nvSpPr>
          <p:cNvPr id="382" name="Google Shape;382;p8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3" name="Google Shape;383;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386"/>
        <p:cNvGrpSpPr/>
        <p:nvPr/>
      </p:nvGrpSpPr>
      <p:grpSpPr>
        <a:xfrm>
          <a:off x="0" y="0"/>
          <a:ext cx="0" cy="0"/>
          <a:chOff x="0" y="0"/>
          <a:chExt cx="0" cy="0"/>
        </a:xfrm>
      </p:grpSpPr>
      <p:sp>
        <p:nvSpPr>
          <p:cNvPr id="387" name="Google Shape;387;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8" name="Google Shape;388;p8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392"/>
        <p:cNvGrpSpPr/>
        <p:nvPr/>
      </p:nvGrpSpPr>
      <p:grpSpPr>
        <a:xfrm>
          <a:off x="0" y="0"/>
          <a:ext cx="0" cy="0"/>
          <a:chOff x="0" y="0"/>
          <a:chExt cx="0" cy="0"/>
        </a:xfrm>
      </p:grpSpPr>
      <p:sp>
        <p:nvSpPr>
          <p:cNvPr id="393" name="Google Shape;393;p8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4" name="Google Shape;394;p8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6" name="Google Shape;396;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7" name="Google Shape;397;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400"/>
        <p:cNvGrpSpPr/>
        <p:nvPr/>
      </p:nvGrpSpPr>
      <p:grpSpPr>
        <a:xfrm>
          <a:off x="0" y="0"/>
          <a:ext cx="0" cy="0"/>
          <a:chOff x="0" y="0"/>
          <a:chExt cx="0" cy="0"/>
        </a:xfrm>
      </p:grpSpPr>
      <p:pic>
        <p:nvPicPr>
          <p:cNvPr id="401" name="Google Shape;401;p36" descr="C:\Users\Thinkpad\Desktop\未标题-1.jpg"/>
          <p:cNvPicPr preferRelativeResize="0"/>
          <p:nvPr/>
        </p:nvPicPr>
        <p:blipFill rotWithShape="1">
          <a:blip r:embed="rId2">
            <a:alphaModFix/>
          </a:blip>
          <a:srcRect/>
          <a:stretch/>
        </p:blipFill>
        <p:spPr>
          <a:xfrm>
            <a:off x="0" y="0"/>
            <a:ext cx="12192000" cy="6860117"/>
          </a:xfrm>
          <a:prstGeom prst="rect">
            <a:avLst/>
          </a:prstGeom>
          <a:noFill/>
          <a:ln>
            <a:noFill/>
          </a:ln>
        </p:spPr>
      </p:pic>
      <p:sp>
        <p:nvSpPr>
          <p:cNvPr id="402" name="Google Shape;402;p36"/>
          <p:cNvSpPr txBox="1"/>
          <p:nvPr/>
        </p:nvSpPr>
        <p:spPr>
          <a:xfrm>
            <a:off x="8906608" y="6596390"/>
            <a:ext cx="409721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rgbClr val="E36C09"/>
                </a:solidFill>
                <a:latin typeface="Times New Roman"/>
                <a:ea typeface="Times New Roman"/>
                <a:cs typeface="Times New Roman"/>
                <a:sym typeface="Times New Roman"/>
              </a:rPr>
              <a:t>Design by: Hương Thảo – tranthao121004@gmail.com </a:t>
            </a: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_标题幻灯片" type="title">
  <p:cSld name="TITLE">
    <p:spTree>
      <p:nvGrpSpPr>
        <p:cNvPr id="1" name="Shape 403"/>
        <p:cNvGrpSpPr/>
        <p:nvPr/>
      </p:nvGrpSpPr>
      <p:grpSpPr>
        <a:xfrm>
          <a:off x="0" y="0"/>
          <a:ext cx="0" cy="0"/>
          <a:chOff x="0" y="0"/>
          <a:chExt cx="0" cy="0"/>
        </a:xfrm>
      </p:grpSpPr>
      <p:sp>
        <p:nvSpPr>
          <p:cNvPr id="404" name="Google Shape;404;p37"/>
          <p:cNvSpPr txBox="1">
            <a:spLocks noGrp="1"/>
          </p:cNvSpPr>
          <p:nvPr>
            <p:ph type="ctrTitle"/>
          </p:nvPr>
        </p:nvSpPr>
        <p:spPr>
          <a:xfrm>
            <a:off x="914400" y="2131485"/>
            <a:ext cx="10363200" cy="146896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5" name="Google Shape;405;p3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853"/>
              </a:spcBef>
              <a:spcAft>
                <a:spcPts val="0"/>
              </a:spcAft>
              <a:buClr>
                <a:srgbClr val="888888"/>
              </a:buClr>
              <a:buSzPts val="4267"/>
              <a:buFont typeface="Arial"/>
              <a:buNone/>
              <a:defRPr sz="4267" b="0" i="0" u="none" strike="noStrike" cap="none">
                <a:solidFill>
                  <a:srgbClr val="888888"/>
                </a:solidFill>
                <a:latin typeface="Calibri"/>
                <a:ea typeface="Calibri"/>
                <a:cs typeface="Calibri"/>
                <a:sym typeface="Calibri"/>
              </a:defRPr>
            </a:lvl1pPr>
            <a:lvl2pPr marR="0" lvl="1" algn="ctr" rtl="0">
              <a:spcBef>
                <a:spcPts val="747"/>
              </a:spcBef>
              <a:spcAft>
                <a:spcPts val="0"/>
              </a:spcAft>
              <a:buClr>
                <a:srgbClr val="888888"/>
              </a:buClr>
              <a:buSzPts val="3733"/>
              <a:buFont typeface="Arial"/>
              <a:buNone/>
              <a:defRPr sz="3733" b="0" i="0" u="none" strike="noStrike" cap="none">
                <a:solidFill>
                  <a:srgbClr val="888888"/>
                </a:solidFill>
                <a:latin typeface="Calibri"/>
                <a:ea typeface="Calibri"/>
                <a:cs typeface="Calibri"/>
                <a:sym typeface="Calibri"/>
              </a:defRPr>
            </a:lvl2pPr>
            <a:lvl3pPr marR="0" lvl="2"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3pPr>
            <a:lvl4pPr marR="0" lvl="3" algn="ctr" rtl="0">
              <a:spcBef>
                <a:spcPts val="533"/>
              </a:spcBef>
              <a:spcAft>
                <a:spcPts val="0"/>
              </a:spcAft>
              <a:buClr>
                <a:srgbClr val="888888"/>
              </a:buClr>
              <a:buSzPts val="2667"/>
              <a:buFont typeface="Arial"/>
              <a:buNone/>
              <a:defRPr sz="2667" b="0" i="0" u="none" strike="noStrike" cap="none">
                <a:solidFill>
                  <a:srgbClr val="888888"/>
                </a:solidFill>
                <a:latin typeface="Calibri"/>
                <a:ea typeface="Calibri"/>
                <a:cs typeface="Calibri"/>
                <a:sym typeface="Calibri"/>
              </a:defRPr>
            </a:lvl4pPr>
            <a:lvl5pPr marR="0" lvl="4" algn="ctr" rtl="0">
              <a:spcBef>
                <a:spcPts val="533"/>
              </a:spcBef>
              <a:spcAft>
                <a:spcPts val="0"/>
              </a:spcAft>
              <a:buClr>
                <a:srgbClr val="888888"/>
              </a:buClr>
              <a:buSzPts val="2667"/>
              <a:buFont typeface="Arial"/>
              <a:buNone/>
              <a:defRPr sz="2667" b="0" i="0" u="none" strike="noStrike" cap="none">
                <a:solidFill>
                  <a:srgbClr val="888888"/>
                </a:solidFill>
                <a:latin typeface="Calibri"/>
                <a:ea typeface="Calibri"/>
                <a:cs typeface="Calibri"/>
                <a:sym typeface="Calibri"/>
              </a:defRPr>
            </a:lvl5pPr>
            <a:lvl6pPr marR="0" lvl="5" algn="ctr" rtl="0">
              <a:spcBef>
                <a:spcPts val="533"/>
              </a:spcBef>
              <a:spcAft>
                <a:spcPts val="0"/>
              </a:spcAft>
              <a:buClr>
                <a:srgbClr val="888888"/>
              </a:buClr>
              <a:buSzPts val="2667"/>
              <a:buFont typeface="Arial"/>
              <a:buNone/>
              <a:defRPr sz="2667" b="0" i="0" u="none" strike="noStrike" cap="none">
                <a:solidFill>
                  <a:srgbClr val="888888"/>
                </a:solidFill>
                <a:latin typeface="Calibri"/>
                <a:ea typeface="Calibri"/>
                <a:cs typeface="Calibri"/>
                <a:sym typeface="Calibri"/>
              </a:defRPr>
            </a:lvl6pPr>
            <a:lvl7pPr marR="0" lvl="6" algn="ctr" rtl="0">
              <a:spcBef>
                <a:spcPts val="533"/>
              </a:spcBef>
              <a:spcAft>
                <a:spcPts val="0"/>
              </a:spcAft>
              <a:buClr>
                <a:srgbClr val="888888"/>
              </a:buClr>
              <a:buSzPts val="2667"/>
              <a:buFont typeface="Arial"/>
              <a:buNone/>
              <a:defRPr sz="2667" b="0" i="0" u="none" strike="noStrike" cap="none">
                <a:solidFill>
                  <a:srgbClr val="888888"/>
                </a:solidFill>
                <a:latin typeface="Calibri"/>
                <a:ea typeface="Calibri"/>
                <a:cs typeface="Calibri"/>
                <a:sym typeface="Calibri"/>
              </a:defRPr>
            </a:lvl7pPr>
            <a:lvl8pPr marR="0" lvl="7" algn="ctr" rtl="0">
              <a:spcBef>
                <a:spcPts val="533"/>
              </a:spcBef>
              <a:spcAft>
                <a:spcPts val="0"/>
              </a:spcAft>
              <a:buClr>
                <a:srgbClr val="888888"/>
              </a:buClr>
              <a:buSzPts val="2667"/>
              <a:buFont typeface="Arial"/>
              <a:buNone/>
              <a:defRPr sz="2667" b="0" i="0" u="none" strike="noStrike" cap="none">
                <a:solidFill>
                  <a:srgbClr val="888888"/>
                </a:solidFill>
                <a:latin typeface="Calibri"/>
                <a:ea typeface="Calibri"/>
                <a:cs typeface="Calibri"/>
                <a:sym typeface="Calibri"/>
              </a:defRPr>
            </a:lvl8pPr>
            <a:lvl9pPr marR="0" lvl="8" algn="ctr" rtl="0">
              <a:spcBef>
                <a:spcPts val="533"/>
              </a:spcBef>
              <a:spcAft>
                <a:spcPts val="0"/>
              </a:spcAft>
              <a:buClr>
                <a:srgbClr val="888888"/>
              </a:buClr>
              <a:buSzPts val="2667"/>
              <a:buFont typeface="Arial"/>
              <a:buNone/>
              <a:defRPr sz="2667" b="0" i="0" u="none" strike="noStrike" cap="none">
                <a:solidFill>
                  <a:srgbClr val="888888"/>
                </a:solidFill>
                <a:latin typeface="Calibri"/>
                <a:ea typeface="Calibri"/>
                <a:cs typeface="Calibri"/>
                <a:sym typeface="Calibri"/>
              </a:defRPr>
            </a:lvl9pPr>
          </a:lstStyle>
          <a:p>
            <a:endParaRPr/>
          </a:p>
        </p:txBody>
      </p:sp>
      <p:sp>
        <p:nvSpPr>
          <p:cNvPr id="406" name="Google Shape;406;p37"/>
          <p:cNvSpPr txBox="1">
            <a:spLocks noGrp="1"/>
          </p:cNvSpPr>
          <p:nvPr>
            <p:ph type="dt" idx="10"/>
          </p:nvPr>
        </p:nvSpPr>
        <p:spPr>
          <a:xfrm>
            <a:off x="609600" y="6356351"/>
            <a:ext cx="2844800" cy="36618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7" name="Google Shape;407;p37"/>
          <p:cNvSpPr txBox="1">
            <a:spLocks noGrp="1"/>
          </p:cNvSpPr>
          <p:nvPr>
            <p:ph type="ftr" idx="11"/>
          </p:nvPr>
        </p:nvSpPr>
        <p:spPr>
          <a:xfrm>
            <a:off x="4165600" y="6356351"/>
            <a:ext cx="3860800" cy="36618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8" name="Google Shape;408;p37"/>
          <p:cNvSpPr txBox="1">
            <a:spLocks noGrp="1"/>
          </p:cNvSpPr>
          <p:nvPr>
            <p:ph type="sldNum" idx="12"/>
          </p:nvPr>
        </p:nvSpPr>
        <p:spPr>
          <a:xfrm>
            <a:off x="8737600" y="6356351"/>
            <a:ext cx="2844800" cy="36618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标题和内容">
  <p:cSld name="1_标题和内容">
    <p:spTree>
      <p:nvGrpSpPr>
        <p:cNvPr id="1" name="Shape 409"/>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410"/>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412"/>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413"/>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414"/>
        <p:cNvGrpSpPr/>
        <p:nvPr/>
      </p:nvGrpSpPr>
      <p:grpSpPr>
        <a:xfrm>
          <a:off x="0" y="0"/>
          <a:ext cx="0" cy="0"/>
          <a:chOff x="0" y="0"/>
          <a:chExt cx="0" cy="0"/>
        </a:xfrm>
      </p:grpSpPr>
      <p:sp>
        <p:nvSpPr>
          <p:cNvPr id="415" name="Google Shape;415;p85"/>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16" name="Google Shape;416;p85"/>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85"/>
          <p:cNvSpPr txBox="1">
            <a:spLocks noGrp="1"/>
          </p:cNvSpPr>
          <p:nvPr>
            <p:ph type="dt" idx="10"/>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8" name="Google Shape;418;p85"/>
          <p:cNvSpPr txBox="1">
            <a:spLocks noGrp="1"/>
          </p:cNvSpPr>
          <p:nvPr>
            <p:ph type="ftr" idx="11"/>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9" name="Google Shape;419;p85"/>
          <p:cNvSpPr txBox="1">
            <a:spLocks noGrp="1"/>
          </p:cNvSpPr>
          <p:nvPr>
            <p:ph type="sldNum" idx="12"/>
          </p:nvPr>
        </p:nvSpPr>
        <p:spPr>
          <a:xfrm>
            <a:off x="0" y="0"/>
            <a:ext cx="0" cy="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420"/>
        <p:cNvGrpSpPr/>
        <p:nvPr/>
      </p:nvGrpSpPr>
      <p:grpSpPr>
        <a:xfrm>
          <a:off x="0" y="0"/>
          <a:ext cx="0" cy="0"/>
          <a:chOff x="0" y="0"/>
          <a:chExt cx="0" cy="0"/>
        </a:xfrm>
      </p:grpSpPr>
      <p:sp>
        <p:nvSpPr>
          <p:cNvPr id="421" name="Google Shape;421;p86"/>
          <p:cNvSpPr txBox="1">
            <a:spLocks noGrp="1"/>
          </p:cNvSpPr>
          <p:nvPr>
            <p:ph type="dt" idx="10"/>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2" name="Google Shape;422;p86"/>
          <p:cNvSpPr txBox="1">
            <a:spLocks noGrp="1"/>
          </p:cNvSpPr>
          <p:nvPr>
            <p:ph type="ftr" idx="11"/>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3" name="Google Shape;423;p86"/>
          <p:cNvSpPr txBox="1">
            <a:spLocks noGrp="1"/>
          </p:cNvSpPr>
          <p:nvPr>
            <p:ph type="sldNum" idx="12"/>
          </p:nvPr>
        </p:nvSpPr>
        <p:spPr>
          <a:xfrm>
            <a:off x="0" y="0"/>
            <a:ext cx="0" cy="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内容">
  <p:cSld name="内容">
    <p:bg>
      <p:bgPr>
        <a:blipFill>
          <a:blip r:embed="rId2">
            <a:alphaModFix/>
          </a:blip>
          <a:stretch>
            <a:fillRect/>
          </a:stretch>
        </a:blipFill>
        <a:effectLst/>
      </p:bgPr>
    </p:bg>
    <p:spTree>
      <p:nvGrpSpPr>
        <p:cNvPr id="1" name="Shape 424"/>
        <p:cNvGrpSpPr/>
        <p:nvPr/>
      </p:nvGrpSpPr>
      <p:grpSpPr>
        <a:xfrm>
          <a:off x="0" y="0"/>
          <a:ext cx="0" cy="0"/>
          <a:chOff x="0" y="0"/>
          <a:chExt cx="0" cy="0"/>
        </a:xfrm>
      </p:grpSpPr>
      <p:pic>
        <p:nvPicPr>
          <p:cNvPr id="425" name="Google Shape;425;p87"/>
          <p:cNvPicPr preferRelativeResize="0"/>
          <p:nvPr/>
        </p:nvPicPr>
        <p:blipFill rotWithShape="1">
          <a:blip r:embed="rId3">
            <a:alphaModFix/>
          </a:blip>
          <a:srcRect/>
          <a:stretch/>
        </p:blipFill>
        <p:spPr>
          <a:xfrm>
            <a:off x="-2322512" y="-836612"/>
            <a:ext cx="13314362" cy="1577975"/>
          </a:xfrm>
          <a:prstGeom prst="rect">
            <a:avLst/>
          </a:prstGeom>
          <a:noFill/>
          <a:ln>
            <a:noFill/>
          </a:ln>
        </p:spPr>
      </p:pic>
      <p:pic>
        <p:nvPicPr>
          <p:cNvPr id="426" name="Google Shape;426;p87"/>
          <p:cNvPicPr preferRelativeResize="0"/>
          <p:nvPr/>
        </p:nvPicPr>
        <p:blipFill rotWithShape="1">
          <a:blip r:embed="rId4">
            <a:alphaModFix/>
          </a:blip>
          <a:srcRect/>
          <a:stretch/>
        </p:blipFill>
        <p:spPr>
          <a:xfrm>
            <a:off x="9791700" y="6021388"/>
            <a:ext cx="2400300" cy="9588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9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33"/>
        <p:cNvGrpSpPr/>
        <p:nvPr/>
      </p:nvGrpSpPr>
      <p:grpSpPr>
        <a:xfrm>
          <a:off x="0" y="0"/>
          <a:ext cx="0" cy="0"/>
          <a:chOff x="0" y="0"/>
          <a:chExt cx="0" cy="0"/>
        </a:xfrm>
      </p:grpSpPr>
      <p:sp>
        <p:nvSpPr>
          <p:cNvPr id="434" name="Google Shape;43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5" name="Google Shape;43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6" name="Google Shape;43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437"/>
        <p:cNvGrpSpPr/>
        <p:nvPr/>
      </p:nvGrpSpPr>
      <p:grpSpPr>
        <a:xfrm>
          <a:off x="0" y="0"/>
          <a:ext cx="0" cy="0"/>
          <a:chOff x="0" y="0"/>
          <a:chExt cx="0" cy="0"/>
        </a:xfrm>
      </p:grpSpPr>
      <p:sp>
        <p:nvSpPr>
          <p:cNvPr id="438" name="Google Shape;438;p10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9" name="Google Shape;439;p10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0" name="Google Shape;440;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2" name="Google Shape;442;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443"/>
        <p:cNvGrpSpPr/>
        <p:nvPr/>
      </p:nvGrpSpPr>
      <p:grpSpPr>
        <a:xfrm>
          <a:off x="0" y="0"/>
          <a:ext cx="0" cy="0"/>
          <a:chOff x="0" y="0"/>
          <a:chExt cx="0" cy="0"/>
        </a:xfrm>
      </p:grpSpPr>
      <p:sp>
        <p:nvSpPr>
          <p:cNvPr id="444" name="Google Shape;444;p1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5" name="Google Shape;445;p10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8" name="Google Shape;448;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449"/>
        <p:cNvGrpSpPr/>
        <p:nvPr/>
      </p:nvGrpSpPr>
      <p:grpSpPr>
        <a:xfrm>
          <a:off x="0" y="0"/>
          <a:ext cx="0" cy="0"/>
          <a:chOff x="0" y="0"/>
          <a:chExt cx="0" cy="0"/>
        </a:xfrm>
      </p:grpSpPr>
      <p:sp>
        <p:nvSpPr>
          <p:cNvPr id="450" name="Google Shape;450;p10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1" name="Google Shape;451;p10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2" name="Google Shape;452;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3" name="Google Shape;453;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4" name="Google Shape;454;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455"/>
        <p:cNvGrpSpPr/>
        <p:nvPr/>
      </p:nvGrpSpPr>
      <p:grpSpPr>
        <a:xfrm>
          <a:off x="0" y="0"/>
          <a:ext cx="0" cy="0"/>
          <a:chOff x="0" y="0"/>
          <a:chExt cx="0" cy="0"/>
        </a:xfrm>
      </p:grpSpPr>
      <p:sp>
        <p:nvSpPr>
          <p:cNvPr id="456" name="Google Shape;456;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7" name="Google Shape;457;p10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8" name="Google Shape;458;p10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9" name="Google Shape;459;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0" name="Google Shape;460;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1" name="Google Shape;461;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62"/>
        <p:cNvGrpSpPr/>
        <p:nvPr/>
      </p:nvGrpSpPr>
      <p:grpSpPr>
        <a:xfrm>
          <a:off x="0" y="0"/>
          <a:ext cx="0" cy="0"/>
          <a:chOff x="0" y="0"/>
          <a:chExt cx="0" cy="0"/>
        </a:xfrm>
      </p:grpSpPr>
      <p:sp>
        <p:nvSpPr>
          <p:cNvPr id="463" name="Google Shape;463;p10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4" name="Google Shape;464;p10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5" name="Google Shape;465;p10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6" name="Google Shape;466;p10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7" name="Google Shape;467;p10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8" name="Google Shape;468;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9" name="Google Shape;469;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71"/>
        <p:cNvGrpSpPr/>
        <p:nvPr/>
      </p:nvGrpSpPr>
      <p:grpSpPr>
        <a:xfrm>
          <a:off x="0" y="0"/>
          <a:ext cx="0" cy="0"/>
          <a:chOff x="0" y="0"/>
          <a:chExt cx="0" cy="0"/>
        </a:xfrm>
      </p:grpSpPr>
      <p:sp>
        <p:nvSpPr>
          <p:cNvPr id="472" name="Google Shape;472;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3" name="Google Shape;473;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4" name="Google Shape;474;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5" name="Google Shape;475;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476"/>
        <p:cNvGrpSpPr/>
        <p:nvPr/>
      </p:nvGrpSpPr>
      <p:grpSpPr>
        <a:xfrm>
          <a:off x="0" y="0"/>
          <a:ext cx="0" cy="0"/>
          <a:chOff x="0" y="0"/>
          <a:chExt cx="0" cy="0"/>
        </a:xfrm>
      </p:grpSpPr>
      <p:sp>
        <p:nvSpPr>
          <p:cNvPr id="477" name="Google Shape;477;p10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8" name="Google Shape;478;p10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9" name="Google Shape;479;p10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0" name="Google Shape;480;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1" name="Google Shape;481;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2" name="Google Shape;482;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483"/>
        <p:cNvGrpSpPr/>
        <p:nvPr/>
      </p:nvGrpSpPr>
      <p:grpSpPr>
        <a:xfrm>
          <a:off x="0" y="0"/>
          <a:ext cx="0" cy="0"/>
          <a:chOff x="0" y="0"/>
          <a:chExt cx="0" cy="0"/>
        </a:xfrm>
      </p:grpSpPr>
      <p:sp>
        <p:nvSpPr>
          <p:cNvPr id="484" name="Google Shape;484;p10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5" name="Google Shape;485;p108"/>
          <p:cNvSpPr>
            <a:spLocks noGrp="1"/>
          </p:cNvSpPr>
          <p:nvPr>
            <p:ph type="pic" idx="2"/>
          </p:nvPr>
        </p:nvSpPr>
        <p:spPr>
          <a:xfrm>
            <a:off x="5183188" y="987425"/>
            <a:ext cx="6172200" cy="4873625"/>
          </a:xfrm>
          <a:prstGeom prst="rect">
            <a:avLst/>
          </a:prstGeom>
          <a:noFill/>
          <a:ln>
            <a:noFill/>
          </a:ln>
        </p:spPr>
      </p:sp>
      <p:sp>
        <p:nvSpPr>
          <p:cNvPr id="486" name="Google Shape;486;p10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7" name="Google Shape;487;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8" name="Google Shape;488;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9" name="Google Shape;489;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490"/>
        <p:cNvGrpSpPr/>
        <p:nvPr/>
      </p:nvGrpSpPr>
      <p:grpSpPr>
        <a:xfrm>
          <a:off x="0" y="0"/>
          <a:ext cx="0" cy="0"/>
          <a:chOff x="0" y="0"/>
          <a:chExt cx="0" cy="0"/>
        </a:xfrm>
      </p:grpSpPr>
      <p:sp>
        <p:nvSpPr>
          <p:cNvPr id="491" name="Google Shape;491;p10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2" name="Google Shape;492;p10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3" name="Google Shape;493;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4" name="Google Shape;494;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5" name="Google Shape;495;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496"/>
        <p:cNvGrpSpPr/>
        <p:nvPr/>
      </p:nvGrpSpPr>
      <p:grpSpPr>
        <a:xfrm>
          <a:off x="0" y="0"/>
          <a:ext cx="0" cy="0"/>
          <a:chOff x="0" y="0"/>
          <a:chExt cx="0" cy="0"/>
        </a:xfrm>
      </p:grpSpPr>
      <p:sp>
        <p:nvSpPr>
          <p:cNvPr id="497" name="Google Shape;497;p11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8" name="Google Shape;498;p11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9" name="Google Shape;499;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0" name="Google Shape;500;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1" name="Google Shape;501;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9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9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theme" Target="../theme/theme7.xml"/><Relationship Id="rId4"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7.xml"/><Relationship Id="rId7" Type="http://schemas.openxmlformats.org/officeDocument/2006/relationships/image" Target="../media/image2.jp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8.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6.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9.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p:nvPr/>
        </p:nvSpPr>
        <p:spPr>
          <a:xfrm>
            <a:off x="9265920" y="94734"/>
            <a:ext cx="60960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u="none" strike="noStrike" cap="none">
                <a:solidFill>
                  <a:schemeClr val="dk1"/>
                </a:solidFill>
                <a:latin typeface="Arial"/>
                <a:ea typeface="Arial"/>
                <a:cs typeface="Arial"/>
                <a:sym typeface="Arial"/>
              </a:rPr>
              <a:t>Hương Thảo - tranthao121004@gmail.com</a:t>
            </a:r>
            <a:endParaRPr sz="1100" i="1">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9" name="Google Shape;9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Google Shape;10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4" name="Google Shape;17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5" name="Google Shape;17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7" name="Google Shape;177;p29"/>
          <p:cNvSpPr txBox="1"/>
          <p:nvPr/>
        </p:nvSpPr>
        <p:spPr>
          <a:xfrm>
            <a:off x="9625379" y="36047"/>
            <a:ext cx="27278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Times New Roman"/>
                <a:ea typeface="Times New Roman"/>
                <a:cs typeface="Times New Roman"/>
                <a:sym typeface="Times New Roman"/>
              </a:rPr>
              <a:t>Hương Thảo - tranthao121004@gmail.com</a:t>
            </a:r>
            <a:endParaRPr sz="1000" i="1">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9" name="Google Shape;249;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0" name="Google Shape;2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1" name="Google Shape;2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2" name="Google Shape;2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4" name="Google Shape;324;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5" name="Google Shape;32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6" name="Google Shape;32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7" name="Google Shape;32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8" name="Google Shape;328;p33"/>
          <p:cNvSpPr txBox="1"/>
          <p:nvPr/>
        </p:nvSpPr>
        <p:spPr>
          <a:xfrm>
            <a:off x="8807694" y="0"/>
            <a:ext cx="609746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rgbClr val="548135"/>
                </a:solidFill>
                <a:latin typeface="Times New Roman"/>
                <a:ea typeface="Times New Roman"/>
                <a:cs typeface="Times New Roman"/>
                <a:sym typeface="Times New Roman"/>
              </a:rPr>
              <a:t>Design by: Hương Thảo – tranthao121004@gmail.com </a:t>
            </a:r>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Google Shape;399;p35"/>
          <p:cNvSpPr txBox="1"/>
          <p:nvPr/>
        </p:nvSpPr>
        <p:spPr>
          <a:xfrm>
            <a:off x="10137530" y="96716"/>
            <a:ext cx="276078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i="1">
                <a:solidFill>
                  <a:schemeClr val="dk1"/>
                </a:solidFill>
                <a:latin typeface="Times New Roman"/>
                <a:ea typeface="Times New Roman"/>
                <a:cs typeface="Times New Roman"/>
                <a:sym typeface="Times New Roman"/>
              </a:rPr>
              <a:t>Design by: Hương Thảo </a:t>
            </a:r>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41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27"/>
        <p:cNvGrpSpPr/>
        <p:nvPr/>
      </p:nvGrpSpPr>
      <p:grpSpPr>
        <a:xfrm>
          <a:off x="0" y="0"/>
          <a:ext cx="0" cy="0"/>
          <a:chOff x="0" y="0"/>
          <a:chExt cx="0" cy="0"/>
        </a:xfrm>
      </p:grpSpPr>
      <p:sp>
        <p:nvSpPr>
          <p:cNvPr id="428" name="Google Shape;428;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9" name="Google Shape;429;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0" name="Google Shape;43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1" name="Google Shape;43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2" name="Google Shape;43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6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65.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70.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5.jp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5.xml"/><Relationship Id="rId11" Type="http://schemas.openxmlformats.org/officeDocument/2006/relationships/image" Target="../media/image1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6"/>
        <p:cNvGrpSpPr/>
        <p:nvPr/>
      </p:nvGrpSpPr>
      <p:grpSpPr>
        <a:xfrm>
          <a:off x="0" y="0"/>
          <a:ext cx="0" cy="0"/>
          <a:chOff x="0" y="0"/>
          <a:chExt cx="0" cy="0"/>
        </a:xfrm>
      </p:grpSpPr>
      <p:pic>
        <p:nvPicPr>
          <p:cNvPr id="507" name="Google Shape;507;p2"/>
          <p:cNvPicPr preferRelativeResize="0"/>
          <p:nvPr/>
        </p:nvPicPr>
        <p:blipFill rotWithShape="1">
          <a:blip r:embed="rId4">
            <a:alphaModFix/>
          </a:blip>
          <a:srcRect/>
          <a:stretch/>
        </p:blipFill>
        <p:spPr>
          <a:xfrm>
            <a:off x="2082657" y="0"/>
            <a:ext cx="7556500" cy="4241800"/>
          </a:xfrm>
          <a:prstGeom prst="rect">
            <a:avLst/>
          </a:prstGeom>
          <a:noFill/>
          <a:ln>
            <a:noFill/>
          </a:ln>
        </p:spPr>
      </p:pic>
      <p:sp>
        <p:nvSpPr>
          <p:cNvPr id="508" name="Google Shape;508;p2"/>
          <p:cNvSpPr txBox="1"/>
          <p:nvPr/>
        </p:nvSpPr>
        <p:spPr>
          <a:xfrm>
            <a:off x="2352532" y="1252588"/>
            <a:ext cx="701675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8000"/>
              <a:buFont typeface="Arial"/>
              <a:buNone/>
            </a:pPr>
            <a:r>
              <a:rPr lang="en-US" sz="8000" b="1" i="0" u="none" strike="noStrike" cap="none">
                <a:solidFill>
                  <a:srgbClr val="FFFF00"/>
                </a:solidFill>
                <a:latin typeface="Arial"/>
                <a:ea typeface="Arial"/>
                <a:cs typeface="Arial"/>
                <a:sym typeface="Arial"/>
              </a:rPr>
              <a:t>Khởi động</a:t>
            </a:r>
            <a:endParaRPr sz="8800" b="1" i="0" u="none" strike="noStrike" cap="none">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animEffect transition="in" filter="fade">
                                      <p:cBhvr>
                                        <p:cTn id="7" dur="500"/>
                                        <p:tgtEl>
                                          <p:spTgt spid="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pic>
        <p:nvPicPr>
          <p:cNvPr id="727" name="Google Shape;727;p16" descr="35"/>
          <p:cNvPicPr preferRelativeResize="0"/>
          <p:nvPr/>
        </p:nvPicPr>
        <p:blipFill rotWithShape="1">
          <a:blip r:embed="rId3">
            <a:alphaModFix/>
          </a:blip>
          <a:srcRect/>
          <a:stretch/>
        </p:blipFill>
        <p:spPr>
          <a:xfrm>
            <a:off x="757084" y="1177326"/>
            <a:ext cx="11513574" cy="5405801"/>
          </a:xfrm>
          <a:prstGeom prst="rect">
            <a:avLst/>
          </a:prstGeom>
          <a:noFill/>
          <a:ln>
            <a:noFill/>
          </a:ln>
        </p:spPr>
      </p:pic>
      <p:pic>
        <p:nvPicPr>
          <p:cNvPr id="728" name="Google Shape;728;p16" descr="42"/>
          <p:cNvPicPr preferRelativeResize="0"/>
          <p:nvPr/>
        </p:nvPicPr>
        <p:blipFill rotWithShape="1">
          <a:blip r:embed="rId4">
            <a:alphaModFix/>
          </a:blip>
          <a:srcRect/>
          <a:stretch/>
        </p:blipFill>
        <p:spPr>
          <a:xfrm rot="219300">
            <a:off x="-2622533" y="6284612"/>
            <a:ext cx="1274233" cy="619125"/>
          </a:xfrm>
          <a:prstGeom prst="rect">
            <a:avLst/>
          </a:prstGeom>
          <a:noFill/>
          <a:ln>
            <a:noFill/>
          </a:ln>
        </p:spPr>
      </p:pic>
      <p:pic>
        <p:nvPicPr>
          <p:cNvPr id="729" name="Google Shape;729;p16" descr="40"/>
          <p:cNvPicPr preferRelativeResize="0"/>
          <p:nvPr/>
        </p:nvPicPr>
        <p:blipFill rotWithShape="1">
          <a:blip r:embed="rId5">
            <a:alphaModFix/>
          </a:blip>
          <a:srcRect/>
          <a:stretch/>
        </p:blipFill>
        <p:spPr>
          <a:xfrm>
            <a:off x="-2455928" y="6943724"/>
            <a:ext cx="2252133" cy="1093788"/>
          </a:xfrm>
          <a:prstGeom prst="rect">
            <a:avLst/>
          </a:prstGeom>
          <a:noFill/>
          <a:ln>
            <a:noFill/>
          </a:ln>
        </p:spPr>
      </p:pic>
      <p:pic>
        <p:nvPicPr>
          <p:cNvPr id="730" name="Google Shape;730;p16" descr="41"/>
          <p:cNvPicPr preferRelativeResize="0"/>
          <p:nvPr/>
        </p:nvPicPr>
        <p:blipFill rotWithShape="1">
          <a:blip r:embed="rId6">
            <a:alphaModFix/>
          </a:blip>
          <a:srcRect/>
          <a:stretch/>
        </p:blipFill>
        <p:spPr>
          <a:xfrm rot="-237050">
            <a:off x="-406917" y="6872411"/>
            <a:ext cx="1661583" cy="806451"/>
          </a:xfrm>
          <a:prstGeom prst="rect">
            <a:avLst/>
          </a:prstGeom>
          <a:noFill/>
          <a:ln>
            <a:noFill/>
          </a:ln>
        </p:spPr>
      </p:pic>
      <p:pic>
        <p:nvPicPr>
          <p:cNvPr id="731" name="Google Shape;731;p16" descr="F:\360安全浏览器下载\六一\Nipic_2531170_b95b5e79d8a6cffe\2.png"/>
          <p:cNvPicPr preferRelativeResize="0"/>
          <p:nvPr/>
        </p:nvPicPr>
        <p:blipFill rotWithShape="1">
          <a:blip r:embed="rId7">
            <a:alphaModFix/>
          </a:blip>
          <a:srcRect/>
          <a:stretch/>
        </p:blipFill>
        <p:spPr>
          <a:xfrm flipH="1">
            <a:off x="-112931" y="440024"/>
            <a:ext cx="2177371" cy="2991343"/>
          </a:xfrm>
          <a:prstGeom prst="rect">
            <a:avLst/>
          </a:prstGeom>
          <a:noFill/>
          <a:ln>
            <a:noFill/>
          </a:ln>
        </p:spPr>
      </p:pic>
      <p:sp>
        <p:nvSpPr>
          <p:cNvPr id="732" name="Google Shape;732;p16"/>
          <p:cNvSpPr txBox="1"/>
          <p:nvPr/>
        </p:nvSpPr>
        <p:spPr>
          <a:xfrm>
            <a:off x="2064440" y="1932040"/>
            <a:ext cx="8732520" cy="375483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400">
                <a:solidFill>
                  <a:srgbClr val="000000"/>
                </a:solidFill>
                <a:latin typeface="Arial Rounded"/>
                <a:ea typeface="Arial Rounded"/>
                <a:cs typeface="Arial Rounded"/>
                <a:sym typeface="Arial Rounded"/>
              </a:rPr>
              <a:t>      Chào các bạn! Mình tên là Mai Thu Trang, năm nay mình bảy tuổi. Hiện nay mình đang học lớp </a:t>
            </a:r>
            <a:r>
              <a:rPr lang="en-US" sz="3400" smtClean="0">
                <a:solidFill>
                  <a:srgbClr val="000000"/>
                </a:solidFill>
                <a:latin typeface="Arial Rounded"/>
                <a:ea typeface="Arial Rounded"/>
                <a:cs typeface="Arial Rounded"/>
                <a:sym typeface="Arial Rounded"/>
              </a:rPr>
              <a:t>2A4 </a:t>
            </a:r>
            <a:r>
              <a:rPr lang="en-US" sz="3400">
                <a:solidFill>
                  <a:srgbClr val="000000"/>
                </a:solidFill>
                <a:latin typeface="Arial Rounded"/>
                <a:ea typeface="Arial Rounded"/>
                <a:cs typeface="Arial Rounded"/>
                <a:sym typeface="Arial Rounded"/>
              </a:rPr>
              <a:t>trường Tiểu học Giang Biên. Mình thích học tất cả các môn. Ngoài giờ học mình còn thường chơi nhảy dây, cầu lông. Rất mong các bạn giúp đỡ mình trong năm học này.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1"/>
                                        </p:tgtEl>
                                        <p:attrNameLst>
                                          <p:attrName>style.visibility</p:attrName>
                                        </p:attrNameLst>
                                      </p:cBhvr>
                                      <p:to>
                                        <p:strVal val="visible"/>
                                      </p:to>
                                    </p:set>
                                    <p:animEffect transition="in" filter="fade">
                                      <p:cBhvr>
                                        <p:cTn id="7" dur="500"/>
                                        <p:tgtEl>
                                          <p:spTgt spid="7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7"/>
                                        </p:tgtEl>
                                        <p:attrNameLst>
                                          <p:attrName>style.visibility</p:attrName>
                                        </p:attrNameLst>
                                      </p:cBhvr>
                                      <p:to>
                                        <p:strVal val="visible"/>
                                      </p:to>
                                    </p:set>
                                    <p:animEffect transition="in" filter="fade">
                                      <p:cBhvr>
                                        <p:cTn id="11" dur="1000"/>
                                        <p:tgtEl>
                                          <p:spTgt spid="7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32"/>
                                        </p:tgtEl>
                                        <p:attrNameLst>
                                          <p:attrName>style.visibility</p:attrName>
                                        </p:attrNameLst>
                                      </p:cBhvr>
                                      <p:to>
                                        <p:strVal val="visible"/>
                                      </p:to>
                                    </p:set>
                                    <p:animEffect transition="in" filter="fade">
                                      <p:cBhvr>
                                        <p:cTn id="16" dur="500"/>
                                        <p:tgtEl>
                                          <p:spTgt spid="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pic>
        <p:nvPicPr>
          <p:cNvPr id="737" name="Google Shape;737;p17"/>
          <p:cNvPicPr preferRelativeResize="0"/>
          <p:nvPr/>
        </p:nvPicPr>
        <p:blipFill rotWithShape="1">
          <a:blip r:embed="rId3">
            <a:alphaModFix/>
          </a:blip>
          <a:srcRect/>
          <a:stretch/>
        </p:blipFill>
        <p:spPr>
          <a:xfrm>
            <a:off x="0" y="47625"/>
            <a:ext cx="12192000" cy="6762750"/>
          </a:xfrm>
          <a:prstGeom prst="rect">
            <a:avLst/>
          </a:prstGeom>
          <a:noFill/>
          <a:ln>
            <a:noFill/>
          </a:ln>
        </p:spPr>
      </p:pic>
      <p:sp>
        <p:nvSpPr>
          <p:cNvPr id="738" name="Google Shape;738;p17"/>
          <p:cNvSpPr txBox="1"/>
          <p:nvPr/>
        </p:nvSpPr>
        <p:spPr>
          <a:xfrm>
            <a:off x="318656" y="843547"/>
            <a:ext cx="11679380" cy="5548402"/>
          </a:xfrm>
          <a:prstGeom prst="rect">
            <a:avLst/>
          </a:prstGeom>
          <a:noFill/>
          <a:ln>
            <a:noFill/>
          </a:ln>
        </p:spPr>
        <p:txBody>
          <a:bodyPr spcFirstLastPara="1" wrap="square" lIns="91425" tIns="45700" rIns="91425" bIns="45700" anchor="t" anchorCtr="0">
            <a:spAutoFit/>
          </a:bodyPr>
          <a:lstStyle/>
          <a:p>
            <a:pPr marL="0" marR="0" lvl="0" indent="0" algn="l" rtl="0">
              <a:lnSpc>
                <a:spcPct val="138000"/>
              </a:lnSpc>
              <a:spcBef>
                <a:spcPts val="0"/>
              </a:spcBef>
              <a:spcAft>
                <a:spcPts val="0"/>
              </a:spcAft>
              <a:buNone/>
            </a:pPr>
            <a:r>
              <a:rPr lang="en-US" sz="3200" b="1">
                <a:solidFill>
                  <a:schemeClr val="lt1"/>
                </a:solidFill>
                <a:latin typeface="Arial"/>
                <a:ea typeface="Arial"/>
                <a:cs typeface="Arial"/>
                <a:sym typeface="Arial"/>
              </a:rPr>
              <a:t>    </a:t>
            </a:r>
            <a:r>
              <a:rPr lang="en-US" sz="3200" b="1">
                <a:solidFill>
                  <a:schemeClr val="lt1"/>
                </a:solidFill>
                <a:latin typeface="HP001 4 hàng" panose="020B0603050302020204" pitchFamily="34" charset="0"/>
                <a:sym typeface="Arial"/>
              </a:rPr>
              <a:t>Thứ </a:t>
            </a:r>
            <a:r>
              <a:rPr lang="en-US" sz="3200" b="1" smtClean="0">
                <a:solidFill>
                  <a:schemeClr val="lt1"/>
                </a:solidFill>
                <a:latin typeface="HP001 4 hàng" panose="020B0603050302020204" pitchFamily="34" charset="0"/>
                <a:sym typeface="Arial"/>
              </a:rPr>
              <a:t>sáu </a:t>
            </a:r>
            <a:r>
              <a:rPr lang="en-US" sz="3200" b="1">
                <a:solidFill>
                  <a:schemeClr val="lt1"/>
                </a:solidFill>
                <a:latin typeface="HP001 4 hàng" panose="020B0603050302020204" pitchFamily="34" charset="0"/>
                <a:sym typeface="Arial"/>
              </a:rPr>
              <a:t>ngày </a:t>
            </a:r>
            <a:r>
              <a:rPr lang="en-US" sz="3200" b="1" smtClean="0">
                <a:solidFill>
                  <a:schemeClr val="lt1"/>
                </a:solidFill>
                <a:latin typeface="HP001 4 hàng" panose="020B0603050302020204" pitchFamily="34" charset="0"/>
              </a:rPr>
              <a:t>13</a:t>
            </a:r>
            <a:r>
              <a:rPr lang="en-US" sz="3200" b="1" smtClean="0">
                <a:solidFill>
                  <a:schemeClr val="lt1"/>
                </a:solidFill>
                <a:latin typeface="HP001 4 hàng" panose="020B0603050302020204" pitchFamily="34" charset="0"/>
                <a:sym typeface="Arial"/>
              </a:rPr>
              <a:t> </a:t>
            </a:r>
            <a:r>
              <a:rPr lang="en-US" sz="3200" b="1">
                <a:solidFill>
                  <a:schemeClr val="lt1"/>
                </a:solidFill>
                <a:latin typeface="HP001 4 hàng" panose="020B0603050302020204" pitchFamily="34" charset="0"/>
                <a:sym typeface="Arial"/>
              </a:rPr>
              <a:t>tháng 9 năm </a:t>
            </a:r>
            <a:r>
              <a:rPr lang="en-US" sz="3200" b="1" smtClean="0">
                <a:solidFill>
                  <a:schemeClr val="lt1"/>
                </a:solidFill>
                <a:latin typeface="HP001 4 hàng" panose="020B0603050302020204" pitchFamily="34" charset="0"/>
                <a:sym typeface="Arial"/>
              </a:rPr>
              <a:t>2024</a:t>
            </a:r>
            <a:endParaRPr>
              <a:latin typeface="HP001 4 hàng" panose="020B0603050302020204" pitchFamily="34" charset="0"/>
            </a:endParaRPr>
          </a:p>
          <a:p>
            <a:pPr marL="0" marR="0" lvl="0" indent="0" algn="l" rtl="0">
              <a:lnSpc>
                <a:spcPct val="138000"/>
              </a:lnSpc>
              <a:spcBef>
                <a:spcPts val="0"/>
              </a:spcBef>
              <a:spcAft>
                <a:spcPts val="0"/>
              </a:spcAft>
              <a:buNone/>
            </a:pPr>
            <a:r>
              <a:rPr lang="en-US" sz="3200" b="1">
                <a:solidFill>
                  <a:schemeClr val="lt1"/>
                </a:solidFill>
                <a:latin typeface="HP001 4 hàng" panose="020B0603050302020204" pitchFamily="34" charset="0"/>
                <a:sym typeface="Arial"/>
              </a:rPr>
              <a:t>                </a:t>
            </a:r>
            <a:r>
              <a:rPr lang="en-US" sz="3200" b="1" smtClean="0">
                <a:solidFill>
                  <a:schemeClr val="lt1"/>
                </a:solidFill>
                <a:latin typeface="HP001 4 hàng" panose="020B0603050302020204" pitchFamily="34" charset="0"/>
                <a:sym typeface="Arial"/>
              </a:rPr>
              <a:t>Luyện tập</a:t>
            </a:r>
            <a:endParaRPr>
              <a:latin typeface="HP001 4 hàng" panose="020B0603050302020204" pitchFamily="34" charset="0"/>
            </a:endParaRPr>
          </a:p>
          <a:p>
            <a:pPr marL="0" marR="0" lvl="0" indent="0" algn="l" rtl="0">
              <a:lnSpc>
                <a:spcPct val="138000"/>
              </a:lnSpc>
              <a:spcBef>
                <a:spcPts val="0"/>
              </a:spcBef>
              <a:spcAft>
                <a:spcPts val="0"/>
              </a:spcAft>
              <a:buNone/>
            </a:pPr>
            <a:r>
              <a:rPr lang="en-US" sz="3200" b="1" smtClean="0">
                <a:solidFill>
                  <a:schemeClr val="lt1"/>
                </a:solidFill>
                <a:latin typeface="HP001 4 hàng" panose="020B0603050302020204" pitchFamily="34" charset="0"/>
                <a:sym typeface="Arial"/>
              </a:rPr>
              <a:t>        Viết </a:t>
            </a:r>
            <a:r>
              <a:rPr lang="en-US" sz="3200" b="1">
                <a:solidFill>
                  <a:schemeClr val="lt1"/>
                </a:solidFill>
                <a:latin typeface="HP001 4 hàng" panose="020B0603050302020204" pitchFamily="34" charset="0"/>
                <a:sym typeface="Arial"/>
              </a:rPr>
              <a:t>đoạn văn giới thiệu về bản thân.</a:t>
            </a:r>
            <a:endParaRPr>
              <a:latin typeface="HP001 4 hàng" panose="020B0603050302020204" pitchFamily="34" charset="0"/>
            </a:endParaRPr>
          </a:p>
          <a:p>
            <a:pPr marL="0" marR="0" lvl="0" indent="0" algn="l" rtl="0">
              <a:lnSpc>
                <a:spcPct val="138000"/>
              </a:lnSpc>
              <a:spcBef>
                <a:spcPts val="0"/>
              </a:spcBef>
              <a:spcAft>
                <a:spcPts val="0"/>
              </a:spcAft>
              <a:buNone/>
            </a:pPr>
            <a:r>
              <a:rPr lang="en-US" sz="3200" b="1">
                <a:solidFill>
                  <a:schemeClr val="lt1"/>
                </a:solidFill>
                <a:latin typeface="HP001 4 hàng" panose="020B0603050302020204" pitchFamily="34" charset="0"/>
                <a:sym typeface="Arial"/>
              </a:rPr>
              <a:t>Bài 2:</a:t>
            </a:r>
            <a:endParaRPr>
              <a:latin typeface="HP001 4 hàng" panose="020B0603050302020204" pitchFamily="34" charset="0"/>
            </a:endParaRPr>
          </a:p>
          <a:p>
            <a:pPr marL="0" marR="0" lvl="0" indent="0" algn="l" rtl="0">
              <a:lnSpc>
                <a:spcPct val="138000"/>
              </a:lnSpc>
              <a:spcBef>
                <a:spcPts val="0"/>
              </a:spcBef>
              <a:spcAft>
                <a:spcPts val="0"/>
              </a:spcAft>
              <a:buNone/>
            </a:pPr>
            <a:r>
              <a:rPr lang="en-US" sz="3200" b="1">
                <a:solidFill>
                  <a:schemeClr val="lt1"/>
                </a:solidFill>
                <a:latin typeface="HP001 4 hàng" panose="020B0603050302020204" pitchFamily="34" charset="0"/>
                <a:sym typeface="Arial"/>
              </a:rPr>
              <a:t>                Bài làm</a:t>
            </a:r>
            <a:endParaRPr>
              <a:latin typeface="HP001 4 hàng" panose="020B0603050302020204" pitchFamily="34" charset="0"/>
            </a:endParaRPr>
          </a:p>
          <a:p>
            <a:pPr marL="0" marR="0" lvl="0" indent="0" algn="l" rtl="0">
              <a:lnSpc>
                <a:spcPct val="138000"/>
              </a:lnSpc>
              <a:spcBef>
                <a:spcPts val="0"/>
              </a:spcBef>
              <a:spcAft>
                <a:spcPts val="0"/>
              </a:spcAft>
              <a:buNone/>
            </a:pPr>
            <a:r>
              <a:rPr lang="en-US" sz="3200" b="1">
                <a:solidFill>
                  <a:schemeClr val="lt1"/>
                </a:solidFill>
                <a:latin typeface="Arial"/>
                <a:ea typeface="Arial"/>
                <a:cs typeface="Arial"/>
                <a:sym typeface="Arial"/>
              </a:rPr>
              <a:t>    </a:t>
            </a:r>
            <a:endParaRPr/>
          </a:p>
          <a:p>
            <a:pPr marL="0" marR="0" lvl="0" indent="0" algn="l" rtl="0">
              <a:lnSpc>
                <a:spcPct val="140000"/>
              </a:lnSpc>
              <a:spcBef>
                <a:spcPts val="0"/>
              </a:spcBef>
              <a:spcAft>
                <a:spcPts val="0"/>
              </a:spcAft>
              <a:buNone/>
            </a:pPr>
            <a:endParaRPr sz="3200" b="1">
              <a:solidFill>
                <a:schemeClr val="lt1"/>
              </a:solidFill>
              <a:latin typeface="Arial"/>
              <a:ea typeface="Arial"/>
              <a:cs typeface="Arial"/>
              <a:sym typeface="Arial"/>
            </a:endParaRPr>
          </a:p>
          <a:p>
            <a:pPr marL="0" marR="0" lvl="0" indent="0" algn="l" rtl="0">
              <a:lnSpc>
                <a:spcPct val="140000"/>
              </a:lnSpc>
              <a:spcBef>
                <a:spcPts val="0"/>
              </a:spcBef>
              <a:spcAft>
                <a:spcPts val="0"/>
              </a:spcAft>
              <a:buNone/>
            </a:pPr>
            <a:endParaRPr sz="3200" b="1">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Google Shape;751;p20" descr="PPT素材-12"/>
          <p:cNvPicPr preferRelativeResize="0"/>
          <p:nvPr/>
        </p:nvPicPr>
        <p:blipFill rotWithShape="1">
          <a:blip r:embed="rId3">
            <a:alphaModFix/>
          </a:blip>
          <a:srcRect/>
          <a:stretch/>
        </p:blipFill>
        <p:spPr>
          <a:xfrm>
            <a:off x="406400" y="0"/>
            <a:ext cx="11303000" cy="7200900"/>
          </a:xfrm>
          <a:prstGeom prst="rect">
            <a:avLst/>
          </a:prstGeom>
          <a:noFill/>
          <a:ln>
            <a:noFill/>
          </a:ln>
        </p:spPr>
      </p:pic>
      <p:pic>
        <p:nvPicPr>
          <p:cNvPr id="752" name="Google Shape;752;p20" descr="PPT素材-18"/>
          <p:cNvPicPr preferRelativeResize="0"/>
          <p:nvPr/>
        </p:nvPicPr>
        <p:blipFill rotWithShape="1">
          <a:blip r:embed="rId4">
            <a:alphaModFix/>
          </a:blip>
          <a:srcRect/>
          <a:stretch/>
        </p:blipFill>
        <p:spPr>
          <a:xfrm>
            <a:off x="8451850" y="3817938"/>
            <a:ext cx="3740150" cy="3206750"/>
          </a:xfrm>
          <a:prstGeom prst="rect">
            <a:avLst/>
          </a:prstGeom>
          <a:noFill/>
          <a:ln>
            <a:noFill/>
          </a:ln>
        </p:spPr>
      </p:pic>
      <p:sp>
        <p:nvSpPr>
          <p:cNvPr id="753" name="Google Shape;753;p20"/>
          <p:cNvSpPr txBox="1"/>
          <p:nvPr/>
        </p:nvSpPr>
        <p:spPr>
          <a:xfrm>
            <a:off x="2743200" y="2921000"/>
            <a:ext cx="6604000" cy="1105535"/>
          </a:xfrm>
          <a:prstGeom prst="rect">
            <a:avLst/>
          </a:prstGeom>
          <a:noFill/>
          <a:ln>
            <a:noFill/>
          </a:ln>
        </p:spPr>
        <p:txBody>
          <a:bodyPr spcFirstLastPara="1" wrap="square" lIns="121900" tIns="60950" rIns="121900" bIns="60950" anchor="t" anchorCtr="0">
            <a:spAutoFit/>
          </a:bodyPr>
          <a:lstStyle/>
          <a:p>
            <a:pPr marL="0" marR="0" lvl="0" indent="0" algn="ctr" rtl="0">
              <a:lnSpc>
                <a:spcPct val="100000"/>
              </a:lnSpc>
              <a:spcBef>
                <a:spcPts val="0"/>
              </a:spcBef>
              <a:spcAft>
                <a:spcPts val="0"/>
              </a:spcAft>
              <a:buClr>
                <a:srgbClr val="000000"/>
              </a:buClr>
              <a:buSzPts val="6400"/>
              <a:buFont typeface="Arial Rounded"/>
              <a:buNone/>
            </a:pPr>
            <a:r>
              <a:rPr lang="en-US" sz="6400" b="0" i="0" u="none" strike="noStrike" cap="none">
                <a:solidFill>
                  <a:srgbClr val="000000"/>
                </a:solidFill>
                <a:latin typeface="Arial Rounded"/>
                <a:ea typeface="Arial Rounded"/>
                <a:cs typeface="Arial Rounded"/>
                <a:sym typeface="Arial Rounded"/>
              </a:rPr>
              <a:t>Củng cố bài học</a:t>
            </a:r>
            <a:endParaRPr sz="6400" b="0" i="0" u="none" strike="noStrike" cap="none">
              <a:solidFill>
                <a:srgbClr val="00000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51"/>
                                        </p:tgtEl>
                                        <p:attrNameLst>
                                          <p:attrName>style.visibility</p:attrName>
                                        </p:attrNameLst>
                                      </p:cBhvr>
                                      <p:to>
                                        <p:strVal val="visible"/>
                                      </p:to>
                                    </p:set>
                                    <p:anim calcmode="lin" valueType="num">
                                      <p:cBhvr additive="base">
                                        <p:cTn id="7" dur="500"/>
                                        <p:tgtEl>
                                          <p:spTgt spid="751"/>
                                        </p:tgtEl>
                                        <p:attrNameLst>
                                          <p:attrName>ppt_w</p:attrName>
                                        </p:attrNameLst>
                                      </p:cBhvr>
                                      <p:tavLst>
                                        <p:tav tm="0">
                                          <p:val>
                                            <p:strVal val="0"/>
                                          </p:val>
                                        </p:tav>
                                        <p:tav tm="100000">
                                          <p:val>
                                            <p:strVal val="#ppt_w"/>
                                          </p:val>
                                        </p:tav>
                                      </p:tavLst>
                                    </p:anim>
                                    <p:anim calcmode="lin" valueType="num">
                                      <p:cBhvr additive="base">
                                        <p:cTn id="8" dur="500"/>
                                        <p:tgtEl>
                                          <p:spTgt spid="75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52"/>
                                        </p:tgtEl>
                                        <p:attrNameLst>
                                          <p:attrName>style.visibility</p:attrName>
                                        </p:attrNameLst>
                                      </p:cBhvr>
                                      <p:to>
                                        <p:strVal val="visible"/>
                                      </p:to>
                                    </p:set>
                                    <p:animEffect transition="in" filter="fade">
                                      <p:cBhvr>
                                        <p:cTn id="12" dur="2000"/>
                                        <p:tgtEl>
                                          <p:spTgt spid="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pic>
        <p:nvPicPr>
          <p:cNvPr id="759" name="Google Shape;759;p2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760" name="Google Shape;760;p21"/>
          <p:cNvPicPr preferRelativeResize="0"/>
          <p:nvPr/>
        </p:nvPicPr>
        <p:blipFill rotWithShape="1">
          <a:blip r:embed="rId4">
            <a:alphaModFix/>
          </a:blip>
          <a:srcRect/>
          <a:stretch/>
        </p:blipFill>
        <p:spPr>
          <a:xfrm>
            <a:off x="1027113" y="-1600200"/>
            <a:ext cx="609600" cy="609600"/>
          </a:xfrm>
          <a:prstGeom prst="rect">
            <a:avLst/>
          </a:prstGeom>
          <a:noFill/>
          <a:ln>
            <a:noFill/>
          </a:ln>
        </p:spPr>
      </p:pic>
      <p:sp>
        <p:nvSpPr>
          <p:cNvPr id="761" name="Google Shape;761;p21"/>
          <p:cNvSpPr txBox="1"/>
          <p:nvPr/>
        </p:nvSpPr>
        <p:spPr>
          <a:xfrm>
            <a:off x="2956264" y="1580225"/>
            <a:ext cx="6560598" cy="21698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500"/>
              <a:buFont typeface="Arial Rounded"/>
              <a:buNone/>
            </a:pPr>
            <a:r>
              <a:rPr lang="en-US" sz="4500" b="1" i="0" u="none" strike="noStrike" cap="none">
                <a:solidFill>
                  <a:srgbClr val="FFFFFF"/>
                </a:solidFill>
                <a:latin typeface="Arial Rounded"/>
                <a:ea typeface="Arial Rounded"/>
                <a:cs typeface="Arial Rounded"/>
                <a:sym typeface="Arial Rounded"/>
              </a:rPr>
              <a:t>Về nhà chuẩn bị</a:t>
            </a:r>
            <a:endParaRPr sz="4500" b="1" i="0" u="none" strike="noStrike" cap="none">
              <a:solidFill>
                <a:srgbClr val="FFFFFF"/>
              </a:solidFill>
              <a:latin typeface="Arial Rounded"/>
              <a:ea typeface="Arial Rounded"/>
              <a:cs typeface="Arial Rounded"/>
              <a:sym typeface="Arial Rounded"/>
            </a:endParaRPr>
          </a:p>
          <a:p>
            <a:pPr marL="0" marR="0" lvl="0" indent="0" algn="ctr" rtl="0">
              <a:spcBef>
                <a:spcPts val="0"/>
              </a:spcBef>
              <a:spcAft>
                <a:spcPts val="0"/>
              </a:spcAft>
              <a:buNone/>
            </a:pPr>
            <a:r>
              <a:rPr lang="en-US" sz="4500" b="1">
                <a:solidFill>
                  <a:srgbClr val="FFFFFF"/>
                </a:solidFill>
                <a:latin typeface="Arial Rounded"/>
                <a:ea typeface="Arial Rounded"/>
                <a:cs typeface="Arial Rounded"/>
                <a:sym typeface="Arial Rounded"/>
              </a:rPr>
              <a:t>một bài thơ hoặc câu chuyện viết về thiếu nhi</a:t>
            </a:r>
            <a:endParaRPr sz="4500" b="1" i="0" u="none" strike="noStrike" cap="none">
              <a:solidFill>
                <a:srgbClr val="FFFFFF"/>
              </a:solidFill>
              <a:latin typeface="Arial Rounded"/>
              <a:ea typeface="Arial Rounded"/>
              <a:cs typeface="Arial Rounded"/>
              <a:sym typeface="Arial Rounde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0"/>
                                        </p:tgtEl>
                                        <p:attrNameLst>
                                          <p:attrName>style.visibility</p:attrName>
                                        </p:attrNameLst>
                                      </p:cBhvr>
                                      <p:to>
                                        <p:strVal val="visible"/>
                                      </p:to>
                                    </p:set>
                                    <p:animEffect transition="in" filter="fade">
                                      <p:cBhvr>
                                        <p:cTn id="7" dur="1"/>
                                        <p:tgtEl>
                                          <p:spTgt spid="760"/>
                                        </p:tgtEl>
                                      </p:cBhvr>
                                    </p:animEffect>
                                  </p:childTnLst>
                                </p:cTn>
                              </p:par>
                              <p:par>
                                <p:cTn id="8" presetID="10" presetClass="entr" presetSubtype="0" fill="hold" nodeType="withEffect">
                                  <p:stCondLst>
                                    <p:cond delay="0"/>
                                  </p:stCondLst>
                                  <p:childTnLst>
                                    <p:set>
                                      <p:cBhvr>
                                        <p:cTn id="9" dur="1" fill="hold">
                                          <p:stCondLst>
                                            <p:cond delay="0"/>
                                          </p:stCondLst>
                                        </p:cTn>
                                        <p:tgtEl>
                                          <p:spTgt spid="759"/>
                                        </p:tgtEl>
                                        <p:attrNameLst>
                                          <p:attrName>style.visibility</p:attrName>
                                        </p:attrNameLst>
                                      </p:cBhvr>
                                      <p:to>
                                        <p:strVal val="visible"/>
                                      </p:to>
                                    </p:set>
                                    <p:animEffect transition="in" filter="fade">
                                      <p:cBhvr>
                                        <p:cTn id="10" dur="750"/>
                                        <p:tgtEl>
                                          <p:spTgt spid="7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61">
                                            <p:txEl>
                                              <p:pRg st="0" end="0"/>
                                            </p:txEl>
                                          </p:spTgt>
                                        </p:tgtEl>
                                        <p:attrNameLst>
                                          <p:attrName>style.visibility</p:attrName>
                                        </p:attrNameLst>
                                      </p:cBhvr>
                                      <p:to>
                                        <p:strVal val="visible"/>
                                      </p:to>
                                    </p:set>
                                    <p:animEffect transition="in" filter="fade">
                                      <p:cBhvr>
                                        <p:cTn id="15" dur="500"/>
                                        <p:tgtEl>
                                          <p:spTgt spid="76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61">
                                            <p:txEl>
                                              <p:pRg st="1" end="1"/>
                                            </p:txEl>
                                          </p:spTgt>
                                        </p:tgtEl>
                                        <p:attrNameLst>
                                          <p:attrName>style.visibility</p:attrName>
                                        </p:attrNameLst>
                                      </p:cBhvr>
                                      <p:to>
                                        <p:strVal val="visible"/>
                                      </p:to>
                                    </p:set>
                                    <p:animEffect transition="in" filter="fade">
                                      <p:cBhvr>
                                        <p:cTn id="20" dur="500"/>
                                        <p:tgtEl>
                                          <p:spTgt spid="7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2"/>
        <p:cNvGrpSpPr/>
        <p:nvPr/>
      </p:nvGrpSpPr>
      <p:grpSpPr>
        <a:xfrm>
          <a:off x="0" y="0"/>
          <a:ext cx="0" cy="0"/>
          <a:chOff x="0" y="0"/>
          <a:chExt cx="0" cy="0"/>
        </a:xfrm>
      </p:grpSpPr>
      <p:pic>
        <p:nvPicPr>
          <p:cNvPr id="513" name="Google Shape;513;p3"/>
          <p:cNvPicPr preferRelativeResize="0"/>
          <p:nvPr/>
        </p:nvPicPr>
        <p:blipFill rotWithShape="1">
          <a:blip r:embed="rId4">
            <a:alphaModFix/>
          </a:blip>
          <a:srcRect/>
          <a:stretch/>
        </p:blipFill>
        <p:spPr>
          <a:xfrm>
            <a:off x="-4276484" y="2807460"/>
            <a:ext cx="3999737" cy="3999737"/>
          </a:xfrm>
          <a:prstGeom prst="rect">
            <a:avLst/>
          </a:prstGeom>
          <a:noFill/>
          <a:ln>
            <a:noFill/>
          </a:ln>
        </p:spPr>
      </p:pic>
      <p:pic>
        <p:nvPicPr>
          <p:cNvPr id="514" name="Google Shape;514;p3"/>
          <p:cNvPicPr preferRelativeResize="0"/>
          <p:nvPr/>
        </p:nvPicPr>
        <p:blipFill rotWithShape="1">
          <a:blip r:embed="rId5">
            <a:alphaModFix/>
          </a:blip>
          <a:srcRect/>
          <a:stretch/>
        </p:blipFill>
        <p:spPr>
          <a:xfrm>
            <a:off x="-1141322" y="297406"/>
            <a:ext cx="609600" cy="609600"/>
          </a:xfrm>
          <a:prstGeom prst="rect">
            <a:avLst/>
          </a:prstGeom>
          <a:noFill/>
          <a:ln>
            <a:noFill/>
          </a:ln>
        </p:spPr>
      </p:pic>
      <p:pic>
        <p:nvPicPr>
          <p:cNvPr id="515" name="Google Shape;515;p3"/>
          <p:cNvPicPr preferRelativeResize="0"/>
          <p:nvPr/>
        </p:nvPicPr>
        <p:blipFill rotWithShape="1">
          <a:blip r:embed="rId6">
            <a:alphaModFix/>
          </a:blip>
          <a:srcRect l="13548" t="19986" r="55968" b="17188"/>
          <a:stretch/>
        </p:blipFill>
        <p:spPr>
          <a:xfrm>
            <a:off x="9790235" y="4159002"/>
            <a:ext cx="2401765" cy="2782997"/>
          </a:xfrm>
          <a:prstGeom prst="rect">
            <a:avLst/>
          </a:prstGeom>
          <a:noFill/>
          <a:ln>
            <a:noFill/>
          </a:ln>
        </p:spPr>
      </p:pic>
      <p:pic>
        <p:nvPicPr>
          <p:cNvPr id="516" name="Google Shape;516;p3">
            <a:hlinkClick r:id="" action="ppaction://hlinkshowjump?jump=nextslide"/>
          </p:cNvPr>
          <p:cNvPicPr preferRelativeResize="0"/>
          <p:nvPr/>
        </p:nvPicPr>
        <p:blipFill rotWithShape="1">
          <a:blip r:embed="rId7">
            <a:alphaModFix/>
          </a:blip>
          <a:srcRect/>
          <a:stretch/>
        </p:blipFill>
        <p:spPr>
          <a:xfrm>
            <a:off x="10243144" y="4857559"/>
            <a:ext cx="1495945" cy="566994"/>
          </a:xfrm>
          <a:prstGeom prst="rect">
            <a:avLst/>
          </a:prstGeom>
          <a:noFill/>
          <a:ln>
            <a:noFill/>
          </a:ln>
        </p:spPr>
      </p:pic>
      <p:pic>
        <p:nvPicPr>
          <p:cNvPr id="517" name="Google Shape;517;p3"/>
          <p:cNvPicPr preferRelativeResize="0"/>
          <p:nvPr/>
        </p:nvPicPr>
        <p:blipFill rotWithShape="1">
          <a:blip r:embed="rId8">
            <a:alphaModFix/>
          </a:blip>
          <a:srcRect/>
          <a:stretch/>
        </p:blipFill>
        <p:spPr>
          <a:xfrm flipH="1">
            <a:off x="10689681" y="2726274"/>
            <a:ext cx="1476972" cy="1476972"/>
          </a:xfrm>
          <a:prstGeom prst="rect">
            <a:avLst/>
          </a:prstGeom>
          <a:noFill/>
          <a:ln>
            <a:noFill/>
          </a:ln>
        </p:spPr>
      </p:pic>
      <p:sp>
        <p:nvSpPr>
          <p:cNvPr id="518" name="Google Shape;518;p3"/>
          <p:cNvSpPr/>
          <p:nvPr/>
        </p:nvSpPr>
        <p:spPr>
          <a:xfrm>
            <a:off x="617846" y="1685427"/>
            <a:ext cx="10780825" cy="1620570"/>
          </a:xfrm>
          <a:prstGeom prst="rect">
            <a:avLst/>
          </a:prstGeom>
        </p:spPr>
        <p:txBody>
          <a:bodyPr>
            <a:prstTxWarp prst="textPlain">
              <a:avLst/>
            </a:prstTxWarp>
          </a:bodyPr>
          <a:lstStyle/>
          <a:p>
            <a:pPr lvl="0" algn="ctr"/>
            <a:r>
              <a:rPr b="1" i="0">
                <a:ln w="28575" cap="flat" cmpd="sng">
                  <a:solidFill>
                    <a:srgbClr val="0C0C0C"/>
                  </a:solidFill>
                  <a:prstDash val="solid"/>
                  <a:round/>
                  <a:headEnd type="none" w="sm" len="sm"/>
                  <a:tailEnd type="none" w="sm" len="sm"/>
                </a:ln>
                <a:solidFill>
                  <a:srgbClr val="EB701D"/>
                </a:solidFill>
                <a:latin typeface="Arial"/>
              </a:rPr>
              <a:t>THỢ SĂN HẠT DẺ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
                                        </p:tgtEl>
                                        <p:attrNameLst>
                                          <p:attrName>style.visibility</p:attrName>
                                        </p:attrNameLst>
                                      </p:cBhvr>
                                      <p:to>
                                        <p:strVal val="visible"/>
                                      </p:to>
                                    </p:set>
                                    <p:animEffect transition="in" filter="fade">
                                      <p:cBhvr>
                                        <p:cTn id="7" dur="1"/>
                                        <p:tgtEl>
                                          <p:spTgt spid="514"/>
                                        </p:tgtEl>
                                      </p:cBhvr>
                                    </p:animEffect>
                                  </p:childTnLst>
                                </p:cTn>
                              </p:par>
                              <p:par>
                                <p:cTn id="8" presetID="10" presetClass="entr" presetSubtype="0" fill="hold" nodeType="withEffect">
                                  <p:stCondLst>
                                    <p:cond delay="0"/>
                                  </p:stCondLst>
                                  <p:childTnLst>
                                    <p:set>
                                      <p:cBhvr>
                                        <p:cTn id="9" dur="1" fill="hold">
                                          <p:stCondLst>
                                            <p:cond delay="0"/>
                                          </p:stCondLst>
                                        </p:cTn>
                                        <p:tgtEl>
                                          <p:spTgt spid="518"/>
                                        </p:tgtEl>
                                        <p:attrNameLst>
                                          <p:attrName>style.visibility</p:attrName>
                                        </p:attrNameLst>
                                      </p:cBhvr>
                                      <p:to>
                                        <p:strVal val="visible"/>
                                      </p:to>
                                    </p:set>
                                    <p:animEffect transition="in" filter="fade">
                                      <p:cBhvr>
                                        <p:cTn id="10" dur="500"/>
                                        <p:tgtEl>
                                          <p:spTgt spid="51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16"/>
                                        </p:tgtEl>
                                        <p:attrNameLst>
                                          <p:attrName>style.visibility</p:attrName>
                                        </p:attrNameLst>
                                      </p:cBhvr>
                                      <p:to>
                                        <p:strVal val="visible"/>
                                      </p:to>
                                    </p:set>
                                    <p:animEffect transition="in" filter="fade">
                                      <p:cBhvr>
                                        <p:cTn id="14" dur="800"/>
                                        <p:tgtEl>
                                          <p:spTgt spid="516"/>
                                        </p:tgtEl>
                                      </p:cBhvr>
                                    </p:animEffect>
                                  </p:childTnLst>
                                </p:cTn>
                              </p:par>
                            </p:childTnLst>
                          </p:cTn>
                        </p:par>
                        <p:par>
                          <p:cTn id="15" fill="hold">
                            <p:stCondLst>
                              <p:cond delay="1300"/>
                            </p:stCondLst>
                            <p:childTnLst>
                              <p:par>
                                <p:cTn id="16" presetID="10" presetClass="entr" presetSubtype="0" fill="hold" nodeType="afterEffect">
                                  <p:stCondLst>
                                    <p:cond delay="0"/>
                                  </p:stCondLst>
                                  <p:childTnLst>
                                    <p:set>
                                      <p:cBhvr>
                                        <p:cTn id="17" dur="1" fill="hold">
                                          <p:stCondLst>
                                            <p:cond delay="0"/>
                                          </p:stCondLst>
                                        </p:cTn>
                                        <p:tgtEl>
                                          <p:spTgt spid="516"/>
                                        </p:tgtEl>
                                        <p:attrNameLst>
                                          <p:attrName>style.visibility</p:attrName>
                                        </p:attrNameLst>
                                      </p:cBhvr>
                                      <p:to>
                                        <p:strVal val="visible"/>
                                      </p:to>
                                    </p:set>
                                    <p:animEffect transition="in" filter="fade">
                                      <p:cBhvr>
                                        <p:cTn id="18" dur="5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75000"/>
          </a:blip>
          <a:stretch>
            <a:fillRect/>
          </a:stretch>
        </a:blipFill>
        <a:effectLst/>
      </p:bgPr>
    </p:bg>
    <p:spTree>
      <p:nvGrpSpPr>
        <p:cNvPr id="1" name="Shape 522"/>
        <p:cNvGrpSpPr/>
        <p:nvPr/>
      </p:nvGrpSpPr>
      <p:grpSpPr>
        <a:xfrm>
          <a:off x="0" y="0"/>
          <a:ext cx="0" cy="0"/>
          <a:chOff x="0" y="0"/>
          <a:chExt cx="0" cy="0"/>
        </a:xfrm>
      </p:grpSpPr>
      <p:grpSp>
        <p:nvGrpSpPr>
          <p:cNvPr id="523" name="Google Shape;523;p4"/>
          <p:cNvGrpSpPr/>
          <p:nvPr/>
        </p:nvGrpSpPr>
        <p:grpSpPr>
          <a:xfrm>
            <a:off x="935980" y="-48871"/>
            <a:ext cx="10265420" cy="2461871"/>
            <a:chOff x="935980" y="-48871"/>
            <a:chExt cx="10265420" cy="2461871"/>
          </a:xfrm>
        </p:grpSpPr>
        <p:sp>
          <p:nvSpPr>
            <p:cNvPr id="524" name="Google Shape;524;p4"/>
            <p:cNvSpPr/>
            <p:nvPr/>
          </p:nvSpPr>
          <p:spPr>
            <a:xfrm>
              <a:off x="1041400" y="457200"/>
              <a:ext cx="10160000" cy="1879600"/>
            </a:xfrm>
            <a:prstGeom prst="roundRect">
              <a:avLst>
                <a:gd name="adj" fmla="val 16667"/>
              </a:avLst>
            </a:prstGeom>
            <a:solidFill>
              <a:schemeClr val="lt1"/>
            </a:solidFill>
            <a:ln w="38100"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25" name="Google Shape;525;p4"/>
            <p:cNvPicPr preferRelativeResize="0"/>
            <p:nvPr/>
          </p:nvPicPr>
          <p:blipFill rotWithShape="1">
            <a:blip r:embed="rId4">
              <a:alphaModFix/>
            </a:blip>
            <a:srcRect/>
            <a:stretch/>
          </p:blipFill>
          <p:spPr>
            <a:xfrm>
              <a:off x="935980" y="-48871"/>
              <a:ext cx="2505720" cy="2461871"/>
            </a:xfrm>
            <a:prstGeom prst="rect">
              <a:avLst/>
            </a:prstGeom>
            <a:noFill/>
            <a:ln>
              <a:noFill/>
            </a:ln>
          </p:spPr>
        </p:pic>
      </p:grpSp>
      <p:pic>
        <p:nvPicPr>
          <p:cNvPr id="526" name="Google Shape;526;p4"/>
          <p:cNvPicPr preferRelativeResize="0"/>
          <p:nvPr/>
        </p:nvPicPr>
        <p:blipFill rotWithShape="1">
          <a:blip r:embed="rId5">
            <a:alphaModFix/>
          </a:blip>
          <a:srcRect/>
          <a:stretch/>
        </p:blipFill>
        <p:spPr>
          <a:xfrm>
            <a:off x="9448800" y="-330200"/>
            <a:ext cx="2933700" cy="2933700"/>
          </a:xfrm>
          <a:prstGeom prst="rect">
            <a:avLst/>
          </a:prstGeom>
          <a:noFill/>
          <a:ln>
            <a:noFill/>
          </a:ln>
        </p:spPr>
      </p:pic>
      <p:pic>
        <p:nvPicPr>
          <p:cNvPr id="527" name="Google Shape;527;p4">
            <a:hlinkClick r:id="rId6" action="ppaction://hlinksldjump"/>
          </p:cNvPr>
          <p:cNvPicPr preferRelativeResize="0"/>
          <p:nvPr/>
        </p:nvPicPr>
        <p:blipFill rotWithShape="1">
          <a:blip r:embed="rId7">
            <a:alphaModFix/>
          </a:blip>
          <a:srcRect/>
          <a:stretch/>
        </p:blipFill>
        <p:spPr>
          <a:xfrm>
            <a:off x="935980" y="3384038"/>
            <a:ext cx="3384258" cy="1422439"/>
          </a:xfrm>
          <a:prstGeom prst="rect">
            <a:avLst/>
          </a:prstGeom>
          <a:noFill/>
          <a:ln>
            <a:noFill/>
          </a:ln>
        </p:spPr>
      </p:pic>
      <p:sp>
        <p:nvSpPr>
          <p:cNvPr id="528" name="Google Shape;528;p4"/>
          <p:cNvSpPr/>
          <p:nvPr/>
        </p:nvSpPr>
        <p:spPr>
          <a:xfrm>
            <a:off x="1670442" y="648916"/>
            <a:ext cx="9480158" cy="16205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B701D"/>
              </a:buClr>
              <a:buSzPts val="5400"/>
              <a:buFont typeface="Arial"/>
              <a:buNone/>
            </a:pPr>
            <a:r>
              <a:rPr lang="en-US" sz="5400" b="1">
                <a:solidFill>
                  <a:srgbClr val="EB701D"/>
                </a:solidFill>
                <a:latin typeface="Arial"/>
                <a:ea typeface="Arial"/>
                <a:cs typeface="Arial"/>
                <a:sym typeface="Arial"/>
              </a:rPr>
              <a:t>Đồng hồ là từ chỉ</a:t>
            </a:r>
            <a:endParaRPr sz="5400" b="1">
              <a:solidFill>
                <a:srgbClr val="EB701D"/>
              </a:solidFill>
              <a:latin typeface="Arial"/>
              <a:ea typeface="Arial"/>
              <a:cs typeface="Arial"/>
              <a:sym typeface="Arial"/>
            </a:endParaRPr>
          </a:p>
          <a:p>
            <a:pPr marL="0" marR="0" lvl="0" indent="0" algn="ctr" rtl="0">
              <a:lnSpc>
                <a:spcPct val="100000"/>
              </a:lnSpc>
              <a:spcBef>
                <a:spcPts val="0"/>
              </a:spcBef>
              <a:spcAft>
                <a:spcPts val="0"/>
              </a:spcAft>
              <a:buClr>
                <a:srgbClr val="EB701D"/>
              </a:buClr>
              <a:buSzPts val="5400"/>
              <a:buFont typeface="Arial"/>
              <a:buNone/>
            </a:pPr>
            <a:r>
              <a:rPr lang="en-US" sz="5400" b="1">
                <a:solidFill>
                  <a:srgbClr val="EB701D"/>
                </a:solidFill>
                <a:latin typeface="Arial"/>
                <a:ea typeface="Arial"/>
                <a:cs typeface="Arial"/>
                <a:sym typeface="Arial"/>
              </a:rPr>
              <a:t>Người hay vật?</a:t>
            </a:r>
            <a:endParaRPr sz="5400" b="1" i="0" u="none" strike="noStrike" cap="none">
              <a:solidFill>
                <a:srgbClr val="EB701D"/>
              </a:solidFill>
              <a:latin typeface="Arial"/>
              <a:ea typeface="Arial"/>
              <a:cs typeface="Arial"/>
              <a:sym typeface="Arial"/>
            </a:endParaRPr>
          </a:p>
        </p:txBody>
      </p:sp>
      <p:pic>
        <p:nvPicPr>
          <p:cNvPr id="529" name="Google Shape;529;p4">
            <a:hlinkClick r:id="rId8" action="ppaction://hlinksldjump"/>
          </p:cNvPr>
          <p:cNvPicPr preferRelativeResize="0"/>
          <p:nvPr/>
        </p:nvPicPr>
        <p:blipFill rotWithShape="1">
          <a:blip r:embed="rId7">
            <a:alphaModFix/>
          </a:blip>
          <a:srcRect/>
          <a:stretch/>
        </p:blipFill>
        <p:spPr>
          <a:xfrm>
            <a:off x="7595379" y="3384038"/>
            <a:ext cx="3384258" cy="1422439"/>
          </a:xfrm>
          <a:prstGeom prst="rect">
            <a:avLst/>
          </a:prstGeom>
          <a:noFill/>
          <a:ln>
            <a:noFill/>
          </a:ln>
        </p:spPr>
      </p:pic>
      <p:grpSp>
        <p:nvGrpSpPr>
          <p:cNvPr id="530" name="Google Shape;530;p4"/>
          <p:cNvGrpSpPr/>
          <p:nvPr/>
        </p:nvGrpSpPr>
        <p:grpSpPr>
          <a:xfrm>
            <a:off x="3742054" y="2941753"/>
            <a:ext cx="1488378" cy="1722965"/>
            <a:chOff x="3742054" y="2941753"/>
            <a:chExt cx="1488378" cy="1722965"/>
          </a:xfrm>
        </p:grpSpPr>
        <p:pic>
          <p:nvPicPr>
            <p:cNvPr id="531" name="Google Shape;531;p4">
              <a:hlinkClick r:id="rId6" action="ppaction://hlinksldjump"/>
            </p:cNvPr>
            <p:cNvPicPr preferRelativeResize="0"/>
            <p:nvPr/>
          </p:nvPicPr>
          <p:blipFill rotWithShape="1">
            <a:blip r:embed="rId9">
              <a:alphaModFix/>
            </a:blip>
            <a:srcRect/>
            <a:stretch/>
          </p:blipFill>
          <p:spPr>
            <a:xfrm rot="2950667">
              <a:off x="3927576" y="3413762"/>
              <a:ext cx="1117334" cy="1001611"/>
            </a:xfrm>
            <a:prstGeom prst="rect">
              <a:avLst/>
            </a:prstGeom>
            <a:noFill/>
            <a:ln>
              <a:noFill/>
            </a:ln>
          </p:spPr>
        </p:pic>
        <p:sp>
          <p:nvSpPr>
            <p:cNvPr id="532" name="Google Shape;532;p4">
              <a:hlinkClick r:id="rId6" action="ppaction://hlinksldjump"/>
            </p:cNvPr>
            <p:cNvSpPr txBox="1"/>
            <p:nvPr/>
          </p:nvSpPr>
          <p:spPr>
            <a:xfrm>
              <a:off x="4396412" y="2941753"/>
              <a:ext cx="56137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37930"/>
                </a:buClr>
                <a:buSzPts val="4800"/>
                <a:buFont typeface="Arial"/>
                <a:buNone/>
              </a:pPr>
              <a:r>
                <a:rPr lang="en-US" sz="4800" b="0" i="0" u="none" strike="noStrike" cap="none">
                  <a:solidFill>
                    <a:srgbClr val="C37930"/>
                  </a:solidFill>
                  <a:latin typeface="Arial"/>
                  <a:ea typeface="Arial"/>
                  <a:cs typeface="Arial"/>
                  <a:sym typeface="Arial"/>
                </a:rPr>
                <a:t>A</a:t>
              </a:r>
              <a:endParaRPr/>
            </a:p>
          </p:txBody>
        </p:sp>
      </p:grpSp>
      <p:grpSp>
        <p:nvGrpSpPr>
          <p:cNvPr id="533" name="Google Shape;533;p4"/>
          <p:cNvGrpSpPr/>
          <p:nvPr/>
        </p:nvGrpSpPr>
        <p:grpSpPr>
          <a:xfrm>
            <a:off x="6653712" y="2964459"/>
            <a:ext cx="1488378" cy="1761642"/>
            <a:chOff x="6653712" y="2964459"/>
            <a:chExt cx="1488378" cy="1761642"/>
          </a:xfrm>
        </p:grpSpPr>
        <p:pic>
          <p:nvPicPr>
            <p:cNvPr id="534" name="Google Shape;534;p4">
              <a:hlinkClick r:id="rId8" action="ppaction://hlinksldjump"/>
            </p:cNvPr>
            <p:cNvPicPr preferRelativeResize="0"/>
            <p:nvPr/>
          </p:nvPicPr>
          <p:blipFill rotWithShape="1">
            <a:blip r:embed="rId10">
              <a:alphaModFix/>
            </a:blip>
            <a:srcRect/>
            <a:stretch/>
          </p:blipFill>
          <p:spPr>
            <a:xfrm rot="-2950667" flipH="1">
              <a:off x="6839234" y="3475145"/>
              <a:ext cx="1117334" cy="1001611"/>
            </a:xfrm>
            <a:prstGeom prst="rect">
              <a:avLst/>
            </a:prstGeom>
            <a:noFill/>
            <a:ln>
              <a:noFill/>
            </a:ln>
          </p:spPr>
        </p:pic>
        <p:sp>
          <p:nvSpPr>
            <p:cNvPr id="535" name="Google Shape;535;p4">
              <a:hlinkClick r:id="rId8" action="ppaction://hlinksldjump"/>
            </p:cNvPr>
            <p:cNvSpPr txBox="1"/>
            <p:nvPr/>
          </p:nvSpPr>
          <p:spPr>
            <a:xfrm>
              <a:off x="6986612" y="2964459"/>
              <a:ext cx="56137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37930"/>
                </a:buClr>
                <a:buSzPts val="4800"/>
                <a:buFont typeface="Arial"/>
                <a:buNone/>
              </a:pPr>
              <a:r>
                <a:rPr lang="en-US" sz="4800" b="0" i="0" u="none" strike="noStrike" cap="none">
                  <a:solidFill>
                    <a:srgbClr val="C37930"/>
                  </a:solidFill>
                  <a:latin typeface="Arial"/>
                  <a:ea typeface="Arial"/>
                  <a:cs typeface="Arial"/>
                  <a:sym typeface="Arial"/>
                </a:rPr>
                <a:t>B</a:t>
              </a:r>
              <a:endParaRPr/>
            </a:p>
          </p:txBody>
        </p:sp>
      </p:grpSp>
      <p:sp>
        <p:nvSpPr>
          <p:cNvPr id="536" name="Google Shape;536;p4">
            <a:hlinkClick r:id="rId6" action="ppaction://hlinksldjump"/>
          </p:cNvPr>
          <p:cNvSpPr txBox="1"/>
          <p:nvPr/>
        </p:nvSpPr>
        <p:spPr>
          <a:xfrm>
            <a:off x="1212363" y="3710536"/>
            <a:ext cx="348060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400"/>
              <a:buFont typeface="Arial"/>
              <a:buNone/>
            </a:pPr>
            <a:r>
              <a:rPr lang="en-US" sz="4400" b="0" i="0" u="none" strike="noStrike" cap="none">
                <a:solidFill>
                  <a:srgbClr val="FFFFFF"/>
                </a:solidFill>
                <a:latin typeface="Arial"/>
                <a:ea typeface="Arial"/>
                <a:cs typeface="Arial"/>
                <a:sym typeface="Arial"/>
              </a:rPr>
              <a:t>Chỉ </a:t>
            </a:r>
            <a:r>
              <a:rPr lang="en-US" sz="4400">
                <a:solidFill>
                  <a:srgbClr val="FFFFFF"/>
                </a:solidFill>
                <a:latin typeface="Arial"/>
                <a:ea typeface="Arial"/>
                <a:cs typeface="Arial"/>
                <a:sym typeface="Arial"/>
              </a:rPr>
              <a:t>vật</a:t>
            </a:r>
            <a:endParaRPr sz="4400" b="0" i="0" u="none" strike="noStrike" cap="none">
              <a:solidFill>
                <a:srgbClr val="FFFFFF"/>
              </a:solidFill>
              <a:latin typeface="Arial"/>
              <a:ea typeface="Arial"/>
              <a:cs typeface="Arial"/>
              <a:sym typeface="Arial"/>
            </a:endParaRPr>
          </a:p>
        </p:txBody>
      </p:sp>
      <p:sp>
        <p:nvSpPr>
          <p:cNvPr id="537" name="Google Shape;537;p4">
            <a:hlinkClick r:id="rId8" action="ppaction://hlinksldjump"/>
          </p:cNvPr>
          <p:cNvSpPr txBox="1"/>
          <p:nvPr/>
        </p:nvSpPr>
        <p:spPr>
          <a:xfrm>
            <a:off x="8104521" y="3736839"/>
            <a:ext cx="268855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400"/>
              <a:buFont typeface="Arial"/>
              <a:buNone/>
            </a:pPr>
            <a:r>
              <a:rPr lang="en-US" sz="4400" b="0" i="0" u="none" strike="noStrike" cap="none">
                <a:solidFill>
                  <a:srgbClr val="FFFFFF"/>
                </a:solidFill>
                <a:latin typeface="Arial"/>
                <a:ea typeface="Arial"/>
                <a:cs typeface="Arial"/>
                <a:sym typeface="Arial"/>
              </a:rPr>
              <a:t>Chỉ người</a:t>
            </a:r>
            <a:endParaRPr sz="4400" b="0" i="0" u="none" strike="noStrike" cap="none">
              <a:solidFill>
                <a:srgbClr val="FFFFFF"/>
              </a:solidFill>
              <a:latin typeface="Arial"/>
              <a:ea typeface="Arial"/>
              <a:cs typeface="Arial"/>
              <a:sym typeface="Arial"/>
            </a:endParaRPr>
          </a:p>
        </p:txBody>
      </p:sp>
      <p:pic>
        <p:nvPicPr>
          <p:cNvPr id="538" name="Google Shape;538;p4"/>
          <p:cNvPicPr preferRelativeResize="0"/>
          <p:nvPr/>
        </p:nvPicPr>
        <p:blipFill rotWithShape="1">
          <a:blip r:embed="rId11">
            <a:alphaModFix/>
          </a:blip>
          <a:srcRect/>
          <a:stretch/>
        </p:blipFill>
        <p:spPr>
          <a:xfrm>
            <a:off x="736600" y="-787986"/>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3"/>
                                        </p:tgtEl>
                                        <p:attrNameLst>
                                          <p:attrName>style.visibility</p:attrName>
                                        </p:attrNameLst>
                                      </p:cBhvr>
                                      <p:to>
                                        <p:strVal val="visible"/>
                                      </p:to>
                                    </p:set>
                                    <p:animEffect transition="in" filter="fade">
                                      <p:cBhvr>
                                        <p:cTn id="7" dur="500"/>
                                        <p:tgtEl>
                                          <p:spTgt spid="5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8">
                                            <p:txEl>
                                              <p:pRg st="0" end="0"/>
                                            </p:txEl>
                                          </p:spTgt>
                                        </p:tgtEl>
                                        <p:attrNameLst>
                                          <p:attrName>style.visibility</p:attrName>
                                        </p:attrNameLst>
                                      </p:cBhvr>
                                      <p:to>
                                        <p:strVal val="visible"/>
                                      </p:to>
                                    </p:set>
                                    <p:animEffect transition="in" filter="fade">
                                      <p:cBhvr>
                                        <p:cTn id="12" dur="500"/>
                                        <p:tgtEl>
                                          <p:spTgt spid="5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8">
                                            <p:txEl>
                                              <p:pRg st="1" end="1"/>
                                            </p:txEl>
                                          </p:spTgt>
                                        </p:tgtEl>
                                        <p:attrNameLst>
                                          <p:attrName>style.visibility</p:attrName>
                                        </p:attrNameLst>
                                      </p:cBhvr>
                                      <p:to>
                                        <p:strVal val="visible"/>
                                      </p:to>
                                    </p:set>
                                    <p:animEffect transition="in" filter="fade">
                                      <p:cBhvr>
                                        <p:cTn id="17" dur="500"/>
                                        <p:tgtEl>
                                          <p:spTgt spid="5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7"/>
                                        </p:tgtEl>
                                        <p:attrNameLst>
                                          <p:attrName>style.visibility</p:attrName>
                                        </p:attrNameLst>
                                      </p:cBhvr>
                                      <p:to>
                                        <p:strVal val="visible"/>
                                      </p:to>
                                    </p:set>
                                    <p:animEffect transition="in" filter="fade">
                                      <p:cBhvr>
                                        <p:cTn id="22" dur="500"/>
                                        <p:tgtEl>
                                          <p:spTgt spid="527"/>
                                        </p:tgtEl>
                                      </p:cBhvr>
                                    </p:animEffect>
                                  </p:childTnLst>
                                </p:cTn>
                              </p:par>
                              <p:par>
                                <p:cTn id="23" presetID="10" presetClass="entr" presetSubtype="0" fill="hold" nodeType="withEffect">
                                  <p:stCondLst>
                                    <p:cond delay="0"/>
                                  </p:stCondLst>
                                  <p:childTnLst>
                                    <p:set>
                                      <p:cBhvr>
                                        <p:cTn id="24" dur="1" fill="hold">
                                          <p:stCondLst>
                                            <p:cond delay="0"/>
                                          </p:stCondLst>
                                        </p:cTn>
                                        <p:tgtEl>
                                          <p:spTgt spid="530"/>
                                        </p:tgtEl>
                                        <p:attrNameLst>
                                          <p:attrName>style.visibility</p:attrName>
                                        </p:attrNameLst>
                                      </p:cBhvr>
                                      <p:to>
                                        <p:strVal val="visible"/>
                                      </p:to>
                                    </p:set>
                                    <p:animEffect transition="in" filter="fade">
                                      <p:cBhvr>
                                        <p:cTn id="25" dur="500"/>
                                        <p:tgtEl>
                                          <p:spTgt spid="530"/>
                                        </p:tgtEl>
                                      </p:cBhvr>
                                    </p:animEffect>
                                  </p:childTnLst>
                                </p:cTn>
                              </p:par>
                              <p:par>
                                <p:cTn id="26" presetID="10" presetClass="entr" presetSubtype="0" fill="hold" nodeType="withEffect">
                                  <p:stCondLst>
                                    <p:cond delay="0"/>
                                  </p:stCondLst>
                                  <p:childTnLst>
                                    <p:set>
                                      <p:cBhvr>
                                        <p:cTn id="27" dur="1" fill="hold">
                                          <p:stCondLst>
                                            <p:cond delay="0"/>
                                          </p:stCondLst>
                                        </p:cTn>
                                        <p:tgtEl>
                                          <p:spTgt spid="536"/>
                                        </p:tgtEl>
                                        <p:attrNameLst>
                                          <p:attrName>style.visibility</p:attrName>
                                        </p:attrNameLst>
                                      </p:cBhvr>
                                      <p:to>
                                        <p:strVal val="visible"/>
                                      </p:to>
                                    </p:set>
                                    <p:animEffect transition="in" filter="fade">
                                      <p:cBhvr>
                                        <p:cTn id="28" dur="500"/>
                                        <p:tgtEl>
                                          <p:spTgt spid="5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29"/>
                                        </p:tgtEl>
                                        <p:attrNameLst>
                                          <p:attrName>style.visibility</p:attrName>
                                        </p:attrNameLst>
                                      </p:cBhvr>
                                      <p:to>
                                        <p:strVal val="visible"/>
                                      </p:to>
                                    </p:set>
                                    <p:animEffect transition="in" filter="fade">
                                      <p:cBhvr>
                                        <p:cTn id="33" dur="500"/>
                                        <p:tgtEl>
                                          <p:spTgt spid="529"/>
                                        </p:tgtEl>
                                      </p:cBhvr>
                                    </p:animEffect>
                                  </p:childTnLst>
                                </p:cTn>
                              </p:par>
                              <p:par>
                                <p:cTn id="34" presetID="10" presetClass="entr" presetSubtype="0" fill="hold" nodeType="withEffect">
                                  <p:stCondLst>
                                    <p:cond delay="0"/>
                                  </p:stCondLst>
                                  <p:childTnLst>
                                    <p:set>
                                      <p:cBhvr>
                                        <p:cTn id="35" dur="1" fill="hold">
                                          <p:stCondLst>
                                            <p:cond delay="0"/>
                                          </p:stCondLst>
                                        </p:cTn>
                                        <p:tgtEl>
                                          <p:spTgt spid="533"/>
                                        </p:tgtEl>
                                        <p:attrNameLst>
                                          <p:attrName>style.visibility</p:attrName>
                                        </p:attrNameLst>
                                      </p:cBhvr>
                                      <p:to>
                                        <p:strVal val="visible"/>
                                      </p:to>
                                    </p:set>
                                    <p:animEffect transition="in" filter="fade">
                                      <p:cBhvr>
                                        <p:cTn id="36" dur="500"/>
                                        <p:tgtEl>
                                          <p:spTgt spid="533"/>
                                        </p:tgtEl>
                                      </p:cBhvr>
                                    </p:animEffect>
                                  </p:childTnLst>
                                </p:cTn>
                              </p:par>
                              <p:par>
                                <p:cTn id="37" presetID="10" presetClass="entr" presetSubtype="0" fill="hold" nodeType="withEffect">
                                  <p:stCondLst>
                                    <p:cond delay="0"/>
                                  </p:stCondLst>
                                  <p:childTnLst>
                                    <p:set>
                                      <p:cBhvr>
                                        <p:cTn id="38" dur="1" fill="hold">
                                          <p:stCondLst>
                                            <p:cond delay="0"/>
                                          </p:stCondLst>
                                        </p:cTn>
                                        <p:tgtEl>
                                          <p:spTgt spid="537"/>
                                        </p:tgtEl>
                                        <p:attrNameLst>
                                          <p:attrName>style.visibility</p:attrName>
                                        </p:attrNameLst>
                                      </p:cBhvr>
                                      <p:to>
                                        <p:strVal val="visible"/>
                                      </p:to>
                                    </p:set>
                                    <p:animEffect transition="in" filter="fade">
                                      <p:cBhvr>
                                        <p:cTn id="39" dur="5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75000"/>
          </a:blip>
          <a:stretch>
            <a:fillRect/>
          </a:stretch>
        </a:blipFill>
        <a:effectLst/>
      </p:bgPr>
    </p:bg>
    <p:spTree>
      <p:nvGrpSpPr>
        <p:cNvPr id="1" name="Shape 577"/>
        <p:cNvGrpSpPr/>
        <p:nvPr/>
      </p:nvGrpSpPr>
      <p:grpSpPr>
        <a:xfrm>
          <a:off x="0" y="0"/>
          <a:ext cx="0" cy="0"/>
          <a:chOff x="0" y="0"/>
          <a:chExt cx="0" cy="0"/>
        </a:xfrm>
      </p:grpSpPr>
      <p:grpSp>
        <p:nvGrpSpPr>
          <p:cNvPr id="578" name="Google Shape;578;p7"/>
          <p:cNvGrpSpPr/>
          <p:nvPr/>
        </p:nvGrpSpPr>
        <p:grpSpPr>
          <a:xfrm>
            <a:off x="0" y="-50147"/>
            <a:ext cx="11201400" cy="2461871"/>
            <a:chOff x="935980" y="-48871"/>
            <a:chExt cx="10265420" cy="2461871"/>
          </a:xfrm>
        </p:grpSpPr>
        <p:sp>
          <p:nvSpPr>
            <p:cNvPr id="579" name="Google Shape;579;p7"/>
            <p:cNvSpPr/>
            <p:nvPr/>
          </p:nvSpPr>
          <p:spPr>
            <a:xfrm>
              <a:off x="1041400" y="457200"/>
              <a:ext cx="10160000" cy="1879600"/>
            </a:xfrm>
            <a:prstGeom prst="roundRect">
              <a:avLst>
                <a:gd name="adj" fmla="val 16667"/>
              </a:avLst>
            </a:prstGeom>
            <a:solidFill>
              <a:schemeClr val="lt1"/>
            </a:solidFill>
            <a:ln w="38100"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80" name="Google Shape;580;p7"/>
            <p:cNvPicPr preferRelativeResize="0"/>
            <p:nvPr/>
          </p:nvPicPr>
          <p:blipFill rotWithShape="1">
            <a:blip r:embed="rId4">
              <a:alphaModFix/>
            </a:blip>
            <a:srcRect/>
            <a:stretch/>
          </p:blipFill>
          <p:spPr>
            <a:xfrm>
              <a:off x="935980" y="-48871"/>
              <a:ext cx="2505720" cy="2461871"/>
            </a:xfrm>
            <a:prstGeom prst="rect">
              <a:avLst/>
            </a:prstGeom>
            <a:noFill/>
            <a:ln>
              <a:noFill/>
            </a:ln>
          </p:spPr>
        </p:pic>
      </p:grpSp>
      <p:pic>
        <p:nvPicPr>
          <p:cNvPr id="581" name="Google Shape;581;p7"/>
          <p:cNvPicPr preferRelativeResize="0"/>
          <p:nvPr/>
        </p:nvPicPr>
        <p:blipFill rotWithShape="1">
          <a:blip r:embed="rId5">
            <a:alphaModFix/>
          </a:blip>
          <a:srcRect/>
          <a:stretch/>
        </p:blipFill>
        <p:spPr>
          <a:xfrm>
            <a:off x="9448800" y="-330200"/>
            <a:ext cx="2933700" cy="2933700"/>
          </a:xfrm>
          <a:prstGeom prst="rect">
            <a:avLst/>
          </a:prstGeom>
          <a:noFill/>
          <a:ln>
            <a:noFill/>
          </a:ln>
        </p:spPr>
      </p:pic>
      <p:sp>
        <p:nvSpPr>
          <p:cNvPr id="582" name="Google Shape;582;p7"/>
          <p:cNvSpPr/>
          <p:nvPr/>
        </p:nvSpPr>
        <p:spPr>
          <a:xfrm>
            <a:off x="1455611" y="586715"/>
            <a:ext cx="9480158" cy="16205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B701D"/>
              </a:buClr>
              <a:buSzPts val="5400"/>
              <a:buFont typeface="Arial"/>
              <a:buNone/>
            </a:pPr>
            <a:r>
              <a:rPr lang="en-US" sz="5400" b="1">
                <a:solidFill>
                  <a:srgbClr val="EB701D"/>
                </a:solidFill>
                <a:latin typeface="Arial"/>
                <a:ea typeface="Arial"/>
                <a:cs typeface="Arial"/>
                <a:sym typeface="Arial"/>
              </a:rPr>
              <a:t>Công an là từ chỉ </a:t>
            </a:r>
            <a:endParaRPr/>
          </a:p>
          <a:p>
            <a:pPr marL="0" marR="0" lvl="0" indent="0" algn="ctr" rtl="0">
              <a:lnSpc>
                <a:spcPct val="100000"/>
              </a:lnSpc>
              <a:spcBef>
                <a:spcPts val="0"/>
              </a:spcBef>
              <a:spcAft>
                <a:spcPts val="0"/>
              </a:spcAft>
              <a:buClr>
                <a:srgbClr val="EB701D"/>
              </a:buClr>
              <a:buSzPts val="5400"/>
              <a:buFont typeface="Arial"/>
              <a:buNone/>
            </a:pPr>
            <a:r>
              <a:rPr lang="en-US" sz="5400" b="1">
                <a:solidFill>
                  <a:srgbClr val="EB701D"/>
                </a:solidFill>
                <a:latin typeface="Arial"/>
                <a:ea typeface="Arial"/>
                <a:cs typeface="Arial"/>
                <a:sym typeface="Arial"/>
              </a:rPr>
              <a:t>người hay chỉ vật</a:t>
            </a:r>
            <a:endParaRPr sz="5400" b="1">
              <a:solidFill>
                <a:srgbClr val="EB701D"/>
              </a:solidFill>
              <a:latin typeface="Arial"/>
              <a:ea typeface="Arial"/>
              <a:cs typeface="Arial"/>
              <a:sym typeface="Arial"/>
            </a:endParaRPr>
          </a:p>
        </p:txBody>
      </p:sp>
      <p:grpSp>
        <p:nvGrpSpPr>
          <p:cNvPr id="583" name="Google Shape;583;p7"/>
          <p:cNvGrpSpPr/>
          <p:nvPr/>
        </p:nvGrpSpPr>
        <p:grpSpPr>
          <a:xfrm>
            <a:off x="6456782" y="4686364"/>
            <a:ext cx="4551300" cy="2121780"/>
            <a:chOff x="6456782" y="4686364"/>
            <a:chExt cx="4551300" cy="2121780"/>
          </a:xfrm>
        </p:grpSpPr>
        <p:pic>
          <p:nvPicPr>
            <p:cNvPr id="584" name="Google Shape;584;p7">
              <a:hlinkClick r:id="rId6" action="ppaction://hlinksldjump"/>
            </p:cNvPr>
            <p:cNvPicPr preferRelativeResize="0"/>
            <p:nvPr/>
          </p:nvPicPr>
          <p:blipFill rotWithShape="1">
            <a:blip r:embed="rId7">
              <a:alphaModFix/>
            </a:blip>
            <a:srcRect/>
            <a:stretch/>
          </p:blipFill>
          <p:spPr>
            <a:xfrm>
              <a:off x="7595379" y="5098536"/>
              <a:ext cx="3384258" cy="1422439"/>
            </a:xfrm>
            <a:prstGeom prst="rect">
              <a:avLst/>
            </a:prstGeom>
            <a:noFill/>
            <a:ln>
              <a:noFill/>
            </a:ln>
          </p:spPr>
        </p:pic>
        <p:grpSp>
          <p:nvGrpSpPr>
            <p:cNvPr id="585" name="Google Shape;585;p7"/>
            <p:cNvGrpSpPr/>
            <p:nvPr/>
          </p:nvGrpSpPr>
          <p:grpSpPr>
            <a:xfrm>
              <a:off x="6456782" y="4686364"/>
              <a:ext cx="1980911" cy="2121780"/>
              <a:chOff x="6456782" y="4686364"/>
              <a:chExt cx="1980911" cy="2121780"/>
            </a:xfrm>
          </p:grpSpPr>
          <p:pic>
            <p:nvPicPr>
              <p:cNvPr id="586" name="Google Shape;586;p7">
                <a:hlinkClick r:id="rId6" action="ppaction://hlinksldjump"/>
              </p:cNvPr>
              <p:cNvPicPr preferRelativeResize="0"/>
              <p:nvPr/>
            </p:nvPicPr>
            <p:blipFill rotWithShape="1">
              <a:blip r:embed="rId8">
                <a:alphaModFix/>
              </a:blip>
              <a:srcRect/>
              <a:stretch/>
            </p:blipFill>
            <p:spPr>
              <a:xfrm rot="-2950667" flipH="1">
                <a:off x="6703697" y="5143222"/>
                <a:ext cx="1487082" cy="1333064"/>
              </a:xfrm>
              <a:prstGeom prst="rect">
                <a:avLst/>
              </a:prstGeom>
              <a:noFill/>
              <a:ln>
                <a:noFill/>
              </a:ln>
            </p:spPr>
          </p:pic>
          <p:sp>
            <p:nvSpPr>
              <p:cNvPr id="587" name="Google Shape;587;p7">
                <a:hlinkClick r:id="rId6" action="ppaction://hlinksldjump"/>
              </p:cNvPr>
              <p:cNvSpPr txBox="1"/>
              <p:nvPr/>
            </p:nvSpPr>
            <p:spPr>
              <a:xfrm>
                <a:off x="6971899" y="4686364"/>
                <a:ext cx="59503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37930"/>
                  </a:buClr>
                  <a:buSzPts val="4800"/>
                  <a:buFont typeface="Arial"/>
                  <a:buNone/>
                </a:pPr>
                <a:r>
                  <a:rPr lang="en-US" sz="4800" b="0" i="0" u="none" strike="noStrike" cap="none">
                    <a:solidFill>
                      <a:srgbClr val="C37930"/>
                    </a:solidFill>
                    <a:latin typeface="Arial"/>
                    <a:ea typeface="Arial"/>
                    <a:cs typeface="Arial"/>
                    <a:sym typeface="Arial"/>
                  </a:rPr>
                  <a:t>B</a:t>
                </a:r>
                <a:endParaRPr/>
              </a:p>
            </p:txBody>
          </p:sp>
        </p:grpSp>
        <p:sp>
          <p:nvSpPr>
            <p:cNvPr id="588" name="Google Shape;588;p7">
              <a:hlinkClick r:id="rId6" action="ppaction://hlinksldjump"/>
            </p:cNvPr>
            <p:cNvSpPr txBox="1"/>
            <p:nvPr/>
          </p:nvSpPr>
          <p:spPr>
            <a:xfrm>
              <a:off x="8238249" y="5425033"/>
              <a:ext cx="276983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400"/>
                <a:buFont typeface="Arial"/>
                <a:buNone/>
              </a:pPr>
              <a:r>
                <a:rPr lang="en-US" sz="4400" b="0" i="0" u="none" strike="noStrike" cap="none">
                  <a:solidFill>
                    <a:srgbClr val="FFFFFF"/>
                  </a:solidFill>
                  <a:latin typeface="Arial"/>
                  <a:ea typeface="Arial"/>
                  <a:cs typeface="Arial"/>
                  <a:sym typeface="Arial"/>
                </a:rPr>
                <a:t>Chỉ người</a:t>
              </a:r>
              <a:endParaRPr sz="4400" b="0" i="0" u="none" strike="noStrike" cap="none">
                <a:solidFill>
                  <a:srgbClr val="FFFFFF"/>
                </a:solidFill>
                <a:latin typeface="Arial"/>
                <a:ea typeface="Arial"/>
                <a:cs typeface="Arial"/>
                <a:sym typeface="Arial"/>
              </a:endParaRPr>
            </a:p>
          </p:txBody>
        </p:sp>
      </p:grpSp>
      <p:grpSp>
        <p:nvGrpSpPr>
          <p:cNvPr id="589" name="Google Shape;589;p7"/>
          <p:cNvGrpSpPr/>
          <p:nvPr/>
        </p:nvGrpSpPr>
        <p:grpSpPr>
          <a:xfrm>
            <a:off x="935980" y="4683256"/>
            <a:ext cx="4622690" cy="2113996"/>
            <a:chOff x="935980" y="4683256"/>
            <a:chExt cx="4622690" cy="2113996"/>
          </a:xfrm>
        </p:grpSpPr>
        <p:pic>
          <p:nvPicPr>
            <p:cNvPr id="590" name="Google Shape;590;p7">
              <a:hlinkClick r:id="rId9" action="ppaction://hlinksldjump"/>
            </p:cNvPr>
            <p:cNvPicPr preferRelativeResize="0"/>
            <p:nvPr/>
          </p:nvPicPr>
          <p:blipFill rotWithShape="1">
            <a:blip r:embed="rId7">
              <a:alphaModFix/>
            </a:blip>
            <a:srcRect/>
            <a:stretch/>
          </p:blipFill>
          <p:spPr>
            <a:xfrm>
              <a:off x="935980" y="5098536"/>
              <a:ext cx="3384258" cy="1422439"/>
            </a:xfrm>
            <a:prstGeom prst="rect">
              <a:avLst/>
            </a:prstGeom>
            <a:noFill/>
            <a:ln>
              <a:noFill/>
            </a:ln>
          </p:spPr>
        </p:pic>
        <p:grpSp>
          <p:nvGrpSpPr>
            <p:cNvPr id="591" name="Google Shape;591;p7"/>
            <p:cNvGrpSpPr/>
            <p:nvPr/>
          </p:nvGrpSpPr>
          <p:grpSpPr>
            <a:xfrm>
              <a:off x="3577758" y="4683256"/>
              <a:ext cx="1980911" cy="2113996"/>
              <a:chOff x="3577758" y="4683256"/>
              <a:chExt cx="1980911" cy="2113996"/>
            </a:xfrm>
          </p:grpSpPr>
          <p:pic>
            <p:nvPicPr>
              <p:cNvPr id="592" name="Google Shape;592;p7">
                <a:hlinkClick r:id="rId9" action="ppaction://hlinksldjump"/>
              </p:cNvPr>
              <p:cNvPicPr preferRelativeResize="0"/>
              <p:nvPr/>
            </p:nvPicPr>
            <p:blipFill rotWithShape="1">
              <a:blip r:embed="rId8">
                <a:alphaModFix/>
              </a:blip>
              <a:srcRect/>
              <a:stretch/>
            </p:blipFill>
            <p:spPr>
              <a:xfrm rot="2950667">
                <a:off x="3824673" y="5132330"/>
                <a:ext cx="1487082" cy="1333064"/>
              </a:xfrm>
              <a:prstGeom prst="rect">
                <a:avLst/>
              </a:prstGeom>
              <a:noFill/>
              <a:ln>
                <a:noFill/>
              </a:ln>
            </p:spPr>
          </p:pic>
          <p:sp>
            <p:nvSpPr>
              <p:cNvPr id="593" name="Google Shape;593;p7">
                <a:hlinkClick r:id="rId9" action="ppaction://hlinksldjump"/>
              </p:cNvPr>
              <p:cNvSpPr txBox="1"/>
              <p:nvPr/>
            </p:nvSpPr>
            <p:spPr>
              <a:xfrm>
                <a:off x="4475871" y="4683256"/>
                <a:ext cx="59503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37930"/>
                  </a:buClr>
                  <a:buSzPts val="4800"/>
                  <a:buFont typeface="Arial"/>
                  <a:buNone/>
                </a:pPr>
                <a:r>
                  <a:rPr lang="en-US" sz="4800" b="0" i="0" u="none" strike="noStrike" cap="none">
                    <a:solidFill>
                      <a:srgbClr val="C37930"/>
                    </a:solidFill>
                    <a:latin typeface="Arial"/>
                    <a:ea typeface="Arial"/>
                    <a:cs typeface="Arial"/>
                    <a:sym typeface="Arial"/>
                  </a:rPr>
                  <a:t>A</a:t>
                </a:r>
                <a:endParaRPr/>
              </a:p>
            </p:txBody>
          </p:sp>
        </p:grpSp>
        <p:sp>
          <p:nvSpPr>
            <p:cNvPr id="594" name="Google Shape;594;p7">
              <a:hlinkClick r:id="rId9" action="ppaction://hlinksldjump"/>
            </p:cNvPr>
            <p:cNvSpPr txBox="1"/>
            <p:nvPr/>
          </p:nvSpPr>
          <p:spPr>
            <a:xfrm>
              <a:off x="1767393" y="5408054"/>
              <a:ext cx="194155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400"/>
                <a:buFont typeface="Arial"/>
                <a:buNone/>
              </a:pPr>
              <a:r>
                <a:rPr lang="en-US" sz="4400" b="0" i="0" u="none" strike="noStrike" cap="none">
                  <a:solidFill>
                    <a:srgbClr val="FFFFFF"/>
                  </a:solidFill>
                  <a:latin typeface="Arial"/>
                  <a:ea typeface="Arial"/>
                  <a:cs typeface="Arial"/>
                  <a:sym typeface="Arial"/>
                </a:rPr>
                <a:t>Chỉ vật</a:t>
              </a:r>
              <a:endParaRPr sz="4400" b="0" i="0" u="none" strike="noStrike" cap="none">
                <a:solidFill>
                  <a:srgbClr val="FFFFFF"/>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8"/>
                                        </p:tgtEl>
                                        <p:attrNameLst>
                                          <p:attrName>style.visibility</p:attrName>
                                        </p:attrNameLst>
                                      </p:cBhvr>
                                      <p:to>
                                        <p:strVal val="visible"/>
                                      </p:to>
                                    </p:set>
                                    <p:animEffect transition="in" filter="fade">
                                      <p:cBhvr>
                                        <p:cTn id="7" dur="500"/>
                                        <p:tgtEl>
                                          <p:spTgt spid="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2">
                                            <p:txEl>
                                              <p:pRg st="0" end="0"/>
                                            </p:txEl>
                                          </p:spTgt>
                                        </p:tgtEl>
                                        <p:attrNameLst>
                                          <p:attrName>style.visibility</p:attrName>
                                        </p:attrNameLst>
                                      </p:cBhvr>
                                      <p:to>
                                        <p:strVal val="visible"/>
                                      </p:to>
                                    </p:set>
                                    <p:animEffect transition="in" filter="fade">
                                      <p:cBhvr>
                                        <p:cTn id="12" dur="500"/>
                                        <p:tgtEl>
                                          <p:spTgt spid="5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2">
                                            <p:txEl>
                                              <p:pRg st="1" end="1"/>
                                            </p:txEl>
                                          </p:spTgt>
                                        </p:tgtEl>
                                        <p:attrNameLst>
                                          <p:attrName>style.visibility</p:attrName>
                                        </p:attrNameLst>
                                      </p:cBhvr>
                                      <p:to>
                                        <p:strVal val="visible"/>
                                      </p:to>
                                    </p:set>
                                    <p:animEffect transition="in" filter="fade">
                                      <p:cBhvr>
                                        <p:cTn id="17" dur="500"/>
                                        <p:tgtEl>
                                          <p:spTgt spid="5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9"/>
                                        </p:tgtEl>
                                        <p:attrNameLst>
                                          <p:attrName>style.visibility</p:attrName>
                                        </p:attrNameLst>
                                      </p:cBhvr>
                                      <p:to>
                                        <p:strVal val="visible"/>
                                      </p:to>
                                    </p:set>
                                    <p:animEffect transition="in" filter="fade">
                                      <p:cBhvr>
                                        <p:cTn id="22" dur="500"/>
                                        <p:tgtEl>
                                          <p:spTgt spid="5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3"/>
                                        </p:tgtEl>
                                        <p:attrNameLst>
                                          <p:attrName>style.visibility</p:attrName>
                                        </p:attrNameLst>
                                      </p:cBhvr>
                                      <p:to>
                                        <p:strVal val="visible"/>
                                      </p:to>
                                    </p:set>
                                    <p:animEffect transition="in" filter="fade">
                                      <p:cBhvr>
                                        <p:cTn id="27" dur="500"/>
                                        <p:tgtEl>
                                          <p:spTgt spid="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75000"/>
          </a:blip>
          <a:stretch>
            <a:fillRect/>
          </a:stretch>
        </a:blipFill>
        <a:effectLst/>
      </p:bgPr>
    </p:bg>
    <p:spTree>
      <p:nvGrpSpPr>
        <p:cNvPr id="1" name="Shape 633"/>
        <p:cNvGrpSpPr/>
        <p:nvPr/>
      </p:nvGrpSpPr>
      <p:grpSpPr>
        <a:xfrm>
          <a:off x="0" y="0"/>
          <a:ext cx="0" cy="0"/>
          <a:chOff x="0" y="0"/>
          <a:chExt cx="0" cy="0"/>
        </a:xfrm>
      </p:grpSpPr>
      <p:grpSp>
        <p:nvGrpSpPr>
          <p:cNvPr id="634" name="Google Shape;634;p10"/>
          <p:cNvGrpSpPr/>
          <p:nvPr/>
        </p:nvGrpSpPr>
        <p:grpSpPr>
          <a:xfrm>
            <a:off x="785059" y="2019626"/>
            <a:ext cx="10265420" cy="2461871"/>
            <a:chOff x="935980" y="-48871"/>
            <a:chExt cx="10265420" cy="2461871"/>
          </a:xfrm>
        </p:grpSpPr>
        <p:sp>
          <p:nvSpPr>
            <p:cNvPr id="635" name="Google Shape;635;p10"/>
            <p:cNvSpPr/>
            <p:nvPr/>
          </p:nvSpPr>
          <p:spPr>
            <a:xfrm>
              <a:off x="1041400" y="457200"/>
              <a:ext cx="10160000" cy="1879600"/>
            </a:xfrm>
            <a:prstGeom prst="roundRect">
              <a:avLst>
                <a:gd name="adj" fmla="val 16667"/>
              </a:avLst>
            </a:prstGeom>
            <a:solidFill>
              <a:schemeClr val="lt1"/>
            </a:solidFill>
            <a:ln w="38100"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36" name="Google Shape;636;p10"/>
            <p:cNvPicPr preferRelativeResize="0"/>
            <p:nvPr/>
          </p:nvPicPr>
          <p:blipFill rotWithShape="1">
            <a:blip r:embed="rId4">
              <a:alphaModFix/>
            </a:blip>
            <a:srcRect/>
            <a:stretch/>
          </p:blipFill>
          <p:spPr>
            <a:xfrm>
              <a:off x="935980" y="-48871"/>
              <a:ext cx="2505720" cy="2461871"/>
            </a:xfrm>
            <a:prstGeom prst="rect">
              <a:avLst/>
            </a:prstGeom>
            <a:noFill/>
            <a:ln>
              <a:noFill/>
            </a:ln>
          </p:spPr>
        </p:pic>
      </p:grpSp>
      <p:pic>
        <p:nvPicPr>
          <p:cNvPr id="637" name="Google Shape;637;p10"/>
          <p:cNvPicPr preferRelativeResize="0"/>
          <p:nvPr/>
        </p:nvPicPr>
        <p:blipFill rotWithShape="1">
          <a:blip r:embed="rId5">
            <a:alphaModFix/>
          </a:blip>
          <a:srcRect/>
          <a:stretch/>
        </p:blipFill>
        <p:spPr>
          <a:xfrm>
            <a:off x="9448800" y="-330200"/>
            <a:ext cx="2933700" cy="2933700"/>
          </a:xfrm>
          <a:prstGeom prst="rect">
            <a:avLst/>
          </a:prstGeom>
          <a:noFill/>
          <a:ln>
            <a:noFill/>
          </a:ln>
        </p:spPr>
      </p:pic>
      <p:sp>
        <p:nvSpPr>
          <p:cNvPr id="638" name="Google Shape;638;p10"/>
          <p:cNvSpPr/>
          <p:nvPr/>
        </p:nvSpPr>
        <p:spPr>
          <a:xfrm>
            <a:off x="1570321" y="2603500"/>
            <a:ext cx="9480158" cy="16205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B701D"/>
              </a:buClr>
              <a:buSzPts val="5400"/>
              <a:buFont typeface="Arial"/>
              <a:buNone/>
            </a:pPr>
            <a:r>
              <a:rPr lang="en-US" sz="5400" b="1" i="0" u="none" strike="noStrike" cap="none">
                <a:solidFill>
                  <a:srgbClr val="EB701D"/>
                </a:solidFill>
                <a:latin typeface="Arial"/>
                <a:ea typeface="Arial"/>
                <a:cs typeface="Arial"/>
                <a:sym typeface="Arial"/>
              </a:rPr>
              <a:t>Hoàn thành câu:</a:t>
            </a:r>
            <a:endParaRPr/>
          </a:p>
          <a:p>
            <a:pPr marL="0" marR="0" lvl="0" indent="0" algn="ctr" rtl="0">
              <a:lnSpc>
                <a:spcPct val="100000"/>
              </a:lnSpc>
              <a:spcBef>
                <a:spcPts val="0"/>
              </a:spcBef>
              <a:spcAft>
                <a:spcPts val="0"/>
              </a:spcAft>
              <a:buClr>
                <a:srgbClr val="EB701D"/>
              </a:buClr>
              <a:buSzPts val="5400"/>
              <a:buFont typeface="Arial"/>
              <a:buNone/>
            </a:pPr>
            <a:r>
              <a:rPr lang="en-US" sz="5400" b="1">
                <a:solidFill>
                  <a:srgbClr val="EB701D"/>
                </a:solidFill>
                <a:latin typeface="Arial"/>
                <a:ea typeface="Arial"/>
                <a:cs typeface="Arial"/>
                <a:sym typeface="Arial"/>
              </a:rPr>
              <a:t>Mẹ em là…..</a:t>
            </a:r>
            <a:endParaRPr sz="5400" b="1" i="0" u="none" strike="noStrike" cap="none">
              <a:solidFill>
                <a:srgbClr val="EB701D"/>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500"/>
                                        <p:tgtEl>
                                          <p:spTgt spid="6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8">
                                            <p:txEl>
                                              <p:pRg st="0" end="0"/>
                                            </p:txEl>
                                          </p:spTgt>
                                        </p:tgtEl>
                                        <p:attrNameLst>
                                          <p:attrName>style.visibility</p:attrName>
                                        </p:attrNameLst>
                                      </p:cBhvr>
                                      <p:to>
                                        <p:strVal val="visible"/>
                                      </p:to>
                                    </p:set>
                                    <p:animEffect transition="in" filter="fade">
                                      <p:cBhvr>
                                        <p:cTn id="12" dur="500"/>
                                        <p:tgtEl>
                                          <p:spTgt spid="6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8">
                                            <p:txEl>
                                              <p:pRg st="1" end="1"/>
                                            </p:txEl>
                                          </p:spTgt>
                                        </p:tgtEl>
                                        <p:attrNameLst>
                                          <p:attrName>style.visibility</p:attrName>
                                        </p:attrNameLst>
                                      </p:cBhvr>
                                      <p:to>
                                        <p:strVal val="visible"/>
                                      </p:to>
                                    </p:set>
                                    <p:animEffect transition="in" filter="fade">
                                      <p:cBhvr>
                                        <p:cTn id="17" dur="500"/>
                                        <p:tgtEl>
                                          <p:spTgt spid="6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665"/>
        <p:cNvGrpSpPr/>
        <p:nvPr/>
      </p:nvGrpSpPr>
      <p:grpSpPr>
        <a:xfrm>
          <a:off x="0" y="0"/>
          <a:ext cx="0" cy="0"/>
          <a:chOff x="0" y="0"/>
          <a:chExt cx="0" cy="0"/>
        </a:xfrm>
      </p:grpSpPr>
      <p:pic>
        <p:nvPicPr>
          <p:cNvPr id="666" name="Google Shape;666;p12"/>
          <p:cNvPicPr preferRelativeResize="0"/>
          <p:nvPr/>
        </p:nvPicPr>
        <p:blipFill rotWithShape="1">
          <a:blip r:embed="rId3">
            <a:alphaModFix/>
          </a:blip>
          <a:srcRect l="6027" t="45612" r="46939" b="16614"/>
          <a:stretch/>
        </p:blipFill>
        <p:spPr>
          <a:xfrm>
            <a:off x="77550" y="-204186"/>
            <a:ext cx="12679661" cy="6403221"/>
          </a:xfrm>
          <a:prstGeom prst="rect">
            <a:avLst/>
          </a:prstGeom>
          <a:noFill/>
          <a:ln>
            <a:noFill/>
          </a:ln>
          <a:effectLst>
            <a:outerShdw blurRad="50800" dist="63500" dir="5400000" sx="102000" sy="102000" algn="ctr" rotWithShape="0">
              <a:srgbClr val="000000">
                <a:alpha val="42745"/>
              </a:srgbClr>
            </a:outerShdw>
          </a:effectLst>
        </p:spPr>
      </p:pic>
      <p:pic>
        <p:nvPicPr>
          <p:cNvPr id="667" name="Google Shape;667;p12"/>
          <p:cNvPicPr preferRelativeResize="0"/>
          <p:nvPr/>
        </p:nvPicPr>
        <p:blipFill rotWithShape="1">
          <a:blip r:embed="rId4">
            <a:alphaModFix/>
          </a:blip>
          <a:srcRect t="63870" r="26742"/>
          <a:stretch/>
        </p:blipFill>
        <p:spPr>
          <a:xfrm>
            <a:off x="6814991" y="3472661"/>
            <a:ext cx="4612351" cy="3385339"/>
          </a:xfrm>
          <a:prstGeom prst="rect">
            <a:avLst/>
          </a:prstGeom>
          <a:noFill/>
          <a:ln>
            <a:noFill/>
          </a:ln>
        </p:spPr>
      </p:pic>
      <p:pic>
        <p:nvPicPr>
          <p:cNvPr id="668" name="Google Shape;668;p12"/>
          <p:cNvPicPr preferRelativeResize="0"/>
          <p:nvPr/>
        </p:nvPicPr>
        <p:blipFill rotWithShape="1">
          <a:blip r:embed="rId5">
            <a:alphaModFix/>
          </a:blip>
          <a:srcRect t="63870" r="26742"/>
          <a:stretch/>
        </p:blipFill>
        <p:spPr>
          <a:xfrm flipH="1">
            <a:off x="8925388" y="4535459"/>
            <a:ext cx="3189062" cy="2340684"/>
          </a:xfrm>
          <a:prstGeom prst="rect">
            <a:avLst/>
          </a:prstGeom>
          <a:noFill/>
          <a:ln>
            <a:noFill/>
          </a:ln>
        </p:spPr>
      </p:pic>
      <p:pic>
        <p:nvPicPr>
          <p:cNvPr id="669" name="Google Shape;669;p12"/>
          <p:cNvPicPr preferRelativeResize="0"/>
          <p:nvPr/>
        </p:nvPicPr>
        <p:blipFill rotWithShape="1">
          <a:blip r:embed="rId6">
            <a:alphaModFix/>
          </a:blip>
          <a:srcRect t="23464" r="71083" b="46860"/>
          <a:stretch/>
        </p:blipFill>
        <p:spPr>
          <a:xfrm>
            <a:off x="-605032" y="-306521"/>
            <a:ext cx="3406282" cy="3495660"/>
          </a:xfrm>
          <a:prstGeom prst="rect">
            <a:avLst/>
          </a:prstGeom>
          <a:noFill/>
          <a:ln>
            <a:noFill/>
          </a:ln>
        </p:spPr>
      </p:pic>
      <p:pic>
        <p:nvPicPr>
          <p:cNvPr id="670" name="Google Shape;670;p12"/>
          <p:cNvPicPr preferRelativeResize="0"/>
          <p:nvPr/>
        </p:nvPicPr>
        <p:blipFill rotWithShape="1">
          <a:blip r:embed="rId7">
            <a:alphaModFix/>
          </a:blip>
          <a:srcRect l="27294" t="7312" r="32213" b="28913"/>
          <a:stretch/>
        </p:blipFill>
        <p:spPr>
          <a:xfrm rot="-919250">
            <a:off x="9123529" y="110579"/>
            <a:ext cx="1935225" cy="2873962"/>
          </a:xfrm>
          <a:prstGeom prst="rect">
            <a:avLst/>
          </a:prstGeom>
          <a:noFill/>
          <a:ln>
            <a:noFill/>
          </a:ln>
        </p:spPr>
      </p:pic>
      <p:sp>
        <p:nvSpPr>
          <p:cNvPr id="671" name="Google Shape;671;p12"/>
          <p:cNvSpPr/>
          <p:nvPr/>
        </p:nvSpPr>
        <p:spPr>
          <a:xfrm>
            <a:off x="2084825" y="1273028"/>
            <a:ext cx="712876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5400"/>
              <a:buFont typeface="Arial"/>
              <a:buNone/>
            </a:pPr>
            <a:r>
              <a:rPr lang="en-US" sz="5400" b="1" i="0" u="none" strike="noStrike">
                <a:solidFill>
                  <a:schemeClr val="accent1"/>
                </a:solidFill>
                <a:latin typeface="Arial"/>
                <a:ea typeface="Arial"/>
                <a:cs typeface="Arial"/>
                <a:sym typeface="Arial"/>
              </a:rPr>
              <a:t>Luyện viết đoạn</a:t>
            </a:r>
            <a:endParaRPr sz="5400" b="1" i="0" u="none" strike="noStrike">
              <a:solidFill>
                <a:schemeClr val="accent1"/>
              </a:solidFill>
              <a:latin typeface="Arial"/>
              <a:ea typeface="Arial"/>
              <a:cs typeface="Arial"/>
              <a:sym typeface="Arial"/>
            </a:endParaRPr>
          </a:p>
        </p:txBody>
      </p:sp>
      <p:sp>
        <p:nvSpPr>
          <p:cNvPr id="672" name="Google Shape;672;p12"/>
          <p:cNvSpPr/>
          <p:nvPr/>
        </p:nvSpPr>
        <p:spPr>
          <a:xfrm>
            <a:off x="1992398" y="2534629"/>
            <a:ext cx="7128768" cy="25853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7CAAC"/>
              </a:buClr>
              <a:buSzPts val="5400"/>
              <a:buFont typeface="Arial"/>
              <a:buNone/>
            </a:pPr>
            <a:r>
              <a:rPr lang="en-US" sz="5400" b="1" i="0" u="none" strike="noStrike">
                <a:solidFill>
                  <a:srgbClr val="F7CAAC"/>
                </a:solidFill>
                <a:latin typeface="Arial"/>
                <a:ea typeface="Arial"/>
                <a:cs typeface="Arial"/>
                <a:sym typeface="Arial"/>
              </a:rPr>
              <a:t>Viết đoạn văn giới thiệu bản thân</a:t>
            </a:r>
            <a:endParaRPr sz="5400" b="1" i="0" u="none" strike="noStrike">
              <a:solidFill>
                <a:srgbClr val="F7CAAC"/>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5400"/>
              <a:buFont typeface="Arial"/>
              <a:buNone/>
            </a:pPr>
            <a:endParaRPr sz="5400" b="1" i="0" u="none" strike="noStrike">
              <a:solidFill>
                <a:srgbClr val="F7CAAC"/>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7"/>
                                        </p:tgtEl>
                                        <p:attrNameLst>
                                          <p:attrName>style.visibility</p:attrName>
                                        </p:attrNameLst>
                                      </p:cBhvr>
                                      <p:to>
                                        <p:strVal val="visible"/>
                                      </p:to>
                                    </p:set>
                                    <p:animEffect transition="in" filter="fade">
                                      <p:cBhvr>
                                        <p:cTn id="7" dur="500"/>
                                        <p:tgtEl>
                                          <p:spTgt spid="6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68"/>
                                        </p:tgtEl>
                                        <p:attrNameLst>
                                          <p:attrName>style.visibility</p:attrName>
                                        </p:attrNameLst>
                                      </p:cBhvr>
                                      <p:to>
                                        <p:strVal val="visible"/>
                                      </p:to>
                                    </p:set>
                                    <p:animEffect transition="in" filter="fade">
                                      <p:cBhvr>
                                        <p:cTn id="11" dur="500"/>
                                        <p:tgtEl>
                                          <p:spTgt spid="668"/>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669"/>
                                        </p:tgtEl>
                                        <p:attrNameLst>
                                          <p:attrName>style.visibility</p:attrName>
                                        </p:attrNameLst>
                                      </p:cBhvr>
                                      <p:to>
                                        <p:strVal val="visible"/>
                                      </p:to>
                                    </p:set>
                                    <p:anim calcmode="lin" valueType="num">
                                      <p:cBhvr additive="base">
                                        <p:cTn id="15" dur="500"/>
                                        <p:tgtEl>
                                          <p:spTgt spid="669"/>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666"/>
                                        </p:tgtEl>
                                        <p:attrNameLst>
                                          <p:attrName>style.visibility</p:attrName>
                                        </p:attrNameLst>
                                      </p:cBhvr>
                                      <p:to>
                                        <p:strVal val="visible"/>
                                      </p:to>
                                    </p:set>
                                    <p:animEffect transition="in" filter="fade">
                                      <p:cBhvr>
                                        <p:cTn id="18" dur="750"/>
                                        <p:tgtEl>
                                          <p:spTgt spid="66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71"/>
                                        </p:tgtEl>
                                        <p:attrNameLst>
                                          <p:attrName>style.visibility</p:attrName>
                                        </p:attrNameLst>
                                      </p:cBhvr>
                                      <p:to>
                                        <p:strVal val="visible"/>
                                      </p:to>
                                    </p:set>
                                    <p:animEffect transition="in" filter="fade">
                                      <p:cBhvr>
                                        <p:cTn id="23" dur="2000"/>
                                        <p:tgtEl>
                                          <p:spTgt spid="67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72"/>
                                        </p:tgtEl>
                                        <p:attrNameLst>
                                          <p:attrName>style.visibility</p:attrName>
                                        </p:attrNameLst>
                                      </p:cBhvr>
                                      <p:to>
                                        <p:strVal val="visible"/>
                                      </p:to>
                                    </p:set>
                                    <p:animEffect transition="in" filter="fade">
                                      <p:cBhvr>
                                        <p:cTn id="28" dur="2000"/>
                                        <p:tgtEl>
                                          <p:spTgt spid="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677"/>
        <p:cNvGrpSpPr/>
        <p:nvPr/>
      </p:nvGrpSpPr>
      <p:grpSpPr>
        <a:xfrm>
          <a:off x="0" y="0"/>
          <a:ext cx="0" cy="0"/>
          <a:chOff x="0" y="0"/>
          <a:chExt cx="0" cy="0"/>
        </a:xfrm>
      </p:grpSpPr>
      <p:sp>
        <p:nvSpPr>
          <p:cNvPr id="678" name="Google Shape;678;p13"/>
          <p:cNvSpPr/>
          <p:nvPr/>
        </p:nvSpPr>
        <p:spPr>
          <a:xfrm>
            <a:off x="462116" y="914399"/>
            <a:ext cx="11267768" cy="5815781"/>
          </a:xfrm>
          <a:prstGeom prst="roundRect">
            <a:avLst>
              <a:gd name="adj"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Arial Rounded"/>
              <a:ea typeface="Arial Rounded"/>
              <a:cs typeface="Arial Rounded"/>
              <a:sym typeface="Arial Rounded"/>
            </a:endParaRPr>
          </a:p>
        </p:txBody>
      </p:sp>
      <p:sp>
        <p:nvSpPr>
          <p:cNvPr id="679" name="Google Shape;679;p13"/>
          <p:cNvSpPr/>
          <p:nvPr/>
        </p:nvSpPr>
        <p:spPr>
          <a:xfrm>
            <a:off x="847058" y="137397"/>
            <a:ext cx="8166314" cy="698091"/>
          </a:xfrm>
          <a:prstGeom prst="roundRect">
            <a:avLst>
              <a:gd name="adj"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Rounded"/>
              <a:buNone/>
            </a:pPr>
            <a:r>
              <a:rPr lang="en-US" sz="4000" b="0" i="0" u="none" strike="noStrike" cap="none">
                <a:solidFill>
                  <a:srgbClr val="000000"/>
                </a:solidFill>
                <a:latin typeface="Arial Rounded"/>
                <a:ea typeface="Arial Rounded"/>
                <a:cs typeface="Arial Rounded"/>
                <a:sym typeface="Arial Rounded"/>
              </a:rPr>
              <a:t>1. Quan sát tranh và trả lời câu hỏi</a:t>
            </a:r>
            <a:endParaRPr sz="4000" b="0" i="0" u="none" strike="noStrike" cap="none">
              <a:solidFill>
                <a:srgbClr val="000000"/>
              </a:solidFill>
              <a:latin typeface="Arial Rounded"/>
              <a:ea typeface="Arial Rounded"/>
              <a:cs typeface="Arial Rounded"/>
              <a:sym typeface="Arial Rounded"/>
            </a:endParaRPr>
          </a:p>
        </p:txBody>
      </p:sp>
      <p:pic>
        <p:nvPicPr>
          <p:cNvPr id="680" name="Google Shape;680;p13"/>
          <p:cNvPicPr preferRelativeResize="0"/>
          <p:nvPr/>
        </p:nvPicPr>
        <p:blipFill rotWithShape="1">
          <a:blip r:embed="rId3">
            <a:alphaModFix/>
          </a:blip>
          <a:srcRect/>
          <a:stretch/>
        </p:blipFill>
        <p:spPr>
          <a:xfrm>
            <a:off x="1530302" y="1100045"/>
            <a:ext cx="9076737" cy="4199924"/>
          </a:xfrm>
          <a:prstGeom prst="rect">
            <a:avLst/>
          </a:prstGeom>
          <a:noFill/>
          <a:ln>
            <a:noFill/>
          </a:ln>
        </p:spPr>
      </p:pic>
      <p:grpSp>
        <p:nvGrpSpPr>
          <p:cNvPr id="681" name="Google Shape;681;p13"/>
          <p:cNvGrpSpPr/>
          <p:nvPr/>
        </p:nvGrpSpPr>
        <p:grpSpPr>
          <a:xfrm>
            <a:off x="1376040" y="5558880"/>
            <a:ext cx="9889724" cy="769441"/>
            <a:chOff x="708943" y="6018639"/>
            <a:chExt cx="5825836" cy="769441"/>
          </a:xfrm>
        </p:grpSpPr>
        <p:sp>
          <p:nvSpPr>
            <p:cNvPr id="682" name="Google Shape;682;p13"/>
            <p:cNvSpPr/>
            <p:nvPr/>
          </p:nvSpPr>
          <p:spPr>
            <a:xfrm>
              <a:off x="708943" y="6110866"/>
              <a:ext cx="5825836" cy="649137"/>
            </a:xfrm>
            <a:prstGeom prst="roundRect">
              <a:avLst>
                <a:gd name="adj" fmla="val 50000"/>
              </a:avLst>
            </a:prstGeom>
            <a:solidFill>
              <a:srgbClr val="ED2F6A"/>
            </a:solid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Rounded"/>
                <a:ea typeface="Arial Rounded"/>
                <a:cs typeface="Arial Rounded"/>
                <a:sym typeface="Arial Rounded"/>
              </a:endParaRPr>
            </a:p>
          </p:txBody>
        </p:sp>
        <p:sp>
          <p:nvSpPr>
            <p:cNvPr id="683" name="Google Shape;683;p13"/>
            <p:cNvSpPr txBox="1"/>
            <p:nvPr/>
          </p:nvSpPr>
          <p:spPr>
            <a:xfrm>
              <a:off x="799816" y="6018639"/>
              <a:ext cx="5660976"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400"/>
                <a:buFont typeface="Arial Rounded"/>
                <a:buNone/>
              </a:pPr>
              <a:r>
                <a:rPr lang="en-US" sz="4400" b="0" i="0" u="none" strike="noStrike" cap="none">
                  <a:solidFill>
                    <a:srgbClr val="FFFFFF"/>
                  </a:solidFill>
                  <a:latin typeface="Arial Rounded"/>
                  <a:ea typeface="Arial Rounded"/>
                  <a:cs typeface="Arial Rounded"/>
                  <a:sym typeface="Arial Rounded"/>
                </a:rPr>
                <a:t>Bình và Khang đã gặp nhau ở đâu?</a:t>
              </a:r>
              <a:endParaRPr/>
            </a:p>
          </p:txBody>
        </p:sp>
      </p:grpSp>
      <p:grpSp>
        <p:nvGrpSpPr>
          <p:cNvPr id="684" name="Google Shape;684;p13"/>
          <p:cNvGrpSpPr/>
          <p:nvPr/>
        </p:nvGrpSpPr>
        <p:grpSpPr>
          <a:xfrm>
            <a:off x="1376040" y="5472299"/>
            <a:ext cx="9889724" cy="769441"/>
            <a:chOff x="708943" y="6018639"/>
            <a:chExt cx="5825836" cy="769441"/>
          </a:xfrm>
        </p:grpSpPr>
        <p:sp>
          <p:nvSpPr>
            <p:cNvPr id="685" name="Google Shape;685;p13"/>
            <p:cNvSpPr/>
            <p:nvPr/>
          </p:nvSpPr>
          <p:spPr>
            <a:xfrm>
              <a:off x="708943" y="6110866"/>
              <a:ext cx="5825836" cy="649137"/>
            </a:xfrm>
            <a:prstGeom prst="roundRect">
              <a:avLst>
                <a:gd name="adj" fmla="val 50000"/>
              </a:avLst>
            </a:prstGeom>
            <a:solidFill>
              <a:srgbClr val="ED2F6A"/>
            </a:solid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FF"/>
                </a:solidFill>
                <a:latin typeface="Arial Rounded"/>
                <a:ea typeface="Arial Rounded"/>
                <a:cs typeface="Arial Rounded"/>
                <a:sym typeface="Arial Rounded"/>
              </a:endParaRPr>
            </a:p>
          </p:txBody>
        </p:sp>
        <p:sp>
          <p:nvSpPr>
            <p:cNvPr id="686" name="Google Shape;686;p13"/>
            <p:cNvSpPr txBox="1"/>
            <p:nvPr/>
          </p:nvSpPr>
          <p:spPr>
            <a:xfrm>
              <a:off x="799816" y="6018639"/>
              <a:ext cx="5660976"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400"/>
                <a:buFont typeface="Arial Rounded"/>
                <a:buNone/>
              </a:pPr>
              <a:r>
                <a:rPr lang="en-US" sz="4400" b="0" i="0" u="none" strike="noStrike" cap="none">
                  <a:solidFill>
                    <a:srgbClr val="FFFFFF"/>
                  </a:solidFill>
                  <a:latin typeface="Arial Rounded"/>
                  <a:ea typeface="Arial Rounded"/>
                  <a:cs typeface="Arial Rounded"/>
                  <a:sym typeface="Arial Rounded"/>
                </a:rPr>
                <a:t>Khang đã giới thiệu gì về mình?</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0"/>
                                        </p:tgtEl>
                                        <p:attrNameLst>
                                          <p:attrName>style.visibility</p:attrName>
                                        </p:attrNameLst>
                                      </p:cBhvr>
                                      <p:to>
                                        <p:strVal val="visible"/>
                                      </p:to>
                                    </p:set>
                                    <p:anim calcmode="lin" valueType="num">
                                      <p:cBhvr additive="base">
                                        <p:cTn id="7" dur="500"/>
                                        <p:tgtEl>
                                          <p:spTgt spid="68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81"/>
                                        </p:tgtEl>
                                        <p:attrNameLst>
                                          <p:attrName>style.visibility</p:attrName>
                                        </p:attrNameLst>
                                      </p:cBhvr>
                                      <p:to>
                                        <p:strVal val="visible"/>
                                      </p:to>
                                    </p:set>
                                    <p:anim calcmode="lin" valueType="num">
                                      <p:cBhvr additive="base">
                                        <p:cTn id="12" dur="500"/>
                                        <p:tgtEl>
                                          <p:spTgt spid="68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81"/>
                                        </p:tgtEl>
                                      </p:cBhvr>
                                    </p:animEffect>
                                    <p:set>
                                      <p:cBhvr>
                                        <p:cTn id="17" dur="1" fill="hold">
                                          <p:stCondLst>
                                            <p:cond delay="500"/>
                                          </p:stCondLst>
                                        </p:cTn>
                                        <p:tgtEl>
                                          <p:spTgt spid="68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4"/>
                                        </p:tgtEl>
                                        <p:attrNameLst>
                                          <p:attrName>style.visibility</p:attrName>
                                        </p:attrNameLst>
                                      </p:cBhvr>
                                      <p:to>
                                        <p:strVal val="visible"/>
                                      </p:to>
                                    </p:set>
                                    <p:animEffect transition="in" filter="fade">
                                      <p:cBhvr>
                                        <p:cTn id="22" dur="500"/>
                                        <p:tgtEl>
                                          <p:spTgt spid="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92" name="Google Shape;692;p14"/>
          <p:cNvPicPr preferRelativeResize="0"/>
          <p:nvPr/>
        </p:nvPicPr>
        <p:blipFill rotWithShape="1">
          <a:blip r:embed="rId3">
            <a:alphaModFix/>
          </a:blip>
          <a:srcRect/>
          <a:stretch/>
        </p:blipFill>
        <p:spPr>
          <a:xfrm rot="-5400000">
            <a:off x="2667000" y="-2705102"/>
            <a:ext cx="6858000" cy="12268204"/>
          </a:xfrm>
          <a:prstGeom prst="rect">
            <a:avLst/>
          </a:prstGeom>
          <a:noFill/>
          <a:ln>
            <a:noFill/>
          </a:ln>
        </p:spPr>
      </p:pic>
      <p:pic>
        <p:nvPicPr>
          <p:cNvPr id="693" name="Google Shape;693;p14"/>
          <p:cNvPicPr preferRelativeResize="0"/>
          <p:nvPr/>
        </p:nvPicPr>
        <p:blipFill rotWithShape="1">
          <a:blip r:embed="rId4">
            <a:alphaModFix/>
          </a:blip>
          <a:srcRect/>
          <a:stretch/>
        </p:blipFill>
        <p:spPr>
          <a:xfrm rot="-5400000">
            <a:off x="6048207" y="988524"/>
            <a:ext cx="6247250" cy="5064982"/>
          </a:xfrm>
          <a:prstGeom prst="rect">
            <a:avLst/>
          </a:prstGeom>
          <a:noFill/>
          <a:ln>
            <a:noFill/>
          </a:ln>
        </p:spPr>
      </p:pic>
      <p:pic>
        <p:nvPicPr>
          <p:cNvPr id="694" name="Google Shape;694;p14"/>
          <p:cNvPicPr preferRelativeResize="0"/>
          <p:nvPr/>
        </p:nvPicPr>
        <p:blipFill rotWithShape="1">
          <a:blip r:embed="rId5">
            <a:alphaModFix/>
          </a:blip>
          <a:srcRect l="8007" t="35025" r="59440" b="34782"/>
          <a:stretch/>
        </p:blipFill>
        <p:spPr>
          <a:xfrm>
            <a:off x="-591423" y="1707337"/>
            <a:ext cx="4429760" cy="5492902"/>
          </a:xfrm>
          <a:prstGeom prst="rect">
            <a:avLst/>
          </a:prstGeom>
          <a:noFill/>
          <a:ln>
            <a:noFill/>
          </a:ln>
        </p:spPr>
      </p:pic>
      <p:pic>
        <p:nvPicPr>
          <p:cNvPr id="695" name="Google Shape;695;p14"/>
          <p:cNvPicPr preferRelativeResize="0"/>
          <p:nvPr/>
        </p:nvPicPr>
        <p:blipFill rotWithShape="1">
          <a:blip r:embed="rId5">
            <a:alphaModFix/>
          </a:blip>
          <a:srcRect l="56471" t="36973" r="10977" b="32834"/>
          <a:stretch/>
        </p:blipFill>
        <p:spPr>
          <a:xfrm>
            <a:off x="2621901" y="2001520"/>
            <a:ext cx="4466358" cy="5492902"/>
          </a:xfrm>
          <a:prstGeom prst="rect">
            <a:avLst/>
          </a:prstGeom>
          <a:noFill/>
          <a:ln>
            <a:noFill/>
          </a:ln>
        </p:spPr>
      </p:pic>
      <p:pic>
        <p:nvPicPr>
          <p:cNvPr id="696" name="Google Shape;696;p14"/>
          <p:cNvPicPr preferRelativeResize="0"/>
          <p:nvPr/>
        </p:nvPicPr>
        <p:blipFill rotWithShape="1">
          <a:blip r:embed="rId6">
            <a:alphaModFix/>
          </a:blip>
          <a:srcRect/>
          <a:stretch/>
        </p:blipFill>
        <p:spPr>
          <a:xfrm rot="1374652">
            <a:off x="115079" y="968971"/>
            <a:ext cx="419196" cy="1232181"/>
          </a:xfrm>
          <a:prstGeom prst="rect">
            <a:avLst/>
          </a:prstGeom>
          <a:noFill/>
          <a:ln>
            <a:noFill/>
          </a:ln>
        </p:spPr>
      </p:pic>
      <p:pic>
        <p:nvPicPr>
          <p:cNvPr id="697" name="Google Shape;697;p14"/>
          <p:cNvPicPr preferRelativeResize="0"/>
          <p:nvPr/>
        </p:nvPicPr>
        <p:blipFill rotWithShape="1">
          <a:blip r:embed="rId7">
            <a:alphaModFix/>
          </a:blip>
          <a:srcRect/>
          <a:stretch/>
        </p:blipFill>
        <p:spPr>
          <a:xfrm>
            <a:off x="634872" y="1274025"/>
            <a:ext cx="571630" cy="787579"/>
          </a:xfrm>
          <a:prstGeom prst="rect">
            <a:avLst/>
          </a:prstGeom>
          <a:noFill/>
          <a:ln>
            <a:noFill/>
          </a:ln>
        </p:spPr>
      </p:pic>
      <p:pic>
        <p:nvPicPr>
          <p:cNvPr id="698" name="Google Shape;698;p14"/>
          <p:cNvPicPr preferRelativeResize="0"/>
          <p:nvPr/>
        </p:nvPicPr>
        <p:blipFill rotWithShape="1">
          <a:blip r:embed="rId8">
            <a:alphaModFix/>
          </a:blip>
          <a:srcRect l="66515" b="75097"/>
          <a:stretch/>
        </p:blipFill>
        <p:spPr>
          <a:xfrm rot="660128">
            <a:off x="9693355" y="-1175868"/>
            <a:ext cx="3020116" cy="3146513"/>
          </a:xfrm>
          <a:prstGeom prst="rect">
            <a:avLst/>
          </a:prstGeom>
          <a:noFill/>
          <a:ln>
            <a:noFill/>
          </a:ln>
        </p:spPr>
      </p:pic>
      <p:pic>
        <p:nvPicPr>
          <p:cNvPr id="699" name="Google Shape;699;p14"/>
          <p:cNvPicPr preferRelativeResize="0"/>
          <p:nvPr/>
        </p:nvPicPr>
        <p:blipFill rotWithShape="1">
          <a:blip r:embed="rId9">
            <a:alphaModFix/>
          </a:blip>
          <a:srcRect/>
          <a:stretch/>
        </p:blipFill>
        <p:spPr>
          <a:xfrm rot="-1210565">
            <a:off x="5902313" y="2289396"/>
            <a:ext cx="422498" cy="436127"/>
          </a:xfrm>
          <a:prstGeom prst="rect">
            <a:avLst/>
          </a:prstGeom>
          <a:noFill/>
          <a:ln>
            <a:noFill/>
          </a:ln>
        </p:spPr>
      </p:pic>
      <p:pic>
        <p:nvPicPr>
          <p:cNvPr id="700" name="Google Shape;700;p14"/>
          <p:cNvPicPr preferRelativeResize="0"/>
          <p:nvPr/>
        </p:nvPicPr>
        <p:blipFill rotWithShape="1">
          <a:blip r:embed="rId10">
            <a:alphaModFix/>
          </a:blip>
          <a:srcRect/>
          <a:stretch/>
        </p:blipFill>
        <p:spPr>
          <a:xfrm>
            <a:off x="1788107" y="1202801"/>
            <a:ext cx="644623" cy="686893"/>
          </a:xfrm>
          <a:prstGeom prst="rect">
            <a:avLst/>
          </a:prstGeom>
          <a:noFill/>
          <a:ln>
            <a:noFill/>
          </a:ln>
        </p:spPr>
      </p:pic>
      <p:pic>
        <p:nvPicPr>
          <p:cNvPr id="701" name="Google Shape;701;p14"/>
          <p:cNvPicPr preferRelativeResize="0"/>
          <p:nvPr/>
        </p:nvPicPr>
        <p:blipFill rotWithShape="1">
          <a:blip r:embed="rId11">
            <a:alphaModFix/>
          </a:blip>
          <a:srcRect/>
          <a:stretch/>
        </p:blipFill>
        <p:spPr>
          <a:xfrm>
            <a:off x="4340267" y="670348"/>
            <a:ext cx="391538" cy="469845"/>
          </a:xfrm>
          <a:prstGeom prst="rect">
            <a:avLst/>
          </a:prstGeom>
          <a:noFill/>
          <a:ln>
            <a:noFill/>
          </a:ln>
        </p:spPr>
      </p:pic>
      <p:pic>
        <p:nvPicPr>
          <p:cNvPr id="702" name="Google Shape;702;p14"/>
          <p:cNvPicPr preferRelativeResize="0"/>
          <p:nvPr/>
        </p:nvPicPr>
        <p:blipFill rotWithShape="1">
          <a:blip r:embed="rId12">
            <a:alphaModFix/>
          </a:blip>
          <a:srcRect/>
          <a:stretch/>
        </p:blipFill>
        <p:spPr>
          <a:xfrm rot="827701">
            <a:off x="2693190" y="707721"/>
            <a:ext cx="391538" cy="645313"/>
          </a:xfrm>
          <a:prstGeom prst="rect">
            <a:avLst/>
          </a:prstGeom>
          <a:noFill/>
          <a:ln>
            <a:noFill/>
          </a:ln>
        </p:spPr>
      </p:pic>
      <p:pic>
        <p:nvPicPr>
          <p:cNvPr id="703" name="Google Shape;703;p14"/>
          <p:cNvPicPr preferRelativeResize="0"/>
          <p:nvPr/>
        </p:nvPicPr>
        <p:blipFill rotWithShape="1">
          <a:blip r:embed="rId13">
            <a:alphaModFix/>
          </a:blip>
          <a:srcRect/>
          <a:stretch/>
        </p:blipFill>
        <p:spPr>
          <a:xfrm>
            <a:off x="2959630" y="1470919"/>
            <a:ext cx="1054340" cy="1181369"/>
          </a:xfrm>
          <a:prstGeom prst="rect">
            <a:avLst/>
          </a:prstGeom>
          <a:noFill/>
          <a:ln>
            <a:noFill/>
          </a:ln>
        </p:spPr>
      </p:pic>
      <p:sp>
        <p:nvSpPr>
          <p:cNvPr id="704" name="Google Shape;704;p14"/>
          <p:cNvSpPr txBox="1"/>
          <p:nvPr/>
        </p:nvSpPr>
        <p:spPr>
          <a:xfrm>
            <a:off x="6498341" y="1624798"/>
            <a:ext cx="5317263"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200"/>
              <a:buFont typeface="Arial Rounded"/>
              <a:buNone/>
            </a:pPr>
            <a:r>
              <a:rPr lang="en-US" sz="4200" b="0" i="1" u="none" strike="noStrike" cap="none">
                <a:solidFill>
                  <a:srgbClr val="000000"/>
                </a:solidFill>
                <a:latin typeface="Arial Rounded"/>
                <a:ea typeface="Arial Rounded"/>
                <a:cs typeface="Arial Rounded"/>
                <a:sym typeface="Arial Rounded"/>
              </a:rPr>
              <a:t>Làm việc nhóm 2</a:t>
            </a:r>
            <a:endParaRPr sz="4200" b="0" i="1" u="none" strike="noStrike" cap="none">
              <a:solidFill>
                <a:srgbClr val="000000"/>
              </a:solidFill>
              <a:latin typeface="Arial Rounded"/>
              <a:ea typeface="Arial Rounded"/>
              <a:cs typeface="Arial Rounded"/>
              <a:sym typeface="Arial Rounded"/>
            </a:endParaRPr>
          </a:p>
        </p:txBody>
      </p:sp>
      <p:sp>
        <p:nvSpPr>
          <p:cNvPr id="705" name="Google Shape;705;p14"/>
          <p:cNvSpPr txBox="1"/>
          <p:nvPr/>
        </p:nvSpPr>
        <p:spPr>
          <a:xfrm>
            <a:off x="8906608" y="6596390"/>
            <a:ext cx="409721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48135"/>
              </a:buClr>
              <a:buSzPts val="1100"/>
              <a:buFont typeface="Times New Roman"/>
              <a:buNone/>
            </a:pPr>
            <a:r>
              <a:rPr lang="en-US" sz="1100" b="0" i="1" u="none" strike="noStrike" cap="none">
                <a:solidFill>
                  <a:srgbClr val="548135"/>
                </a:solidFill>
                <a:latin typeface="Times New Roman"/>
                <a:ea typeface="Times New Roman"/>
                <a:cs typeface="Times New Roman"/>
                <a:sym typeface="Times New Roman"/>
              </a:rPr>
              <a:t>Design by: Hương Thảo – tranthao121004@gmail.com </a:t>
            </a:r>
            <a:endParaRPr/>
          </a:p>
        </p:txBody>
      </p:sp>
      <p:sp>
        <p:nvSpPr>
          <p:cNvPr id="706" name="Google Shape;706;p14"/>
          <p:cNvSpPr txBox="1"/>
          <p:nvPr/>
        </p:nvSpPr>
        <p:spPr>
          <a:xfrm>
            <a:off x="6709468" y="2652288"/>
            <a:ext cx="5064982"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200"/>
              <a:buFont typeface="Arial Rounded"/>
              <a:buNone/>
            </a:pPr>
            <a:r>
              <a:rPr lang="en-US" sz="4200" b="0" u="none" strike="noStrike" cap="none">
                <a:solidFill>
                  <a:srgbClr val="000000"/>
                </a:solidFill>
                <a:latin typeface="Arial Rounded"/>
                <a:ea typeface="Arial Rounded"/>
                <a:cs typeface="Arial Rounded"/>
                <a:sym typeface="Arial Rounded"/>
              </a:rPr>
              <a:t>Nói và đáp khi giới thiệu về bản thân</a:t>
            </a:r>
            <a:endParaRPr sz="4200" b="0" u="none" strike="noStrike" cap="none">
              <a:solidFill>
                <a:srgbClr val="00000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4">
                                            <p:txEl>
                                              <p:pRg st="0" end="0"/>
                                            </p:txEl>
                                          </p:spTgt>
                                        </p:tgtEl>
                                        <p:attrNameLst>
                                          <p:attrName>style.visibility</p:attrName>
                                        </p:attrNameLst>
                                      </p:cBhvr>
                                      <p:to>
                                        <p:strVal val="visible"/>
                                      </p:to>
                                    </p:set>
                                    <p:animEffect transition="in" filter="fade">
                                      <p:cBhvr>
                                        <p:cTn id="7" dur="500"/>
                                        <p:tgtEl>
                                          <p:spTgt spid="7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
                                            <p:txEl>
                                              <p:pRg st="0" end="0"/>
                                            </p:txEl>
                                          </p:spTgt>
                                        </p:tgtEl>
                                        <p:attrNameLst>
                                          <p:attrName>style.visibility</p:attrName>
                                        </p:attrNameLst>
                                      </p:cBhvr>
                                      <p:to>
                                        <p:strVal val="visible"/>
                                      </p:to>
                                    </p:set>
                                    <p:animEffect transition="in" filter="fade">
                                      <p:cBhvr>
                                        <p:cTn id="12" dur="500"/>
                                        <p:tgtEl>
                                          <p:spTgt spid="7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pic>
        <p:nvPicPr>
          <p:cNvPr id="712" name="Google Shape;712;p15"/>
          <p:cNvPicPr preferRelativeResize="0"/>
          <p:nvPr/>
        </p:nvPicPr>
        <p:blipFill rotWithShape="1">
          <a:blip r:embed="rId3">
            <a:alphaModFix/>
          </a:blip>
          <a:srcRect/>
          <a:stretch/>
        </p:blipFill>
        <p:spPr>
          <a:xfrm rot="-5400000">
            <a:off x="2919148" y="-2433011"/>
            <a:ext cx="6349846" cy="11655706"/>
          </a:xfrm>
          <a:prstGeom prst="rect">
            <a:avLst/>
          </a:prstGeom>
          <a:noFill/>
          <a:ln>
            <a:noFill/>
          </a:ln>
        </p:spPr>
      </p:pic>
      <p:pic>
        <p:nvPicPr>
          <p:cNvPr id="713" name="Google Shape;713;p15"/>
          <p:cNvPicPr preferRelativeResize="0"/>
          <p:nvPr/>
        </p:nvPicPr>
        <p:blipFill rotWithShape="1">
          <a:blip r:embed="rId4">
            <a:alphaModFix/>
          </a:blip>
          <a:srcRect l="66515" b="75097"/>
          <a:stretch/>
        </p:blipFill>
        <p:spPr>
          <a:xfrm rot="660128">
            <a:off x="9693355" y="-1175868"/>
            <a:ext cx="3020116" cy="3146513"/>
          </a:xfrm>
          <a:prstGeom prst="rect">
            <a:avLst/>
          </a:prstGeom>
          <a:noFill/>
          <a:ln>
            <a:noFill/>
          </a:ln>
        </p:spPr>
      </p:pic>
      <p:grpSp>
        <p:nvGrpSpPr>
          <p:cNvPr id="714" name="Google Shape;714;p15"/>
          <p:cNvGrpSpPr/>
          <p:nvPr/>
        </p:nvGrpSpPr>
        <p:grpSpPr>
          <a:xfrm>
            <a:off x="11069460" y="1954549"/>
            <a:ext cx="1314731" cy="1298169"/>
            <a:chOff x="-108229" y="935977"/>
            <a:chExt cx="1314731" cy="1298169"/>
          </a:xfrm>
        </p:grpSpPr>
        <p:pic>
          <p:nvPicPr>
            <p:cNvPr id="715" name="Google Shape;715;p15"/>
            <p:cNvPicPr preferRelativeResize="0"/>
            <p:nvPr/>
          </p:nvPicPr>
          <p:blipFill rotWithShape="1">
            <a:blip r:embed="rId5">
              <a:alphaModFix/>
            </a:blip>
            <a:srcRect/>
            <a:stretch/>
          </p:blipFill>
          <p:spPr>
            <a:xfrm rot="1374652">
              <a:off x="115079" y="968971"/>
              <a:ext cx="419196" cy="1232181"/>
            </a:xfrm>
            <a:prstGeom prst="rect">
              <a:avLst/>
            </a:prstGeom>
            <a:noFill/>
            <a:ln>
              <a:noFill/>
            </a:ln>
          </p:spPr>
        </p:pic>
        <p:pic>
          <p:nvPicPr>
            <p:cNvPr id="716" name="Google Shape;716;p15"/>
            <p:cNvPicPr preferRelativeResize="0"/>
            <p:nvPr/>
          </p:nvPicPr>
          <p:blipFill rotWithShape="1">
            <a:blip r:embed="rId6">
              <a:alphaModFix/>
            </a:blip>
            <a:srcRect/>
            <a:stretch/>
          </p:blipFill>
          <p:spPr>
            <a:xfrm>
              <a:off x="634872" y="1274025"/>
              <a:ext cx="571630" cy="787579"/>
            </a:xfrm>
            <a:prstGeom prst="rect">
              <a:avLst/>
            </a:prstGeom>
            <a:noFill/>
            <a:ln>
              <a:noFill/>
            </a:ln>
          </p:spPr>
        </p:pic>
      </p:grpSp>
      <p:grpSp>
        <p:nvGrpSpPr>
          <p:cNvPr id="717" name="Google Shape;717;p15"/>
          <p:cNvGrpSpPr/>
          <p:nvPr/>
        </p:nvGrpSpPr>
        <p:grpSpPr>
          <a:xfrm>
            <a:off x="7366578" y="3252718"/>
            <a:ext cx="4731798" cy="3759028"/>
            <a:chOff x="-591423" y="1707337"/>
            <a:chExt cx="7679682" cy="5787085"/>
          </a:xfrm>
        </p:grpSpPr>
        <p:pic>
          <p:nvPicPr>
            <p:cNvPr id="718" name="Google Shape;718;p15"/>
            <p:cNvPicPr preferRelativeResize="0"/>
            <p:nvPr/>
          </p:nvPicPr>
          <p:blipFill rotWithShape="1">
            <a:blip r:embed="rId7">
              <a:alphaModFix/>
            </a:blip>
            <a:srcRect l="8007" t="35025" r="59440" b="34782"/>
            <a:stretch/>
          </p:blipFill>
          <p:spPr>
            <a:xfrm>
              <a:off x="-591423" y="1707337"/>
              <a:ext cx="4429760" cy="5492902"/>
            </a:xfrm>
            <a:prstGeom prst="rect">
              <a:avLst/>
            </a:prstGeom>
            <a:noFill/>
            <a:ln>
              <a:noFill/>
            </a:ln>
          </p:spPr>
        </p:pic>
        <p:pic>
          <p:nvPicPr>
            <p:cNvPr id="719" name="Google Shape;719;p15"/>
            <p:cNvPicPr preferRelativeResize="0"/>
            <p:nvPr/>
          </p:nvPicPr>
          <p:blipFill rotWithShape="1">
            <a:blip r:embed="rId7">
              <a:alphaModFix/>
            </a:blip>
            <a:srcRect l="56471" t="36973" r="10977" b="32834"/>
            <a:stretch/>
          </p:blipFill>
          <p:spPr>
            <a:xfrm>
              <a:off x="2621901" y="2001520"/>
              <a:ext cx="4466358" cy="5492902"/>
            </a:xfrm>
            <a:prstGeom prst="rect">
              <a:avLst/>
            </a:prstGeom>
            <a:noFill/>
            <a:ln>
              <a:noFill/>
            </a:ln>
          </p:spPr>
        </p:pic>
      </p:grpSp>
      <p:sp>
        <p:nvSpPr>
          <p:cNvPr id="720" name="Google Shape;720;p15"/>
          <p:cNvSpPr/>
          <p:nvPr/>
        </p:nvSpPr>
        <p:spPr>
          <a:xfrm>
            <a:off x="631505" y="1000398"/>
            <a:ext cx="1074364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4472C4"/>
                </a:solidFill>
                <a:latin typeface="Arial Rounded"/>
                <a:ea typeface="Arial Rounded"/>
                <a:cs typeface="Arial Rounded"/>
                <a:sym typeface="Arial Rounded"/>
              </a:rPr>
              <a:t>2. Viết 2 - 3 câu tự giới thiệu về bản thân. </a:t>
            </a:r>
            <a:endParaRPr sz="4800" b="1" i="0" u="none" strike="noStrike" cap="none">
              <a:solidFill>
                <a:srgbClr val="4472C4"/>
              </a:solidFill>
              <a:latin typeface="Arial Rounded"/>
              <a:ea typeface="Arial Rounded"/>
              <a:cs typeface="Arial Rounded"/>
              <a:sym typeface="Arial Rounded"/>
            </a:endParaRPr>
          </a:p>
        </p:txBody>
      </p:sp>
      <p:sp>
        <p:nvSpPr>
          <p:cNvPr id="721" name="Google Shape;721;p15"/>
          <p:cNvSpPr/>
          <p:nvPr/>
        </p:nvSpPr>
        <p:spPr>
          <a:xfrm>
            <a:off x="766631" y="1871347"/>
            <a:ext cx="7904728"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F0000"/>
                </a:solidFill>
                <a:latin typeface="Arial Rounded"/>
                <a:ea typeface="Arial Rounded"/>
                <a:cs typeface="Arial Rounded"/>
                <a:sym typeface="Arial Rounded"/>
              </a:rPr>
              <a:t>Gợi ý (G):</a:t>
            </a:r>
            <a:endParaRPr/>
          </a:p>
          <a:p>
            <a:pPr marL="0" marR="0" lvl="0" indent="0" algn="l" rtl="0">
              <a:spcBef>
                <a:spcPts val="0"/>
              </a:spcBef>
              <a:spcAft>
                <a:spcPts val="0"/>
              </a:spcAft>
              <a:buNone/>
            </a:pPr>
            <a:r>
              <a:rPr lang="en-US" sz="4800" b="1">
                <a:solidFill>
                  <a:srgbClr val="FF0000"/>
                </a:solidFill>
                <a:latin typeface="Arial Rounded"/>
                <a:ea typeface="Arial Rounded"/>
                <a:cs typeface="Arial Rounded"/>
                <a:sym typeface="Arial Rounded"/>
              </a:rPr>
              <a:t>- Họ và tên của em là gì?</a:t>
            </a:r>
            <a:endParaRPr/>
          </a:p>
          <a:p>
            <a:pPr marL="0" marR="0" lvl="0" indent="0" algn="l" rtl="0">
              <a:spcBef>
                <a:spcPts val="0"/>
              </a:spcBef>
              <a:spcAft>
                <a:spcPts val="0"/>
              </a:spcAft>
              <a:buNone/>
            </a:pPr>
            <a:r>
              <a:rPr lang="en-US" sz="4800" b="1">
                <a:solidFill>
                  <a:srgbClr val="FF0000"/>
                </a:solidFill>
                <a:latin typeface="Arial Rounded"/>
                <a:ea typeface="Arial Rounded"/>
                <a:cs typeface="Arial Rounded"/>
                <a:sym typeface="Arial Rounded"/>
              </a:rPr>
              <a:t>- Em học lớp nào, trường nào?</a:t>
            </a:r>
            <a:endParaRPr/>
          </a:p>
          <a:p>
            <a:pPr marL="0" marR="0" lvl="0" indent="0" algn="l" rtl="0">
              <a:spcBef>
                <a:spcPts val="0"/>
              </a:spcBef>
              <a:spcAft>
                <a:spcPts val="0"/>
              </a:spcAft>
              <a:buNone/>
            </a:pPr>
            <a:r>
              <a:rPr lang="en-US" sz="4800" b="1">
                <a:solidFill>
                  <a:srgbClr val="FF0000"/>
                </a:solidFill>
                <a:latin typeface="Arial Rounded"/>
                <a:ea typeface="Arial Rounded"/>
                <a:cs typeface="Arial Rounded"/>
                <a:sym typeface="Arial Rounded"/>
              </a:rPr>
              <a:t>- Sở thích của em là gì?</a:t>
            </a:r>
            <a:endParaRPr sz="4800" b="1" i="0" u="none" strike="noStrike" cap="none">
              <a:solidFill>
                <a:srgbClr val="FF0000"/>
              </a:solidFill>
              <a:latin typeface="Arial Rounded"/>
              <a:ea typeface="Arial Rounded"/>
              <a:cs typeface="Arial Rounded"/>
              <a:sym typeface="Arial Rounded"/>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0"/>
                                        </p:tgtEl>
                                        <p:attrNameLst>
                                          <p:attrName>style.visibility</p:attrName>
                                        </p:attrNameLst>
                                      </p:cBhvr>
                                      <p:to>
                                        <p:strVal val="visible"/>
                                      </p:to>
                                    </p:set>
                                    <p:anim calcmode="lin" valueType="num">
                                      <p:cBhvr additive="base">
                                        <p:cTn id="7" dur="500"/>
                                        <p:tgtEl>
                                          <p:spTgt spid="72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1"/>
                                        </p:tgtEl>
                                        <p:attrNameLst>
                                          <p:attrName>style.visibility</p:attrName>
                                        </p:attrNameLst>
                                      </p:cBhvr>
                                      <p:to>
                                        <p:strVal val="visible"/>
                                      </p:to>
                                    </p:set>
                                    <p:animEffect transition="in" filter="fade">
                                      <p:cBhvr>
                                        <p:cTn id="12" dur="1000"/>
                                        <p:tgtEl>
                                          <p:spTgt spid="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千图网拥有20W+精美PPT模板 更多PPT模板下载至：www.58pic.com/office/pp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305</Words>
  <Application>Microsoft Office PowerPoint</Application>
  <PresentationFormat>Widescreen</PresentationFormat>
  <Paragraphs>51</Paragraphs>
  <Slides>13</Slides>
  <Notes>13</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13</vt:i4>
      </vt:variant>
    </vt:vector>
  </HeadingPairs>
  <TitlesOfParts>
    <vt:vector size="28" baseType="lpstr">
      <vt:lpstr>Calibri</vt:lpstr>
      <vt:lpstr>Times New Roman</vt:lpstr>
      <vt:lpstr>Arial Rounded</vt:lpstr>
      <vt:lpstr>Arial Black</vt:lpstr>
      <vt:lpstr>Arial</vt:lpstr>
      <vt:lpstr>HP001 4 hàng</vt:lpstr>
      <vt:lpstr>2_Office 主题</vt:lpstr>
      <vt:lpstr>Office Theme</vt:lpstr>
      <vt:lpstr>1_Office 主题​​</vt:lpstr>
      <vt:lpstr>2_Office 主题​​</vt:lpstr>
      <vt:lpstr>Office 主题​​</vt:lpstr>
      <vt:lpstr>3_Office 主题​​</vt:lpstr>
      <vt:lpstr>1_Office 主题</vt:lpstr>
      <vt:lpstr>Office 主题</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cp:revision>
  <dcterms:created xsi:type="dcterms:W3CDTF">2021-07-24T02:29:38Z</dcterms:created>
  <dcterms:modified xsi:type="dcterms:W3CDTF">2024-09-22T00:34:32Z</dcterms:modified>
</cp:coreProperties>
</file>