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73" r:id="rId2"/>
    <p:sldMasterId id="2147483685" r:id="rId3"/>
    <p:sldMasterId id="2147483697" r:id="rId4"/>
    <p:sldMasterId id="2147483703" r:id="rId5"/>
  </p:sldMasterIdLst>
  <p:notesMasterIdLst>
    <p:notesMasterId r:id="rId15"/>
  </p:notesMasterIdLst>
  <p:sldIdLst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icrosoft Yahei" panose="020B0503020204020204" pitchFamily="34" charset="-122"/>
      <p:regular r:id="rId20"/>
      <p:bold r:id="rId21"/>
    </p:embeddedFont>
    <p:embeddedFont>
      <p:font typeface="Quicksand Mediu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gRHieRoFlMJ7pF5wu1oMU6pZW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:notes"/>
          <p:cNvSpPr txBox="1"/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Bài giảng thiết kế bởi: Hương Thảo - tranthao121004@gmail.com</a:t>
            </a:r>
            <a:endParaRPr/>
          </a:p>
        </p:txBody>
      </p:sp>
      <p:sp>
        <p:nvSpPr>
          <p:cNvPr id="350" name="Google Shape;35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9" name="Google Shape;369;p9:notes"/>
          <p:cNvSpPr txBox="1"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9:notes"/>
          <p:cNvSpPr txBox="1"/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6000"/>
              <a:buFont typeface="Microsoft Yahei"/>
              <a:buNone/>
              <a:defRPr sz="60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标题和内容">
  <p:cSld name="4_标题和内容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 rot="5400000">
            <a:off x="7133433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/>
              <a:buNone/>
              <a:defRPr sz="40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1799433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和内容">
  <p:cSld name="1_标题和内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838200" y="327029"/>
            <a:ext cx="10515600" cy="585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和内容">
  <p:cSld name="2_标题和内容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/>
              <a:buNone/>
              <a:defRPr sz="40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702439"/>
            <a:ext cx="10515600" cy="447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0" name="Google Shape;22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6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4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4265"/>
              <a:buFont typeface="Arial"/>
              <a:buNone/>
              <a:defRPr sz="42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3735"/>
              <a:buFont typeface="Arial"/>
              <a:buNone/>
              <a:defRPr sz="373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4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3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4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665"/>
              <a:buFont typeface="Arial"/>
              <a:buNone/>
              <a:defRPr sz="26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2135"/>
              <a:buFont typeface="Arial"/>
              <a:buNone/>
              <a:defRPr sz="213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sz="18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sz="18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sz="18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sz="18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sz="18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0"/>
              </a:spcBef>
              <a:spcAft>
                <a:spcPts val="0"/>
              </a:spcAft>
              <a:buClr>
                <a:srgbClr val="888888"/>
              </a:buClr>
              <a:buSzPts val="1865"/>
              <a:buFont typeface="Arial"/>
              <a:buNone/>
              <a:defRPr sz="186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57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•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4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657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•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5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5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–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»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50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None/>
              <a:defRPr sz="213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50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–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»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41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135"/>
              <a:buFont typeface="Arial"/>
              <a:buChar char="•"/>
              <a:defRPr sz="21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2"/>
          <p:cNvSpPr txBox="1"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Google Shape;262;p5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4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Google Shape;263;p52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66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5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53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Arial"/>
              <a:buNone/>
              <a:defRPr sz="1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335"/>
              <a:buFont typeface="Arial"/>
              <a:buNone/>
              <a:defRPr sz="133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1"/>
          </p:nvPr>
        </p:nvSpPr>
        <p:spPr>
          <a:xfrm rot="5400000"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4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 rot="5400000">
            <a:off x="8016875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 rot="5400000">
            <a:off x="2428875" y="-1612899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994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ội dung bài 1">
  <p:cSld name="Nội dung bài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/>
          <p:nvPr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Tiếng Việt 2</a:t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iới thiệu">
  <p:cSld name="Giới thiệu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 txBox="1">
            <a:spLocks noGrp="1"/>
          </p:cNvSpPr>
          <p:nvPr>
            <p:ph type="body" idx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body" idx="2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Arial"/>
              <a:buNone/>
              <a:defRPr sz="5600" b="1" i="0" u="none" strike="noStrike" cap="none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60"/>
          <p:cNvSpPr>
            <a:spLocks noGrp="1"/>
          </p:cNvSpPr>
          <p:nvPr>
            <p:ph type="pic" idx="3"/>
          </p:nvPr>
        </p:nvSpPr>
        <p:spPr>
          <a:xfrm>
            <a:off x="0" y="2517922"/>
            <a:ext cx="3962400" cy="4340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500"/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1"/>
          <p:cNvSpPr txBox="1"/>
          <p:nvPr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Tiếng Việt 2</a:t>
            </a:r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ội dung bài 2">
  <p:cSld name="Nội dung bài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2"/>
          <p:cNvSpPr txBox="1"/>
          <p:nvPr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Tiếng Việt 2</a:t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ết thúc">
  <p:cSld name="Kết thúc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800"/>
              <a:buFont typeface="Microsoft Yahei"/>
              <a:buNone/>
              <a:defRPr sz="48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1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57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57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5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4" name="Google Shape;294;p5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8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58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5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">
  <p:cSld name="内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/>
              <a:buNone/>
              <a:defRPr sz="40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/>
              <a:buNone/>
              <a:defRPr sz="40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8200" y="2368554"/>
            <a:ext cx="5222240" cy="382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256658" y="1482091"/>
            <a:ext cx="5097145" cy="8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0070C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256658" y="2368554"/>
            <a:ext cx="5097145" cy="382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3333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5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3238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‒"/>
              <a:defRPr sz="20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50"/>
              <a:buFont typeface="Arial"/>
              <a:buChar char="˃"/>
              <a:defRPr sz="18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39"/>
          <p:cNvSpPr/>
          <p:nvPr/>
        </p:nvSpPr>
        <p:spPr>
          <a:xfrm>
            <a:off x="8472185" y="4439041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标题和内容">
  <p:cSld name="3_标题和内容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0"/>
          <p:cNvSpPr txBox="1"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4000"/>
              <a:buFont typeface="Microsoft Yahei"/>
              <a:buNone/>
              <a:defRPr sz="40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 + 文本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>
            <a:spLocks noGrp="1"/>
          </p:cNvSpPr>
          <p:nvPr>
            <p:ph type="pic" idx="2"/>
          </p:nvPr>
        </p:nvSpPr>
        <p:spPr>
          <a:xfrm>
            <a:off x="-12698" y="-1905"/>
            <a:ext cx="7017385" cy="686181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41"/>
          <p:cNvSpPr txBox="1"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body" idx="1"/>
          </p:nvPr>
        </p:nvSpPr>
        <p:spPr>
          <a:xfrm>
            <a:off x="7349492" y="1694180"/>
            <a:ext cx="4393565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文本 + 图片">
  <p:cSld name="文本 + 图片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2"/>
          <p:cNvSpPr>
            <a:spLocks noGrp="1"/>
          </p:cNvSpPr>
          <p:nvPr>
            <p:ph type="pic" idx="2"/>
          </p:nvPr>
        </p:nvSpPr>
        <p:spPr>
          <a:xfrm>
            <a:off x="5183508" y="-7620"/>
            <a:ext cx="7017385" cy="686181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2"/>
          <p:cNvSpPr txBox="1"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3200"/>
              <a:buFont typeface="Microsoft Yahei"/>
              <a:buNone/>
              <a:defRPr sz="3200" b="0" i="0" u="none" strike="noStrike" cap="none">
                <a:solidFill>
                  <a:srgbClr val="202020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body" idx="1"/>
          </p:nvPr>
        </p:nvSpPr>
        <p:spPr>
          <a:xfrm>
            <a:off x="409578" y="1694180"/>
            <a:ext cx="4280535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050"/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42"/>
          <p:cNvSpPr txBox="1">
            <a:spLocks noGrp="1"/>
          </p:cNvSpPr>
          <p:nvPr>
            <p:ph type="dt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42"/>
          <p:cNvSpPr txBox="1">
            <a:spLocks noGrp="1"/>
          </p:cNvSpPr>
          <p:nvPr>
            <p:ph type="ft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sldNum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 Thảo: tranthao121004@gmail.com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19"/>
          <p:cNvSpPr txBox="1"/>
          <p:nvPr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 Thảo: tranthao121004@gmail.com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1" descr="100+ Hình nền Slide đẹp 202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9563100" y="8792"/>
            <a:ext cx="26289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 Thảo: tranthao121004@gmail.com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"/>
          <p:cNvPicPr preferRelativeResize="0"/>
          <p:nvPr/>
        </p:nvPicPr>
        <p:blipFill rotWithShape="1">
          <a:blip r:embed="rId3">
            <a:alphaModFix/>
          </a:blip>
          <a:srcRect b="99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"/>
          <p:cNvSpPr txBox="1"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800"/>
              <a:buFont typeface="Arial Rounded"/>
              <a:buNone/>
            </a:pPr>
            <a:r>
              <a:rPr lang="en-US" sz="48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Chào mừng các em đến với tiết Tiếng Việt - Lớp 2</a:t>
            </a:r>
            <a:endParaRPr/>
          </a:p>
        </p:txBody>
      </p:sp>
      <p:pic>
        <p:nvPicPr>
          <p:cNvPr id="308" name="Google Shape;3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42460" y="2948940"/>
            <a:ext cx="3286125" cy="3909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4895" y="56367"/>
            <a:ext cx="5002213" cy="154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"/>
          <p:cNvSpPr txBox="1"/>
          <p:nvPr/>
        </p:nvSpPr>
        <p:spPr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5D3D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DC5D3D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>
              <a:solidFill>
                <a:srgbClr val="DC5D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99881" y="4085590"/>
            <a:ext cx="2421891" cy="225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7113" y="-1600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"/>
          <p:cNvSpPr txBox="1"/>
          <p:nvPr/>
        </p:nvSpPr>
        <p:spPr>
          <a:xfrm>
            <a:off x="2947386" y="1935332"/>
            <a:ext cx="656059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Times New Roman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 mở rộng</a:t>
            </a:r>
            <a:endParaRPr sz="6600" b="1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6" descr="PPT素材-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5"/>
              <a:buFont typeface="Calibri"/>
              <a:buNone/>
            </a:pPr>
            <a:endParaRPr sz="373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6"/>
          <p:cNvSpPr txBox="1"/>
          <p:nvPr/>
        </p:nvSpPr>
        <p:spPr>
          <a:xfrm>
            <a:off x="2743200" y="1118586"/>
            <a:ext cx="7688062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 một bài thơ hoặc câu chuyện viết về thiếu nhi</a:t>
            </a:r>
            <a:endParaRPr sz="48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41" name="Google Shape;34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13345" y="2760539"/>
            <a:ext cx="38671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7"/>
          <p:cNvSpPr/>
          <p:nvPr/>
        </p:nvSpPr>
        <p:spPr>
          <a:xfrm>
            <a:off x="88778" y="275208"/>
            <a:ext cx="11896076" cy="625875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Chúc mừng ngày Tết Thiếu nhi</a:t>
            </a:r>
            <a:endParaRPr sz="320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Hôm nay Quốc Tế thiếu nhi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Chúc cho các bé việc gì cũng vui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Ngủ ngoan, ăn khỏe, xinh tươi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Cùng nhau chia sẻ ngọt bùi yêu thương.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chăm, yêu quý mái trường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lời cha mẹ vấn vương bạn thầy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Mùng một tháng Sáu năm nay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Cùng nhau cố gắng dựng xây sau này.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ngoan, trò giỏi từ nay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Học hành bài vở từng ngày vươn lên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Kính thầy và bậc cao niên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Xứng danh hai chữ thảo hiền bé ngoan.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(Liên Vũ)</a:t>
            </a:r>
            <a:endParaRPr sz="2400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8"/>
          <p:cNvPicPr preferRelativeResize="0"/>
          <p:nvPr/>
        </p:nvPicPr>
        <p:blipFill rotWithShape="1">
          <a:blip r:embed="rId3">
            <a:alphaModFix/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1737" y="459893"/>
            <a:ext cx="1164368" cy="53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26929" y="31135"/>
            <a:ext cx="1246993" cy="124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3932" y="1308292"/>
            <a:ext cx="7924136" cy="457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8"/>
          <p:cNvPicPr preferRelativeResize="0"/>
          <p:nvPr/>
        </p:nvPicPr>
        <p:blipFill rotWithShape="1">
          <a:blip r:embed="rId8">
            <a:alphaModFix/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2561" y="2067453"/>
            <a:ext cx="722839" cy="131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01792" y="109483"/>
            <a:ext cx="528179" cy="11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922350" y="286930"/>
            <a:ext cx="642833" cy="1165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936549" y="2953679"/>
            <a:ext cx="810243" cy="146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031" y="377784"/>
            <a:ext cx="1164368" cy="53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52848" y="487234"/>
            <a:ext cx="1163221" cy="52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8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0717699" y="703322"/>
            <a:ext cx="1373271" cy="688924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8"/>
          <p:cNvSpPr txBox="1"/>
          <p:nvPr/>
        </p:nvSpPr>
        <p:spPr>
          <a:xfrm>
            <a:off x="2287401" y="1688582"/>
            <a:ext cx="762112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Trong bài thơ, câu chuyện </a:t>
            </a:r>
            <a:endParaRPr sz="4800" b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Em đã đọc, tác giả là ai?</a:t>
            </a:r>
            <a:endParaRPr sz="4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8"/>
          <p:cNvSpPr txBox="1"/>
          <p:nvPr/>
        </p:nvSpPr>
        <p:spPr>
          <a:xfrm>
            <a:off x="2447781" y="3236935"/>
            <a:ext cx="72637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marR="0" lvl="0" indent="-685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Arial"/>
              <a:buChar char="•"/>
            </a:pPr>
            <a:r>
              <a:rPr lang="en-US" sz="48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Chi tiết/ câu thơ nào em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thích nhất?</a:t>
            </a:r>
            <a:endParaRPr sz="4800" b="1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9" descr="PPT素材-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9" descr="PPT素材-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9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 Rounded"/>
              <a:buNone/>
            </a:pPr>
            <a:r>
              <a:rPr lang="en-US" sz="6400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Thi đọc </a:t>
            </a:r>
            <a:r>
              <a:rPr lang="en-US" sz="64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trước lớp</a:t>
            </a:r>
            <a:endParaRPr sz="6400" b="0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81" y="56367"/>
            <a:ext cx="11508419" cy="15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10"/>
          <p:cNvSpPr txBox="1"/>
          <p:nvPr/>
        </p:nvSpPr>
        <p:spPr>
          <a:xfrm>
            <a:off x="4059304" y="312464"/>
            <a:ext cx="5100408" cy="480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5D3D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DC5D3D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 vào phiếu đọc sách</a:t>
            </a:r>
            <a:endParaRPr sz="2800" b="1" i="0" u="none" strike="noStrike" cap="none">
              <a:solidFill>
                <a:srgbClr val="DC5D3D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383" name="Google Shape;383;p10"/>
          <p:cNvGrpSpPr/>
          <p:nvPr/>
        </p:nvGrpSpPr>
        <p:grpSpPr>
          <a:xfrm>
            <a:off x="970918" y="1384300"/>
            <a:ext cx="11022814" cy="2343150"/>
            <a:chOff x="1021" y="1992"/>
            <a:chExt cx="17377" cy="4228"/>
          </a:xfrm>
        </p:grpSpPr>
        <p:pic>
          <p:nvPicPr>
            <p:cNvPr id="384" name="Google Shape;384;p10" descr="999ba5066198f2db59d550c4dbd2090b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21" y="1992"/>
              <a:ext cx="17377" cy="42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5" name="Google Shape;385;p10"/>
            <p:cNvSpPr txBox="1"/>
            <p:nvPr/>
          </p:nvSpPr>
          <p:spPr>
            <a:xfrm>
              <a:off x="2112" y="3404"/>
              <a:ext cx="4367" cy="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C5D3D"/>
                </a:buClr>
                <a:buSzPts val="3200"/>
                <a:buFont typeface="Arial Rounded"/>
                <a:buNone/>
              </a:pPr>
              <a:r>
                <a:rPr lang="en-US" sz="3200" b="1" i="0" u="none" strike="noStrike" cap="none">
                  <a:solidFill>
                    <a:srgbClr val="DC5D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Tên bài đọc</a:t>
              </a:r>
              <a:endParaRPr sz="3200" b="1" i="0" u="none" strike="noStrike" cap="none">
                <a:solidFill>
                  <a:srgbClr val="DC5D3D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86" name="Google Shape;386;p10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C5D3D"/>
                </a:buClr>
                <a:buSzPts val="3200"/>
                <a:buFont typeface="Arial Rounded"/>
                <a:buNone/>
              </a:pPr>
              <a:r>
                <a:rPr lang="en-US" sz="3200" b="1">
                  <a:solidFill>
                    <a:srgbClr val="DC5D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Tên tác giả</a:t>
              </a:r>
              <a:endParaRPr sz="3200" b="1" i="0" u="none" strike="noStrike" cap="none">
                <a:solidFill>
                  <a:srgbClr val="DC5D3D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  <p:sp>
          <p:nvSpPr>
            <p:cNvPr id="387" name="Google Shape;387;p10"/>
            <p:cNvSpPr txBox="1"/>
            <p:nvPr/>
          </p:nvSpPr>
          <p:spPr>
            <a:xfrm>
              <a:off x="13182" y="2838"/>
              <a:ext cx="4474" cy="1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DC5D3D"/>
                </a:buClr>
                <a:buSzPts val="3200"/>
                <a:buFont typeface="Arial Rounded"/>
                <a:buNone/>
              </a:pPr>
              <a:r>
                <a:rPr lang="en-US" sz="3200" b="1">
                  <a:solidFill>
                    <a:srgbClr val="DC5D3D"/>
                  </a:solidFill>
                  <a:latin typeface="Arial Rounded"/>
                  <a:ea typeface="Arial Rounded"/>
                  <a:cs typeface="Arial Rounded"/>
                  <a:sym typeface="Arial Rounded"/>
                </a:rPr>
                <a:t>Điều em thích nhất trong bài?</a:t>
              </a:r>
              <a:endParaRPr sz="3200" b="1" i="0" u="none" strike="noStrike" cap="none">
                <a:solidFill>
                  <a:srgbClr val="DC5D3D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pic>
        <p:nvPicPr>
          <p:cNvPr id="388" name="Google Shape;388;p10" descr="8691fc963511599ce3dc24771297d54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36927" y="3727450"/>
            <a:ext cx="5260340" cy="2703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11"/>
          <p:cNvPicPr preferRelativeResize="0"/>
          <p:nvPr/>
        </p:nvPicPr>
        <p:blipFill rotWithShape="1">
          <a:blip r:embed="rId3">
            <a:alphaModFix/>
          </a:blip>
          <a:srcRect l="11908" t="16713" b="14111"/>
          <a:stretch/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3315" y="3721611"/>
            <a:ext cx="5002213" cy="154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1"/>
          <p:cNvPicPr preferRelativeResize="0"/>
          <p:nvPr/>
        </p:nvPicPr>
        <p:blipFill rotWithShape="1">
          <a:blip r:embed="rId5">
            <a:alphaModFix/>
          </a:blip>
          <a:srcRect l="4193" t="2191" r="2693" b="6031"/>
          <a:stretch/>
        </p:blipFill>
        <p:spPr>
          <a:xfrm>
            <a:off x="112395" y="3453134"/>
            <a:ext cx="3482340" cy="31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11" descr="7025f93bab81e29a45dfc8ebfbf481b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3372" y="955675"/>
            <a:ext cx="4785995" cy="676402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1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 cap="flat" cmpd="sng">
            <a:solidFill>
              <a:srgbClr val="DC5D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Củng cố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bài học</a:t>
            </a:r>
            <a:endParaRPr sz="7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oạt độn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Times New Roman</vt:lpstr>
      <vt:lpstr>Calibri</vt:lpstr>
      <vt:lpstr>Microsoft Yahei</vt:lpstr>
      <vt:lpstr>Arial Rounded</vt:lpstr>
      <vt:lpstr>Arial</vt:lpstr>
      <vt:lpstr>Quicksand Medium</vt:lpstr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Admin</cp:lastModifiedBy>
  <cp:revision>1</cp:revision>
  <dcterms:created xsi:type="dcterms:W3CDTF">2021-07-24T02:57:34Z</dcterms:created>
  <dcterms:modified xsi:type="dcterms:W3CDTF">2024-09-22T00:35:22Z</dcterms:modified>
</cp:coreProperties>
</file>