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57" r:id="rId3"/>
    <p:sldMasterId id="2147483771" r:id="rId4"/>
    <p:sldMasterId id="2147483787" r:id="rId5"/>
    <p:sldMasterId id="2147483816" r:id="rId6"/>
  </p:sldMasterIdLst>
  <p:notesMasterIdLst>
    <p:notesMasterId r:id="rId23"/>
  </p:notesMasterIdLst>
  <p:handoutMasterIdLst>
    <p:handoutMasterId r:id="rId24"/>
  </p:handoutMasterIdLst>
  <p:sldIdLst>
    <p:sldId id="259" r:id="rId7"/>
    <p:sldId id="511" r:id="rId8"/>
    <p:sldId id="514" r:id="rId9"/>
    <p:sldId id="499" r:id="rId10"/>
    <p:sldId id="516" r:id="rId11"/>
    <p:sldId id="500" r:id="rId12"/>
    <p:sldId id="501" r:id="rId13"/>
    <p:sldId id="517" r:id="rId14"/>
    <p:sldId id="568" r:id="rId15"/>
    <p:sldId id="569" r:id="rId16"/>
    <p:sldId id="570" r:id="rId17"/>
    <p:sldId id="571" r:id="rId18"/>
    <p:sldId id="261" r:id="rId19"/>
    <p:sldId id="262" r:id="rId20"/>
    <p:sldId id="263" r:id="rId21"/>
    <p:sldId id="2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4407"/>
    <a:srgbClr val="FAC40F"/>
    <a:srgbClr val="E29A19"/>
    <a:srgbClr val="FF4D67"/>
    <a:srgbClr val="0188D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13" autoAdjust="0"/>
    <p:restoredTop sz="94291" autoAdjust="0"/>
  </p:normalViewPr>
  <p:slideViewPr>
    <p:cSldViewPr snapToGrid="0">
      <p:cViewPr varScale="1">
        <p:scale>
          <a:sx n="69" d="100"/>
          <a:sy n="69" d="100"/>
        </p:scale>
        <p:origin x="834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284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31E69A9-DD23-433E-BC80-891D1C9D56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773412-27FE-411A-8212-F559437483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BD5C59-3F08-4AC5-9FA6-9A8A1579EF77}" type="datetimeFigureOut">
              <a:rPr lang="en-US" smtClean="0"/>
              <a:t>22/9/2024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2BD123-9440-4446-AB22-260E02EF5BD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BF0D5F-6D38-418D-B8C7-634C2E6834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DED87A-5B51-4F4A-841A-28F10C08C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62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68A1F-9C89-448C-AD9B-F84853DCD3B2}" type="datetimeFigureOut">
              <a:rPr lang="en-US" smtClean="0"/>
              <a:t>22/9/2024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E5B29-53DE-441E-8300-A4E89A72F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9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052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700758"/>
      </p:ext>
    </p:extLst>
  </p:cSld>
  <p:clrMapOvr>
    <a:masterClrMapping/>
  </p:clrMapOvr>
  <p:transition spd="med" advClick="0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0626607"/>
      </p:ext>
    </p:extLst>
  </p:cSld>
  <p:clrMapOvr>
    <a:masterClrMapping/>
  </p:clrMapOvr>
  <p:transition spd="med" advClick="0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874084"/>
      </p:ext>
    </p:extLst>
  </p:cSld>
  <p:clrMapOvr>
    <a:masterClrMapping/>
  </p:clrMapOvr>
  <p:transition spd="med" advClick="0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2576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6467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72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38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41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71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86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2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881740"/>
      </p:ext>
    </p:extLst>
  </p:cSld>
  <p:clrMapOvr>
    <a:masterClrMapping/>
  </p:clrMapOvr>
  <p:transition spd="med" advClick="0" advTm="400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356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83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8562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22/9/2024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5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22/9/2024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8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22/9/2024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3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22/9/2024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9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22/9/2024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22/9/2024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22/9/2024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99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180384"/>
      </p:ext>
    </p:extLst>
  </p:cSld>
  <p:clrMapOvr>
    <a:masterClrMapping/>
  </p:clrMapOvr>
  <p:transition spd="med" advClick="0" advTm="4000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22/9/2024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0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22/9/2024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2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22/9/2024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57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22/9/2024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2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41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2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589551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894308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7133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13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879725"/>
      </p:ext>
    </p:extLst>
  </p:cSld>
  <p:clrMapOvr>
    <a:masterClrMapping/>
  </p:clrMapOvr>
  <p:transition spd="med" advClick="0" advTm="4000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05426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4885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72532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4358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3810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3621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472029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1202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0028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062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412838"/>
      </p:ext>
    </p:extLst>
  </p:cSld>
  <p:clrMapOvr>
    <a:masterClrMapping/>
  </p:clrMapOvr>
  <p:transition spd="med" advClick="0" advTm="4000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620092996"/>
      </p:ext>
    </p:extLst>
  </p:cSld>
  <p:clrMapOvr>
    <a:masterClrMapping/>
  </p:clrMapOvr>
  <p:transition spd="slow">
    <p:split orient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56396074"/>
      </p:ext>
    </p:extLst>
  </p:cSld>
  <p:clrMapOvr>
    <a:masterClrMapping/>
  </p:clrMapOvr>
  <p:transition spd="slow">
    <p:split orient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01463938"/>
      </p:ext>
    </p:extLst>
  </p:cSld>
  <p:clrMapOvr>
    <a:masterClrMapping/>
  </p:clrMapOvr>
  <p:transition spd="slow">
    <p:split orient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46455696"/>
      </p:ext>
    </p:extLst>
  </p:cSld>
  <p:clrMapOvr>
    <a:masterClrMapping/>
  </p:clrMapOvr>
  <p:transition spd="slow">
    <p:split orient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66817374"/>
      </p:ext>
    </p:extLst>
  </p:cSld>
  <p:clrMapOvr>
    <a:masterClrMapping/>
  </p:clrMapOvr>
  <p:transition spd="slow">
    <p:split orient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99717966"/>
      </p:ext>
    </p:extLst>
  </p:cSld>
  <p:clrMapOvr>
    <a:masterClrMapping/>
  </p:clrMapOvr>
  <p:transition spd="slow">
    <p:split orient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0236282"/>
      </p:ext>
    </p:extLst>
  </p:cSld>
  <p:clrMapOvr>
    <a:masterClrMapping/>
  </p:clrMapOvr>
  <p:transition spd="slow">
    <p:split orient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517963433"/>
      </p:ext>
    </p:extLst>
  </p:cSld>
  <p:clrMapOvr>
    <a:masterClrMapping/>
  </p:clrMapOvr>
  <p:transition spd="slow">
    <p:split orient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83557986"/>
      </p:ext>
    </p:extLst>
  </p:cSld>
  <p:clrMapOvr>
    <a:masterClrMapping/>
  </p:clrMapOvr>
  <p:transition spd="slow">
    <p:split orient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68721333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462876"/>
      </p:ext>
    </p:extLst>
  </p:cSld>
  <p:clrMapOvr>
    <a:masterClrMapping/>
  </p:clrMapOvr>
  <p:transition spd="med" advClick="0" advTm="4000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58302310"/>
      </p:ext>
    </p:extLst>
  </p:cSld>
  <p:clrMapOvr>
    <a:masterClrMapping/>
  </p:clrMapOvr>
  <p:transition spd="slow">
    <p:split orient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40859320"/>
      </p:ext>
    </p:extLst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442204"/>
      </p:ext>
    </p:extLst>
  </p:cSld>
  <p:clrMapOvr>
    <a:masterClrMapping/>
  </p:clrMapOvr>
  <p:transition spd="med" advClick="0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309350"/>
      </p:ext>
    </p:extLst>
  </p:cSld>
  <p:clrMapOvr>
    <a:masterClrMapping/>
  </p:clrMapOvr>
  <p:transition spd="med" advClick="0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233498"/>
      </p:ext>
    </p:extLst>
  </p:cSld>
  <p:clrMapOvr>
    <a:masterClrMapping/>
  </p:clrMapOvr>
  <p:transition spd="med" advClick="0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75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400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45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22/9/2024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887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2" r:id="rId1"/>
    <p:sldLayoutId id="2147483773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237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6552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ransition spd="slow">
    <p:split orient="vert"/>
  </p:transition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4.jpe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hdphoto" Target="../media/hdphoto1.wdp"/><Relationship Id="rId7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5.jpe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microsoft.com/office/2007/relationships/hdphoto" Target="../media/hdphoto2.wdp"/><Relationship Id="rId7" Type="http://schemas.openxmlformats.org/officeDocument/2006/relationships/image" Target="../media/image2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23.jpeg"/><Relationship Id="rId4" Type="http://schemas.openxmlformats.org/officeDocument/2006/relationships/image" Target="../media/image12.png"/><Relationship Id="rId9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hdphoto" Target="../media/hdphoto2.wdp"/><Relationship Id="rId7" Type="http://schemas.openxmlformats.org/officeDocument/2006/relationships/image" Target="../media/image2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4.jpe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microsoft.com/office/2007/relationships/hdphoto" Target="../media/hdphoto1.wdp"/><Relationship Id="rId7" Type="http://schemas.openxmlformats.org/officeDocument/2006/relationships/image" Target="../media/image2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jpeg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1.jpg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18BFFA-884B-4DA9-84A2-8D8F89533DEE}"/>
              </a:ext>
            </a:extLst>
          </p:cNvPr>
          <p:cNvSpPr/>
          <p:nvPr/>
        </p:nvSpPr>
        <p:spPr>
          <a:xfrm>
            <a:off x="10599174" y="0"/>
            <a:ext cx="1592826" cy="160757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ABB3A8-CD78-42F6-8069-07045E16157C}"/>
              </a:ext>
            </a:extLst>
          </p:cNvPr>
          <p:cNvSpPr/>
          <p:nvPr/>
        </p:nvSpPr>
        <p:spPr>
          <a:xfrm>
            <a:off x="6096000" y="803787"/>
            <a:ext cx="5799215" cy="271920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CHỦ</a:t>
            </a:r>
            <a:r>
              <a:rPr kumimoji="0" lang="en-US" sz="60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ĐỀ 1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QUÊ HƯƠNG EM 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748078"/>
      </p:ext>
    </p:extLst>
  </p:cSld>
  <p:clrMapOvr>
    <a:masterClrMapping/>
  </p:clrMapOvr>
  <p:transition spd="med" advClick="0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đẹp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quê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1" t="11806" r="48462" b="56516"/>
          <a:stretch/>
        </p:blipFill>
        <p:spPr bwMode="auto">
          <a:xfrm>
            <a:off x="617844" y="1723218"/>
            <a:ext cx="4858877" cy="482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278883" y="2358917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bắc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52" name="Picture 4" descr="Choáng ngợp hình ảnh cao nguyên đá Đồng Văn đẹp hùng v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559" y="3029588"/>
            <a:ext cx="48768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90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đẹp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quê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63" t="17978" r="3590" b="51414"/>
          <a:stretch/>
        </p:blipFill>
        <p:spPr bwMode="auto">
          <a:xfrm>
            <a:off x="642193" y="1632929"/>
            <a:ext cx="5129813" cy="492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biển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841218" y="2776641"/>
            <a:ext cx="4961814" cy="3237395"/>
            <a:chOff x="5841218" y="2776641"/>
            <a:chExt cx="4961814" cy="3237395"/>
          </a:xfrm>
        </p:grpSpPr>
        <p:pic>
          <p:nvPicPr>
            <p:cNvPr id="3074" name="Picture 2" descr="Biển Nha Trang - Dấu ấn trong lòng tôi - Cổng thông tin điện tử Bộ Công  Thươ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37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101532" y="2969378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 w="3175">
                    <a:solidFill>
                      <a:srgbClr val="FFFFFF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Nha</a:t>
              </a:r>
              <a:r>
                <a:rPr kumimoji="0" lang="en-US" sz="2400" b="1" i="0" u="none" strike="noStrike" kern="1200" cap="none" spc="0" normalizeH="0" baseline="0" noProof="0" dirty="0">
                  <a:ln w="3175">
                    <a:solidFill>
                      <a:srgbClr val="FFFFFF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3175">
                    <a:solidFill>
                      <a:srgbClr val="FFFFFF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Trang</a:t>
              </a:r>
              <a:endParaRPr kumimoji="0" lang="en-US" sz="2400" b="1" i="0" u="none" strike="noStrike" kern="1200" cap="none" spc="0" normalizeH="0" baseline="0" noProof="0" dirty="0">
                <a:ln w="3175">
                  <a:solidFill>
                    <a:srgbClr val="FFFFFF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841219" y="2776641"/>
            <a:ext cx="4961813" cy="3245185"/>
            <a:chOff x="5841219" y="2776641"/>
            <a:chExt cx="4961813" cy="3245185"/>
          </a:xfrm>
        </p:grpSpPr>
        <p:pic>
          <p:nvPicPr>
            <p:cNvPr id="3076" name="Picture 4" descr="Quy Nhơn: “Thành phố Du lịch sạch Asean 2020” | Báo Dân trí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9" y="2776641"/>
              <a:ext cx="4961813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101532" y="2950102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 w="3175">
                    <a:solidFill>
                      <a:srgbClr val="D43733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Quy</a:t>
              </a:r>
              <a:r>
                <a:rPr kumimoji="0" lang="en-US" sz="2400" b="1" i="0" u="none" strike="noStrike" kern="1200" cap="none" spc="0" normalizeH="0" baseline="0" noProof="0" dirty="0">
                  <a:ln w="3175">
                    <a:solidFill>
                      <a:srgbClr val="D43733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3175">
                    <a:solidFill>
                      <a:srgbClr val="D43733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Nhơn</a:t>
              </a:r>
              <a:endParaRPr kumimoji="0" lang="en-US" sz="2400" b="1" i="0" u="none" strike="noStrike" kern="1200" cap="none" spc="0" normalizeH="0" baseline="0" noProof="0" dirty="0">
                <a:ln w="3175">
                  <a:solidFill>
                    <a:srgbClr val="D43733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841218" y="2776641"/>
            <a:ext cx="4961814" cy="3245185"/>
            <a:chOff x="5841218" y="2776641"/>
            <a:chExt cx="4961814" cy="3245185"/>
          </a:xfrm>
        </p:grpSpPr>
        <p:pic>
          <p:nvPicPr>
            <p:cNvPr id="3078" name="Picture 6" descr="Chia sẻ kinh nghiệm đi du lịch Phú Quốc bằng xe máy từ A - Z - BestPric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257108" y="5417766"/>
              <a:ext cx="18549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solidFill>
                      <a:srgbClr val="B2DEEE">
                        <a:lumMod val="2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PHÚ QUỐC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841217" y="2776641"/>
            <a:ext cx="4961815" cy="3241290"/>
            <a:chOff x="5841217" y="2776641"/>
            <a:chExt cx="4961815" cy="3241290"/>
          </a:xfrm>
        </p:grpSpPr>
        <p:pic>
          <p:nvPicPr>
            <p:cNvPr id="3080" name="Picture 8" descr="Hạ Long - Sửng Sốt - Titop 2 ngày 1 đêm - BestPric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7" y="2776641"/>
              <a:ext cx="4961815" cy="324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9433631" y="2996268"/>
              <a:ext cx="1067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HẠ LONG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259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đẹp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quê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5" t="45718" r="47958" b="20866"/>
          <a:stretch/>
        </p:blipFill>
        <p:spPr bwMode="auto">
          <a:xfrm>
            <a:off x="642193" y="1620199"/>
            <a:ext cx="4710857" cy="493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KHÁM PHÁ</a:t>
              </a:r>
            </a:p>
          </p:txBody>
        </p:sp>
      </p:grpSp>
      <p:pic>
        <p:nvPicPr>
          <p:cNvPr id="4098" name="Picture 2" descr="Gợi ý du lịch miền tây tự túc trong 4 ngà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t="-29" r="13160"/>
          <a:stretch/>
        </p:blipFill>
        <p:spPr bwMode="auto">
          <a:xfrm>
            <a:off x="5791200" y="2699658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inh nghiệm du lịch miền Tây giá rẻ: lịch trình chi tiế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1"/>
          <a:stretch/>
        </p:blipFill>
        <p:spPr bwMode="auto">
          <a:xfrm>
            <a:off x="5791200" y="2699658"/>
            <a:ext cx="5602516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ẩm nang tour du lịch miền Tây chi tiết, cụ thể nhấ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/>
          <a:stretch/>
        </p:blipFill>
        <p:spPr bwMode="auto">
          <a:xfrm>
            <a:off x="5791200" y="2699658"/>
            <a:ext cx="5602999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ên du lịch miền Tây vào mùa nào?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"/>
          <a:stretch/>
        </p:blipFill>
        <p:spPr bwMode="auto">
          <a:xfrm>
            <a:off x="5791738" y="2699658"/>
            <a:ext cx="5601978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our Du Lịch Miền Tây 7 ngày 6 đêm Từ Hà Nội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7"/>
          <a:stretch/>
        </p:blipFill>
        <p:spPr bwMode="auto">
          <a:xfrm>
            <a:off x="5791200" y="2699657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36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đẹp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quê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5" t="52255" r="9456" b="16448"/>
          <a:stretch/>
        </p:blipFill>
        <p:spPr bwMode="auto">
          <a:xfrm>
            <a:off x="642194" y="1729869"/>
            <a:ext cx="4239066" cy="482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5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thôn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KHÁM PHÁ</a:t>
              </a:r>
            </a:p>
          </p:txBody>
        </p:sp>
      </p:grpSp>
      <p:pic>
        <p:nvPicPr>
          <p:cNvPr id="5122" name="Picture 2" descr="Đồng bằng sông Cửu Long - “Con gà đẻ trứng vàng” của kinh tế Việt Nam -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500" y="2642280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ại sao vùng đồng bằng sông Hồng và vụ cận tập trung công nghiệp cao nhất  cả nước - Bí quyết học giỏ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499" y="2642280"/>
            <a:ext cx="6191251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Đồng bằng sông Cửu Long: 46 năm vựa lúa chuyển mình - Hànộimớ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1"/>
          <a:stretch/>
        </p:blipFill>
        <p:spPr bwMode="auto">
          <a:xfrm>
            <a:off x="5226498" y="2642280"/>
            <a:ext cx="6184012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5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đẹp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quê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024049" y="2058471"/>
            <a:ext cx="5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phố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6193" r="47376" b="63033"/>
          <a:stretch/>
        </p:blipFill>
        <p:spPr bwMode="auto">
          <a:xfrm>
            <a:off x="390150" y="1723218"/>
            <a:ext cx="4715250" cy="493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hành phố Hồ Chí Minh sẽ xây dựng thành phố thông minh tại 24 quận, huyện |  Báo dân s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P Hồ Chí Minh: 45 năm, hành trình đến một đô thị thông minh, đáng sống |  Tin tức mới nhất 24h - Đọc Báo Lao Động online - Laodong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5232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ảng giá đất nhà nước thành phố Hà Nội giai đoạn 2020 đến 202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9"/>
          <a:stretch/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81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đẹp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quê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38" t="5956" r="6171" b="63270"/>
          <a:stretch/>
        </p:blipFill>
        <p:spPr bwMode="auto">
          <a:xfrm>
            <a:off x="662629" y="1587758"/>
            <a:ext cx="4769307" cy="4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415" y="2386936"/>
            <a:ext cx="6054619" cy="3390587"/>
          </a:xfrm>
          <a:prstGeom prst="rect">
            <a:avLst/>
          </a:prstGeom>
        </p:spPr>
      </p:pic>
      <p:pic>
        <p:nvPicPr>
          <p:cNvPr id="7176" name="Picture 8" descr="Căn cứ khoa học về chủ quyền của Việt Nam trên hai quần đảo Hoàng Sa và Trường  Sa | ĐẠI HỌC QUỐC GIA HÀ NỘ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099" y="2339153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76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Picture 7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21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Picture 5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145" y="3758744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Picture 6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5" y="-328596"/>
            <a:ext cx="9590071" cy="7186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E0899A-1239-4AC9-9081-9D7323A1EC9C}"/>
              </a:ext>
            </a:extLst>
          </p:cNvPr>
          <p:cNvSpPr txBox="1"/>
          <p:nvPr/>
        </p:nvSpPr>
        <p:spPr>
          <a:xfrm rot="21280811">
            <a:off x="2334827" y="2126681"/>
            <a:ext cx="4634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Củng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C80CAB-9DB7-46BD-9E4B-07E91B47CD1A}"/>
              </a:ext>
            </a:extLst>
          </p:cNvPr>
          <p:cNvSpPr txBox="1"/>
          <p:nvPr/>
        </p:nvSpPr>
        <p:spPr>
          <a:xfrm rot="21280811">
            <a:off x="1128711" y="3129308"/>
            <a:ext cx="6446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 nhà các con hãy tìm hiểu thêm về quê hương mình để đến lớp chia sẻ cùng các bạn.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83BF78-98C5-4DE3-A2CC-F51C122B4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013549-86B6-44AE-BDE6-201590B18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33" y="2124155"/>
            <a:ext cx="8763638" cy="310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9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doors dir="vert"/>
      </p:transition>
    </mc:Choice>
    <mc:Fallback xmlns="">
      <p:transition spd="slow" advClick="0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83BF78-98C5-4DE3-A2CC-F51C122B4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77DB98-A35B-484D-8855-0ECA0BC56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574" y="2331662"/>
            <a:ext cx="757188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45433"/>
      </p:ext>
    </p:extLst>
  </p:cSld>
  <p:clrMapOvr>
    <a:masterClrMapping/>
  </p:clrMapOvr>
  <p:transition spd="med" advClick="0" advTm="4000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0687FD-F454-4700-96F4-1D9D84C21E7F}"/>
              </a:ext>
            </a:extLst>
          </p:cNvPr>
          <p:cNvSpPr txBox="1"/>
          <p:nvPr/>
        </p:nvSpPr>
        <p:spPr>
          <a:xfrm>
            <a:off x="200499" y="0"/>
            <a:ext cx="7803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D72CCF-3035-493F-ADA2-C1F6B58F6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711" y="843094"/>
            <a:ext cx="9204885" cy="444153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8B75C8-514D-4F7F-80C1-5D3EF057C517}"/>
              </a:ext>
            </a:extLst>
          </p:cNvPr>
          <p:cNvCxnSpPr/>
          <p:nvPr/>
        </p:nvCxnSpPr>
        <p:spPr>
          <a:xfrm>
            <a:off x="813702" y="533790"/>
            <a:ext cx="272910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854E5F2-C4C2-47BA-B749-9A064B9380AC}"/>
              </a:ext>
            </a:extLst>
          </p:cNvPr>
          <p:cNvCxnSpPr>
            <a:cxnSpLocks/>
          </p:cNvCxnSpPr>
          <p:nvPr/>
        </p:nvCxnSpPr>
        <p:spPr>
          <a:xfrm>
            <a:off x="4246912" y="533790"/>
            <a:ext cx="25759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68" name="组合 567">
            <a:extLst>
              <a:ext uri="{FF2B5EF4-FFF2-40B4-BE49-F238E27FC236}">
                <a16:creationId xmlns:a16="http://schemas.microsoft.com/office/drawing/2014/main" id="{513E3B36-6C81-4D6C-B616-01459CD46DFF}"/>
              </a:ext>
            </a:extLst>
          </p:cNvPr>
          <p:cNvGrpSpPr/>
          <p:nvPr/>
        </p:nvGrpSpPr>
        <p:grpSpPr>
          <a:xfrm>
            <a:off x="572873" y="5243794"/>
            <a:ext cx="11046253" cy="1211173"/>
            <a:chOff x="1330899" y="1678703"/>
            <a:chExt cx="4506713" cy="1211173"/>
          </a:xfrm>
        </p:grpSpPr>
        <p:grpSp>
          <p:nvGrpSpPr>
            <p:cNvPr id="69" name="组合 376">
              <a:extLst>
                <a:ext uri="{FF2B5EF4-FFF2-40B4-BE49-F238E27FC236}">
                  <a16:creationId xmlns:a16="http://schemas.microsoft.com/office/drawing/2014/main" id="{72B82C13-6E05-4ACE-BA40-C146AEFBB25D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211173"/>
              <a:chOff x="2972472" y="1362075"/>
              <a:chExt cx="5830217" cy="1566863"/>
            </a:xfrm>
          </p:grpSpPr>
          <p:sp>
            <p:nvSpPr>
              <p:cNvPr id="71" name="Freeform 5">
                <a:extLst>
                  <a:ext uri="{FF2B5EF4-FFF2-40B4-BE49-F238E27FC236}">
                    <a16:creationId xmlns:a16="http://schemas.microsoft.com/office/drawing/2014/main" id="{92D551E6-AB35-4E2A-A6E7-4E3F875EFF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5"/>
                <a:ext cx="5197475" cy="995363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2" name="Freeform 6">
                <a:extLst>
                  <a:ext uri="{FF2B5EF4-FFF2-40B4-BE49-F238E27FC236}">
                    <a16:creationId xmlns:a16="http://schemas.microsoft.com/office/drawing/2014/main" id="{89B76384-EDD9-4DAA-8C6F-1F8EF2CF9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982663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73" name="组合 375">
                <a:extLst>
                  <a:ext uri="{FF2B5EF4-FFF2-40B4-BE49-F238E27FC236}">
                    <a16:creationId xmlns:a16="http://schemas.microsoft.com/office/drawing/2014/main" id="{9F50BA9D-7813-4D2E-8395-87BDE1FA3534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506537"/>
                <a:chOff x="2105026" y="333375"/>
                <a:chExt cx="1958975" cy="2535238"/>
              </a:xfrm>
            </p:grpSpPr>
            <p:sp>
              <p:nvSpPr>
                <p:cNvPr id="74" name="Freeform 15">
                  <a:extLst>
                    <a:ext uri="{FF2B5EF4-FFF2-40B4-BE49-F238E27FC236}">
                      <a16:creationId xmlns:a16="http://schemas.microsoft.com/office/drawing/2014/main" id="{A29EB236-A93F-4DA4-B8CB-3687C5B50E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16">
                  <a:extLst>
                    <a:ext uri="{FF2B5EF4-FFF2-40B4-BE49-F238E27FC236}">
                      <a16:creationId xmlns:a16="http://schemas.microsoft.com/office/drawing/2014/main" id="{D9789ECB-EF7A-44F8-8590-CDC4E0C234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17">
                  <a:extLst>
                    <a:ext uri="{FF2B5EF4-FFF2-40B4-BE49-F238E27FC236}">
                      <a16:creationId xmlns:a16="http://schemas.microsoft.com/office/drawing/2014/main" id="{8D3A0B3F-F420-4827-A9D7-AD9AC9A6A0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18">
                  <a:extLst>
                    <a:ext uri="{FF2B5EF4-FFF2-40B4-BE49-F238E27FC236}">
                      <a16:creationId xmlns:a16="http://schemas.microsoft.com/office/drawing/2014/main" id="{692D7EF9-1C03-4CB4-BB20-D7C35AECB7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19">
                  <a:extLst>
                    <a:ext uri="{FF2B5EF4-FFF2-40B4-BE49-F238E27FC236}">
                      <a16:creationId xmlns:a16="http://schemas.microsoft.com/office/drawing/2014/main" id="{4B6DE328-6BCE-4A5B-898D-4F4C7C04DA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20">
                  <a:extLst>
                    <a:ext uri="{FF2B5EF4-FFF2-40B4-BE49-F238E27FC236}">
                      <a16:creationId xmlns:a16="http://schemas.microsoft.com/office/drawing/2014/main" id="{47EF2501-2949-4E1E-8657-25EFCA3D02D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21">
                  <a:extLst>
                    <a:ext uri="{FF2B5EF4-FFF2-40B4-BE49-F238E27FC236}">
                      <a16:creationId xmlns:a16="http://schemas.microsoft.com/office/drawing/2014/main" id="{8EA93732-5C91-4F15-B26C-50996D4AFB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22">
                  <a:extLst>
                    <a:ext uri="{FF2B5EF4-FFF2-40B4-BE49-F238E27FC236}">
                      <a16:creationId xmlns:a16="http://schemas.microsoft.com/office/drawing/2014/main" id="{F6E3297D-2470-4032-97A9-95D0A58F654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23">
                  <a:extLst>
                    <a:ext uri="{FF2B5EF4-FFF2-40B4-BE49-F238E27FC236}">
                      <a16:creationId xmlns:a16="http://schemas.microsoft.com/office/drawing/2014/main" id="{E80496E8-CC4A-47B6-933D-AB310336072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24">
                  <a:extLst>
                    <a:ext uri="{FF2B5EF4-FFF2-40B4-BE49-F238E27FC236}">
                      <a16:creationId xmlns:a16="http://schemas.microsoft.com/office/drawing/2014/main" id="{C9E18B5B-FE30-475D-91A5-30F0C32AB5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25">
                  <a:extLst>
                    <a:ext uri="{FF2B5EF4-FFF2-40B4-BE49-F238E27FC236}">
                      <a16:creationId xmlns:a16="http://schemas.microsoft.com/office/drawing/2014/main" id="{C6DC5A77-3D61-4A75-9B96-A3A82D6907E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26">
                  <a:extLst>
                    <a:ext uri="{FF2B5EF4-FFF2-40B4-BE49-F238E27FC236}">
                      <a16:creationId xmlns:a16="http://schemas.microsoft.com/office/drawing/2014/main" id="{5B0BE474-964C-46E1-9265-BECCE48D32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27">
                  <a:extLst>
                    <a:ext uri="{FF2B5EF4-FFF2-40B4-BE49-F238E27FC236}">
                      <a16:creationId xmlns:a16="http://schemas.microsoft.com/office/drawing/2014/main" id="{D69A2253-29E8-4731-8A68-4C7A81A79B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851" y="622300"/>
                  <a:ext cx="1530350" cy="1233488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28">
                  <a:extLst>
                    <a:ext uri="{FF2B5EF4-FFF2-40B4-BE49-F238E27FC236}">
                      <a16:creationId xmlns:a16="http://schemas.microsoft.com/office/drawing/2014/main" id="{11715742-FF89-4DA1-BC4A-207649E327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29">
                  <a:extLst>
                    <a:ext uri="{FF2B5EF4-FFF2-40B4-BE49-F238E27FC236}">
                      <a16:creationId xmlns:a16="http://schemas.microsoft.com/office/drawing/2014/main" id="{5034F708-B737-4E86-8924-559D9E7AA6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30">
                  <a:extLst>
                    <a:ext uri="{FF2B5EF4-FFF2-40B4-BE49-F238E27FC236}">
                      <a16:creationId xmlns:a16="http://schemas.microsoft.com/office/drawing/2014/main" id="{7F8A362A-3FD7-45EF-9DBA-8EF923815A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31">
                  <a:extLst>
                    <a:ext uri="{FF2B5EF4-FFF2-40B4-BE49-F238E27FC236}">
                      <a16:creationId xmlns:a16="http://schemas.microsoft.com/office/drawing/2014/main" id="{7693B0C5-299A-4DF6-8F56-286387A316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32">
                  <a:extLst>
                    <a:ext uri="{FF2B5EF4-FFF2-40B4-BE49-F238E27FC236}">
                      <a16:creationId xmlns:a16="http://schemas.microsoft.com/office/drawing/2014/main" id="{357C5F1A-F910-4827-B2AD-F06AB23236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33">
                  <a:extLst>
                    <a:ext uri="{FF2B5EF4-FFF2-40B4-BE49-F238E27FC236}">
                      <a16:creationId xmlns:a16="http://schemas.microsoft.com/office/drawing/2014/main" id="{4CE4B161-3B20-4CA8-9E8A-DA04B1BC30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34">
                  <a:extLst>
                    <a:ext uri="{FF2B5EF4-FFF2-40B4-BE49-F238E27FC236}">
                      <a16:creationId xmlns:a16="http://schemas.microsoft.com/office/drawing/2014/main" id="{91E63E29-A0C9-4EDF-881C-DC8CD308C5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35">
                  <a:extLst>
                    <a:ext uri="{FF2B5EF4-FFF2-40B4-BE49-F238E27FC236}">
                      <a16:creationId xmlns:a16="http://schemas.microsoft.com/office/drawing/2014/main" id="{FD48F9E5-5DC3-44DD-8B97-560D46E673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36">
                  <a:extLst>
                    <a:ext uri="{FF2B5EF4-FFF2-40B4-BE49-F238E27FC236}">
                      <a16:creationId xmlns:a16="http://schemas.microsoft.com/office/drawing/2014/main" id="{8498B9EA-2912-42FD-BB87-E570E3C8A4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37">
                  <a:extLst>
                    <a:ext uri="{FF2B5EF4-FFF2-40B4-BE49-F238E27FC236}">
                      <a16:creationId xmlns:a16="http://schemas.microsoft.com/office/drawing/2014/main" id="{CE4533A6-BFD0-4CF7-B192-78DF8114E1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38">
                  <a:extLst>
                    <a:ext uri="{FF2B5EF4-FFF2-40B4-BE49-F238E27FC236}">
                      <a16:creationId xmlns:a16="http://schemas.microsoft.com/office/drawing/2014/main" id="{20FF0973-538F-4773-8F4D-2DEE9B3E62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39">
                  <a:extLst>
                    <a:ext uri="{FF2B5EF4-FFF2-40B4-BE49-F238E27FC236}">
                      <a16:creationId xmlns:a16="http://schemas.microsoft.com/office/drawing/2014/main" id="{C60C257A-C945-4ACD-9C49-51B8BE4B0B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40">
                  <a:extLst>
                    <a:ext uri="{FF2B5EF4-FFF2-40B4-BE49-F238E27FC236}">
                      <a16:creationId xmlns:a16="http://schemas.microsoft.com/office/drawing/2014/main" id="{7351A9AA-6703-498E-B197-D8A0D94CFB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41">
                  <a:extLst>
                    <a:ext uri="{FF2B5EF4-FFF2-40B4-BE49-F238E27FC236}">
                      <a16:creationId xmlns:a16="http://schemas.microsoft.com/office/drawing/2014/main" id="{7A0B99EB-A3C7-41DD-AA0E-20C5E9289E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8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42">
                  <a:extLst>
                    <a:ext uri="{FF2B5EF4-FFF2-40B4-BE49-F238E27FC236}">
                      <a16:creationId xmlns:a16="http://schemas.microsoft.com/office/drawing/2014/main" id="{7DBEF1DF-2CEF-4A55-AD63-69603A913E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43">
                  <a:extLst>
                    <a:ext uri="{FF2B5EF4-FFF2-40B4-BE49-F238E27FC236}">
                      <a16:creationId xmlns:a16="http://schemas.microsoft.com/office/drawing/2014/main" id="{8F21C5CA-410A-4E6E-AEDB-8BDE1E6C83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44">
                  <a:extLst>
                    <a:ext uri="{FF2B5EF4-FFF2-40B4-BE49-F238E27FC236}">
                      <a16:creationId xmlns:a16="http://schemas.microsoft.com/office/drawing/2014/main" id="{5FDB32B3-A667-44A9-A616-EB0724C17B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" name="Freeform 45">
                  <a:extLst>
                    <a:ext uri="{FF2B5EF4-FFF2-40B4-BE49-F238E27FC236}">
                      <a16:creationId xmlns:a16="http://schemas.microsoft.com/office/drawing/2014/main" id="{62B4A19C-FD9A-4CD9-916F-61A40EC37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" name="Freeform 46">
                  <a:extLst>
                    <a:ext uri="{FF2B5EF4-FFF2-40B4-BE49-F238E27FC236}">
                      <a16:creationId xmlns:a16="http://schemas.microsoft.com/office/drawing/2014/main" id="{EABCD013-B824-45F8-814A-2C288998D2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" name="Freeform 47">
                  <a:extLst>
                    <a:ext uri="{FF2B5EF4-FFF2-40B4-BE49-F238E27FC236}">
                      <a16:creationId xmlns:a16="http://schemas.microsoft.com/office/drawing/2014/main" id="{B3288EEA-4D58-4A17-95E1-3B707D7C8E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" name="Freeform 48">
                  <a:extLst>
                    <a:ext uri="{FF2B5EF4-FFF2-40B4-BE49-F238E27FC236}">
                      <a16:creationId xmlns:a16="http://schemas.microsoft.com/office/drawing/2014/main" id="{ECEC1899-49DE-42CD-B7AE-5250321C64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" name="Freeform 49">
                  <a:extLst>
                    <a:ext uri="{FF2B5EF4-FFF2-40B4-BE49-F238E27FC236}">
                      <a16:creationId xmlns:a16="http://schemas.microsoft.com/office/drawing/2014/main" id="{DC5492C0-D46A-41E2-B28C-878DFD7853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" name="Freeform 50">
                  <a:extLst>
                    <a:ext uri="{FF2B5EF4-FFF2-40B4-BE49-F238E27FC236}">
                      <a16:creationId xmlns:a16="http://schemas.microsoft.com/office/drawing/2014/main" id="{80C9BA98-CE4C-4F6E-A4EA-1F4371495E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51">
                  <a:extLst>
                    <a:ext uri="{FF2B5EF4-FFF2-40B4-BE49-F238E27FC236}">
                      <a16:creationId xmlns:a16="http://schemas.microsoft.com/office/drawing/2014/main" id="{05D40865-EF16-46A8-ABD6-60761EFAF8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52">
                  <a:extLst>
                    <a:ext uri="{FF2B5EF4-FFF2-40B4-BE49-F238E27FC236}">
                      <a16:creationId xmlns:a16="http://schemas.microsoft.com/office/drawing/2014/main" id="{8CE8DCEB-251A-4632-AD9A-B89FACFF66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53">
                  <a:extLst>
                    <a:ext uri="{FF2B5EF4-FFF2-40B4-BE49-F238E27FC236}">
                      <a16:creationId xmlns:a16="http://schemas.microsoft.com/office/drawing/2014/main" id="{48158A33-798B-4348-A933-D897BBEEFC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54">
                  <a:extLst>
                    <a:ext uri="{FF2B5EF4-FFF2-40B4-BE49-F238E27FC236}">
                      <a16:creationId xmlns:a16="http://schemas.microsoft.com/office/drawing/2014/main" id="{68079DF9-B5E1-40E9-AC10-943972CD54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55">
                  <a:extLst>
                    <a:ext uri="{FF2B5EF4-FFF2-40B4-BE49-F238E27FC236}">
                      <a16:creationId xmlns:a16="http://schemas.microsoft.com/office/drawing/2014/main" id="{53F774F9-4439-42C9-ADFB-ECA0C1C03D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56">
                  <a:extLst>
                    <a:ext uri="{FF2B5EF4-FFF2-40B4-BE49-F238E27FC236}">
                      <a16:creationId xmlns:a16="http://schemas.microsoft.com/office/drawing/2014/main" id="{8DD75E99-D9D3-430C-9CAC-B8195C7BA6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57">
                  <a:extLst>
                    <a:ext uri="{FF2B5EF4-FFF2-40B4-BE49-F238E27FC236}">
                      <a16:creationId xmlns:a16="http://schemas.microsoft.com/office/drawing/2014/main" id="{8259E864-5263-45AF-9532-C5EB5464AC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58">
                  <a:extLst>
                    <a:ext uri="{FF2B5EF4-FFF2-40B4-BE49-F238E27FC236}">
                      <a16:creationId xmlns:a16="http://schemas.microsoft.com/office/drawing/2014/main" id="{421F8168-5669-4B8B-93F3-D66F276F12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59">
                  <a:extLst>
                    <a:ext uri="{FF2B5EF4-FFF2-40B4-BE49-F238E27FC236}">
                      <a16:creationId xmlns:a16="http://schemas.microsoft.com/office/drawing/2014/main" id="{C752F359-FEA5-4DF3-9D0A-D66B7D9AD5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60">
                  <a:extLst>
                    <a:ext uri="{FF2B5EF4-FFF2-40B4-BE49-F238E27FC236}">
                      <a16:creationId xmlns:a16="http://schemas.microsoft.com/office/drawing/2014/main" id="{C2838CFD-C045-483F-A78E-7DCEDF9AC4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61">
                  <a:extLst>
                    <a:ext uri="{FF2B5EF4-FFF2-40B4-BE49-F238E27FC236}">
                      <a16:creationId xmlns:a16="http://schemas.microsoft.com/office/drawing/2014/main" id="{A4346D6E-FD72-431A-8A30-111F28BF5E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62">
                  <a:extLst>
                    <a:ext uri="{FF2B5EF4-FFF2-40B4-BE49-F238E27FC236}">
                      <a16:creationId xmlns:a16="http://schemas.microsoft.com/office/drawing/2014/main" id="{19FBAE32-EF6E-4F63-A2E0-8FD7868B40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63">
                  <a:extLst>
                    <a:ext uri="{FF2B5EF4-FFF2-40B4-BE49-F238E27FC236}">
                      <a16:creationId xmlns:a16="http://schemas.microsoft.com/office/drawing/2014/main" id="{2D75AC06-F15D-42DF-B4A5-1068909936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64">
                  <a:extLst>
                    <a:ext uri="{FF2B5EF4-FFF2-40B4-BE49-F238E27FC236}">
                      <a16:creationId xmlns:a16="http://schemas.microsoft.com/office/drawing/2014/main" id="{128BBCD2-92E5-4BE6-8A41-7810D12E4D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65">
                  <a:extLst>
                    <a:ext uri="{FF2B5EF4-FFF2-40B4-BE49-F238E27FC236}">
                      <a16:creationId xmlns:a16="http://schemas.microsoft.com/office/drawing/2014/main" id="{0B9637D4-0E7A-40EB-A0B3-849324C48A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66">
                  <a:extLst>
                    <a:ext uri="{FF2B5EF4-FFF2-40B4-BE49-F238E27FC236}">
                      <a16:creationId xmlns:a16="http://schemas.microsoft.com/office/drawing/2014/main" id="{5294E632-5886-43A5-99DC-305C48E0B5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67">
                  <a:extLst>
                    <a:ext uri="{FF2B5EF4-FFF2-40B4-BE49-F238E27FC236}">
                      <a16:creationId xmlns:a16="http://schemas.microsoft.com/office/drawing/2014/main" id="{FEC5528F-2934-4A81-980C-75C51B5B6D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68">
                  <a:extLst>
                    <a:ext uri="{FF2B5EF4-FFF2-40B4-BE49-F238E27FC236}">
                      <a16:creationId xmlns:a16="http://schemas.microsoft.com/office/drawing/2014/main" id="{4923A649-6EFB-4621-8F8E-59D8A3CB69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1" y="1308100"/>
                  <a:ext cx="211138" cy="280988"/>
                </a:xfrm>
                <a:custGeom>
                  <a:avLst/>
                  <a:gdLst>
                    <a:gd name="T0" fmla="*/ 34 w 50"/>
                    <a:gd name="T1" fmla="*/ 0 h 66"/>
                    <a:gd name="T2" fmla="*/ 31 w 50"/>
                    <a:gd name="T3" fmla="*/ 1 h 66"/>
                    <a:gd name="T4" fmla="*/ 30 w 50"/>
                    <a:gd name="T5" fmla="*/ 14 h 66"/>
                    <a:gd name="T6" fmla="*/ 17 w 50"/>
                    <a:gd name="T7" fmla="*/ 47 h 66"/>
                    <a:gd name="T8" fmla="*/ 0 w 50"/>
                    <a:gd name="T9" fmla="*/ 61 h 66"/>
                    <a:gd name="T10" fmla="*/ 13 w 50"/>
                    <a:gd name="T11" fmla="*/ 66 h 66"/>
                    <a:gd name="T12" fmla="*/ 15 w 50"/>
                    <a:gd name="T13" fmla="*/ 66 h 66"/>
                    <a:gd name="T14" fmla="*/ 39 w 50"/>
                    <a:gd name="T15" fmla="*/ 45 h 66"/>
                    <a:gd name="T16" fmla="*/ 43 w 50"/>
                    <a:gd name="T17" fmla="*/ 7 h 66"/>
                    <a:gd name="T18" fmla="*/ 34 w 50"/>
                    <a:gd name="T19" fmla="*/ 0 h 66"/>
                    <a:gd name="T20" fmla="*/ 34 w 50"/>
                    <a:gd name="T21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66">
                      <a:moveTo>
                        <a:pt x="34" y="0"/>
                      </a:moveTo>
                      <a:cubicBezTo>
                        <a:pt x="33" y="0"/>
                        <a:pt x="32" y="0"/>
                        <a:pt x="31" y="1"/>
                      </a:cubicBezTo>
                      <a:cubicBezTo>
                        <a:pt x="27" y="4"/>
                        <a:pt x="30" y="10"/>
                        <a:pt x="30" y="14"/>
                      </a:cubicBezTo>
                      <a:cubicBezTo>
                        <a:pt x="29" y="26"/>
                        <a:pt x="26" y="38"/>
                        <a:pt x="17" y="47"/>
                      </a:cubicBezTo>
                      <a:cubicBezTo>
                        <a:pt x="11" y="52"/>
                        <a:pt x="5" y="55"/>
                        <a:pt x="0" y="61"/>
                      </a:cubicBezTo>
                      <a:cubicBezTo>
                        <a:pt x="3" y="65"/>
                        <a:pt x="8" y="66"/>
                        <a:pt x="13" y="66"/>
                      </a:cubicBezTo>
                      <a:cubicBezTo>
                        <a:pt x="13" y="66"/>
                        <a:pt x="14" y="66"/>
                        <a:pt x="15" y="66"/>
                      </a:cubicBezTo>
                      <a:cubicBezTo>
                        <a:pt x="26" y="65"/>
                        <a:pt x="34" y="53"/>
                        <a:pt x="39" y="45"/>
                      </a:cubicBezTo>
                      <a:cubicBezTo>
                        <a:pt x="45" y="34"/>
                        <a:pt x="50" y="18"/>
                        <a:pt x="43" y="7"/>
                      </a:cubicBezTo>
                      <a:cubicBezTo>
                        <a:pt x="41" y="4"/>
                        <a:pt x="38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69">
                  <a:extLst>
                    <a:ext uri="{FF2B5EF4-FFF2-40B4-BE49-F238E27FC236}">
                      <a16:creationId xmlns:a16="http://schemas.microsoft.com/office/drawing/2014/main" id="{42F61D91-916B-43CB-94ED-5EABBC76D1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4"/>
                  <a:ext cx="309563" cy="141287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70">
                  <a:extLst>
                    <a:ext uri="{FF2B5EF4-FFF2-40B4-BE49-F238E27FC236}">
                      <a16:creationId xmlns:a16="http://schemas.microsoft.com/office/drawing/2014/main" id="{3F0A4DA5-3EB0-4342-9813-57386EBF19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70" name="文本框 558">
              <a:extLst>
                <a:ext uri="{FF2B5EF4-FFF2-40B4-BE49-F238E27FC236}">
                  <a16:creationId xmlns:a16="http://schemas.microsoft.com/office/drawing/2014/main" id="{F9FB3414-96EF-40AD-A3B8-0A4B0EA37FC5}"/>
                </a:ext>
              </a:extLst>
            </p:cNvPr>
            <p:cNvSpPr txBox="1"/>
            <p:nvPr/>
          </p:nvSpPr>
          <p:spPr>
            <a:xfrm>
              <a:off x="2199920" y="2233755"/>
              <a:ext cx="3463784" cy="5959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Địa chỉ quê hương của các bạn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ở đâu?</a:t>
              </a:r>
            </a:p>
          </p:txBody>
        </p:sp>
      </p:grp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7DC4961C-F8C6-4FA3-81FE-72D686488647}"/>
              </a:ext>
            </a:extLst>
          </p:cNvPr>
          <p:cNvCxnSpPr>
            <a:cxnSpLocks/>
          </p:cNvCxnSpPr>
          <p:nvPr/>
        </p:nvCxnSpPr>
        <p:spPr>
          <a:xfrm>
            <a:off x="4119904" y="1520192"/>
            <a:ext cx="110642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DF2FDCF1-C82A-482A-A85C-B47B466AEC08}"/>
              </a:ext>
            </a:extLst>
          </p:cNvPr>
          <p:cNvCxnSpPr>
            <a:cxnSpLocks/>
          </p:cNvCxnSpPr>
          <p:nvPr/>
        </p:nvCxnSpPr>
        <p:spPr>
          <a:xfrm>
            <a:off x="2187664" y="1812076"/>
            <a:ext cx="161992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014828B0-1DBA-45AE-8054-582616E1D42B}"/>
              </a:ext>
            </a:extLst>
          </p:cNvPr>
          <p:cNvCxnSpPr>
            <a:cxnSpLocks/>
          </p:cNvCxnSpPr>
          <p:nvPr/>
        </p:nvCxnSpPr>
        <p:spPr>
          <a:xfrm>
            <a:off x="3988231" y="1795354"/>
            <a:ext cx="133877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57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0687FD-F454-4700-96F4-1D9D84C21E7F}"/>
              </a:ext>
            </a:extLst>
          </p:cNvPr>
          <p:cNvSpPr txBox="1"/>
          <p:nvPr/>
        </p:nvSpPr>
        <p:spPr>
          <a:xfrm>
            <a:off x="200499" y="0"/>
            <a:ext cx="7803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D72CCF-3035-493F-ADA2-C1F6B58F6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711" y="843094"/>
            <a:ext cx="9204885" cy="444153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8B75C8-514D-4F7F-80C1-5D3EF057C517}"/>
              </a:ext>
            </a:extLst>
          </p:cNvPr>
          <p:cNvCxnSpPr/>
          <p:nvPr/>
        </p:nvCxnSpPr>
        <p:spPr>
          <a:xfrm>
            <a:off x="813702" y="533790"/>
            <a:ext cx="272910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854E5F2-C4C2-47BA-B749-9A064B9380AC}"/>
              </a:ext>
            </a:extLst>
          </p:cNvPr>
          <p:cNvCxnSpPr>
            <a:cxnSpLocks/>
          </p:cNvCxnSpPr>
          <p:nvPr/>
        </p:nvCxnSpPr>
        <p:spPr>
          <a:xfrm>
            <a:off x="4246912" y="533790"/>
            <a:ext cx="25759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68" name="组合 567">
            <a:extLst>
              <a:ext uri="{FF2B5EF4-FFF2-40B4-BE49-F238E27FC236}">
                <a16:creationId xmlns:a16="http://schemas.microsoft.com/office/drawing/2014/main" id="{513E3B36-6C81-4D6C-B616-01459CD46DFF}"/>
              </a:ext>
            </a:extLst>
          </p:cNvPr>
          <p:cNvGrpSpPr/>
          <p:nvPr/>
        </p:nvGrpSpPr>
        <p:grpSpPr>
          <a:xfrm>
            <a:off x="572873" y="5243794"/>
            <a:ext cx="11046253" cy="1328238"/>
            <a:chOff x="1330899" y="1678703"/>
            <a:chExt cx="4506713" cy="1328238"/>
          </a:xfrm>
        </p:grpSpPr>
        <p:grpSp>
          <p:nvGrpSpPr>
            <p:cNvPr id="69" name="组合 376">
              <a:extLst>
                <a:ext uri="{FF2B5EF4-FFF2-40B4-BE49-F238E27FC236}">
                  <a16:creationId xmlns:a16="http://schemas.microsoft.com/office/drawing/2014/main" id="{72B82C13-6E05-4ACE-BA40-C146AEFBB25D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328238"/>
              <a:chOff x="2972472" y="1362075"/>
              <a:chExt cx="5830217" cy="1718307"/>
            </a:xfrm>
          </p:grpSpPr>
          <p:sp>
            <p:nvSpPr>
              <p:cNvPr id="71" name="Freeform 5">
                <a:extLst>
                  <a:ext uri="{FF2B5EF4-FFF2-40B4-BE49-F238E27FC236}">
                    <a16:creationId xmlns:a16="http://schemas.microsoft.com/office/drawing/2014/main" id="{92D551E6-AB35-4E2A-A6E7-4E3F875EFF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5"/>
                <a:ext cx="5197475" cy="995363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2" name="Freeform 6">
                <a:extLst>
                  <a:ext uri="{FF2B5EF4-FFF2-40B4-BE49-F238E27FC236}">
                    <a16:creationId xmlns:a16="http://schemas.microsoft.com/office/drawing/2014/main" id="{89B76384-EDD9-4DAA-8C6F-1F8EF2CF9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982663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73" name="组合 375">
                <a:extLst>
                  <a:ext uri="{FF2B5EF4-FFF2-40B4-BE49-F238E27FC236}">
                    <a16:creationId xmlns:a16="http://schemas.microsoft.com/office/drawing/2014/main" id="{9F50BA9D-7813-4D2E-8395-87BDE1FA3534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718307"/>
                <a:chOff x="2105026" y="333375"/>
                <a:chExt cx="1958975" cy="2891609"/>
              </a:xfrm>
            </p:grpSpPr>
            <p:sp>
              <p:nvSpPr>
                <p:cNvPr id="74" name="Freeform 15">
                  <a:extLst>
                    <a:ext uri="{FF2B5EF4-FFF2-40B4-BE49-F238E27FC236}">
                      <a16:creationId xmlns:a16="http://schemas.microsoft.com/office/drawing/2014/main" id="{A29EB236-A93F-4DA4-B8CB-3687C5B50E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16">
                  <a:extLst>
                    <a:ext uri="{FF2B5EF4-FFF2-40B4-BE49-F238E27FC236}">
                      <a16:creationId xmlns:a16="http://schemas.microsoft.com/office/drawing/2014/main" id="{D9789ECB-EF7A-44F8-8590-CDC4E0C234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17">
                  <a:extLst>
                    <a:ext uri="{FF2B5EF4-FFF2-40B4-BE49-F238E27FC236}">
                      <a16:creationId xmlns:a16="http://schemas.microsoft.com/office/drawing/2014/main" id="{8D3A0B3F-F420-4827-A9D7-AD9AC9A6A0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18">
                  <a:extLst>
                    <a:ext uri="{FF2B5EF4-FFF2-40B4-BE49-F238E27FC236}">
                      <a16:creationId xmlns:a16="http://schemas.microsoft.com/office/drawing/2014/main" id="{692D7EF9-1C03-4CB4-BB20-D7C35AECB7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19">
                  <a:extLst>
                    <a:ext uri="{FF2B5EF4-FFF2-40B4-BE49-F238E27FC236}">
                      <a16:creationId xmlns:a16="http://schemas.microsoft.com/office/drawing/2014/main" id="{4B6DE328-6BCE-4A5B-898D-4F4C7C04DA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20">
                  <a:extLst>
                    <a:ext uri="{FF2B5EF4-FFF2-40B4-BE49-F238E27FC236}">
                      <a16:creationId xmlns:a16="http://schemas.microsoft.com/office/drawing/2014/main" id="{47EF2501-2949-4E1E-8657-25EFCA3D02D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21">
                  <a:extLst>
                    <a:ext uri="{FF2B5EF4-FFF2-40B4-BE49-F238E27FC236}">
                      <a16:creationId xmlns:a16="http://schemas.microsoft.com/office/drawing/2014/main" id="{8EA93732-5C91-4F15-B26C-50996D4AFB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22">
                  <a:extLst>
                    <a:ext uri="{FF2B5EF4-FFF2-40B4-BE49-F238E27FC236}">
                      <a16:creationId xmlns:a16="http://schemas.microsoft.com/office/drawing/2014/main" id="{F6E3297D-2470-4032-97A9-95D0A58F654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23">
                  <a:extLst>
                    <a:ext uri="{FF2B5EF4-FFF2-40B4-BE49-F238E27FC236}">
                      <a16:creationId xmlns:a16="http://schemas.microsoft.com/office/drawing/2014/main" id="{E80496E8-CC4A-47B6-933D-AB310336072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24">
                  <a:extLst>
                    <a:ext uri="{FF2B5EF4-FFF2-40B4-BE49-F238E27FC236}">
                      <a16:creationId xmlns:a16="http://schemas.microsoft.com/office/drawing/2014/main" id="{C9E18B5B-FE30-475D-91A5-30F0C32AB5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25">
                  <a:extLst>
                    <a:ext uri="{FF2B5EF4-FFF2-40B4-BE49-F238E27FC236}">
                      <a16:creationId xmlns:a16="http://schemas.microsoft.com/office/drawing/2014/main" id="{C6DC5A77-3D61-4A75-9B96-A3A82D6907E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26">
                  <a:extLst>
                    <a:ext uri="{FF2B5EF4-FFF2-40B4-BE49-F238E27FC236}">
                      <a16:creationId xmlns:a16="http://schemas.microsoft.com/office/drawing/2014/main" id="{5B0BE474-964C-46E1-9265-BECCE48D32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27">
                  <a:extLst>
                    <a:ext uri="{FF2B5EF4-FFF2-40B4-BE49-F238E27FC236}">
                      <a16:creationId xmlns:a16="http://schemas.microsoft.com/office/drawing/2014/main" id="{D69A2253-29E8-4731-8A68-4C7A81A79B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851" y="622300"/>
                  <a:ext cx="1530350" cy="1233488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28">
                  <a:extLst>
                    <a:ext uri="{FF2B5EF4-FFF2-40B4-BE49-F238E27FC236}">
                      <a16:creationId xmlns:a16="http://schemas.microsoft.com/office/drawing/2014/main" id="{11715742-FF89-4DA1-BC4A-207649E327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29">
                  <a:extLst>
                    <a:ext uri="{FF2B5EF4-FFF2-40B4-BE49-F238E27FC236}">
                      <a16:creationId xmlns:a16="http://schemas.microsoft.com/office/drawing/2014/main" id="{5034F708-B737-4E86-8924-559D9E7AA6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30">
                  <a:extLst>
                    <a:ext uri="{FF2B5EF4-FFF2-40B4-BE49-F238E27FC236}">
                      <a16:creationId xmlns:a16="http://schemas.microsoft.com/office/drawing/2014/main" id="{7F8A362A-3FD7-45EF-9DBA-8EF923815A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31">
                  <a:extLst>
                    <a:ext uri="{FF2B5EF4-FFF2-40B4-BE49-F238E27FC236}">
                      <a16:creationId xmlns:a16="http://schemas.microsoft.com/office/drawing/2014/main" id="{7693B0C5-299A-4DF6-8F56-286387A316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32">
                  <a:extLst>
                    <a:ext uri="{FF2B5EF4-FFF2-40B4-BE49-F238E27FC236}">
                      <a16:creationId xmlns:a16="http://schemas.microsoft.com/office/drawing/2014/main" id="{357C5F1A-F910-4827-B2AD-F06AB23236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33">
                  <a:extLst>
                    <a:ext uri="{FF2B5EF4-FFF2-40B4-BE49-F238E27FC236}">
                      <a16:creationId xmlns:a16="http://schemas.microsoft.com/office/drawing/2014/main" id="{4CE4B161-3B20-4CA8-9E8A-DA04B1BC30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34">
                  <a:extLst>
                    <a:ext uri="{FF2B5EF4-FFF2-40B4-BE49-F238E27FC236}">
                      <a16:creationId xmlns:a16="http://schemas.microsoft.com/office/drawing/2014/main" id="{91E63E29-A0C9-4EDF-881C-DC8CD308C5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35">
                  <a:extLst>
                    <a:ext uri="{FF2B5EF4-FFF2-40B4-BE49-F238E27FC236}">
                      <a16:creationId xmlns:a16="http://schemas.microsoft.com/office/drawing/2014/main" id="{FD48F9E5-5DC3-44DD-8B97-560D46E673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36">
                  <a:extLst>
                    <a:ext uri="{FF2B5EF4-FFF2-40B4-BE49-F238E27FC236}">
                      <a16:creationId xmlns:a16="http://schemas.microsoft.com/office/drawing/2014/main" id="{8498B9EA-2912-42FD-BB87-E570E3C8A4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37">
                  <a:extLst>
                    <a:ext uri="{FF2B5EF4-FFF2-40B4-BE49-F238E27FC236}">
                      <a16:creationId xmlns:a16="http://schemas.microsoft.com/office/drawing/2014/main" id="{CE4533A6-BFD0-4CF7-B192-78DF8114E1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4"/>
                  <a:ext cx="966788" cy="797695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38">
                  <a:extLst>
                    <a:ext uri="{FF2B5EF4-FFF2-40B4-BE49-F238E27FC236}">
                      <a16:creationId xmlns:a16="http://schemas.microsoft.com/office/drawing/2014/main" id="{20FF0973-538F-4773-8F4D-2DEE9B3E62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4"/>
                  <a:ext cx="966788" cy="832617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39">
                  <a:extLst>
                    <a:ext uri="{FF2B5EF4-FFF2-40B4-BE49-F238E27FC236}">
                      <a16:creationId xmlns:a16="http://schemas.microsoft.com/office/drawing/2014/main" id="{C60C257A-C945-4ACD-9C49-51B8BE4B0B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4"/>
                  <a:ext cx="885825" cy="92152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40">
                  <a:extLst>
                    <a:ext uri="{FF2B5EF4-FFF2-40B4-BE49-F238E27FC236}">
                      <a16:creationId xmlns:a16="http://schemas.microsoft.com/office/drawing/2014/main" id="{7351A9AA-6703-498E-B197-D8A0D94CFB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7"/>
                  <a:ext cx="996950" cy="956447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41">
                  <a:extLst>
                    <a:ext uri="{FF2B5EF4-FFF2-40B4-BE49-F238E27FC236}">
                      <a16:creationId xmlns:a16="http://schemas.microsoft.com/office/drawing/2014/main" id="{7A0B99EB-A3C7-41DD-AA0E-20C5E9289E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8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42">
                  <a:extLst>
                    <a:ext uri="{FF2B5EF4-FFF2-40B4-BE49-F238E27FC236}">
                      <a16:creationId xmlns:a16="http://schemas.microsoft.com/office/drawing/2014/main" id="{7DBEF1DF-2CEF-4A55-AD63-69603A913E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43">
                  <a:extLst>
                    <a:ext uri="{FF2B5EF4-FFF2-40B4-BE49-F238E27FC236}">
                      <a16:creationId xmlns:a16="http://schemas.microsoft.com/office/drawing/2014/main" id="{8F21C5CA-410A-4E6E-AEDB-8BDE1E6C83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44">
                  <a:extLst>
                    <a:ext uri="{FF2B5EF4-FFF2-40B4-BE49-F238E27FC236}">
                      <a16:creationId xmlns:a16="http://schemas.microsoft.com/office/drawing/2014/main" id="{5FDB32B3-A667-44A9-A616-EB0724C17B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" name="Freeform 45">
                  <a:extLst>
                    <a:ext uri="{FF2B5EF4-FFF2-40B4-BE49-F238E27FC236}">
                      <a16:creationId xmlns:a16="http://schemas.microsoft.com/office/drawing/2014/main" id="{62B4A19C-FD9A-4CD9-916F-61A40EC37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" name="Freeform 46">
                  <a:extLst>
                    <a:ext uri="{FF2B5EF4-FFF2-40B4-BE49-F238E27FC236}">
                      <a16:creationId xmlns:a16="http://schemas.microsoft.com/office/drawing/2014/main" id="{EABCD013-B824-45F8-814A-2C288998D2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" name="Freeform 47">
                  <a:extLst>
                    <a:ext uri="{FF2B5EF4-FFF2-40B4-BE49-F238E27FC236}">
                      <a16:creationId xmlns:a16="http://schemas.microsoft.com/office/drawing/2014/main" id="{B3288EEA-4D58-4A17-95E1-3B707D7C8E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" name="Freeform 48">
                  <a:extLst>
                    <a:ext uri="{FF2B5EF4-FFF2-40B4-BE49-F238E27FC236}">
                      <a16:creationId xmlns:a16="http://schemas.microsoft.com/office/drawing/2014/main" id="{ECEC1899-49DE-42CD-B7AE-5250321C64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" name="Freeform 49">
                  <a:extLst>
                    <a:ext uri="{FF2B5EF4-FFF2-40B4-BE49-F238E27FC236}">
                      <a16:creationId xmlns:a16="http://schemas.microsoft.com/office/drawing/2014/main" id="{DC5492C0-D46A-41E2-B28C-878DFD7853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" name="Freeform 50">
                  <a:extLst>
                    <a:ext uri="{FF2B5EF4-FFF2-40B4-BE49-F238E27FC236}">
                      <a16:creationId xmlns:a16="http://schemas.microsoft.com/office/drawing/2014/main" id="{80C9BA98-CE4C-4F6E-A4EA-1F4371495E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51">
                  <a:extLst>
                    <a:ext uri="{FF2B5EF4-FFF2-40B4-BE49-F238E27FC236}">
                      <a16:creationId xmlns:a16="http://schemas.microsoft.com/office/drawing/2014/main" id="{05D40865-EF16-46A8-ABD6-60761EFAF8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52">
                  <a:extLst>
                    <a:ext uri="{FF2B5EF4-FFF2-40B4-BE49-F238E27FC236}">
                      <a16:creationId xmlns:a16="http://schemas.microsoft.com/office/drawing/2014/main" id="{8CE8DCEB-251A-4632-AD9A-B89FACFF66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53">
                  <a:extLst>
                    <a:ext uri="{FF2B5EF4-FFF2-40B4-BE49-F238E27FC236}">
                      <a16:creationId xmlns:a16="http://schemas.microsoft.com/office/drawing/2014/main" id="{48158A33-798B-4348-A933-D897BBEEFC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54">
                  <a:extLst>
                    <a:ext uri="{FF2B5EF4-FFF2-40B4-BE49-F238E27FC236}">
                      <a16:creationId xmlns:a16="http://schemas.microsoft.com/office/drawing/2014/main" id="{68079DF9-B5E1-40E9-AC10-943972CD54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55">
                  <a:extLst>
                    <a:ext uri="{FF2B5EF4-FFF2-40B4-BE49-F238E27FC236}">
                      <a16:creationId xmlns:a16="http://schemas.microsoft.com/office/drawing/2014/main" id="{53F774F9-4439-42C9-ADFB-ECA0C1C03D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56">
                  <a:extLst>
                    <a:ext uri="{FF2B5EF4-FFF2-40B4-BE49-F238E27FC236}">
                      <a16:creationId xmlns:a16="http://schemas.microsoft.com/office/drawing/2014/main" id="{8DD75E99-D9D3-430C-9CAC-B8195C7BA6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57">
                  <a:extLst>
                    <a:ext uri="{FF2B5EF4-FFF2-40B4-BE49-F238E27FC236}">
                      <a16:creationId xmlns:a16="http://schemas.microsoft.com/office/drawing/2014/main" id="{8259E864-5263-45AF-9532-C5EB5464AC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58">
                  <a:extLst>
                    <a:ext uri="{FF2B5EF4-FFF2-40B4-BE49-F238E27FC236}">
                      <a16:creationId xmlns:a16="http://schemas.microsoft.com/office/drawing/2014/main" id="{421F8168-5669-4B8B-93F3-D66F276F12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59">
                  <a:extLst>
                    <a:ext uri="{FF2B5EF4-FFF2-40B4-BE49-F238E27FC236}">
                      <a16:creationId xmlns:a16="http://schemas.microsoft.com/office/drawing/2014/main" id="{C752F359-FEA5-4DF3-9D0A-D66B7D9AD5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60">
                  <a:extLst>
                    <a:ext uri="{FF2B5EF4-FFF2-40B4-BE49-F238E27FC236}">
                      <a16:creationId xmlns:a16="http://schemas.microsoft.com/office/drawing/2014/main" id="{C2838CFD-C045-483F-A78E-7DCEDF9AC4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61">
                  <a:extLst>
                    <a:ext uri="{FF2B5EF4-FFF2-40B4-BE49-F238E27FC236}">
                      <a16:creationId xmlns:a16="http://schemas.microsoft.com/office/drawing/2014/main" id="{A4346D6E-FD72-431A-8A30-111F28BF5E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62">
                  <a:extLst>
                    <a:ext uri="{FF2B5EF4-FFF2-40B4-BE49-F238E27FC236}">
                      <a16:creationId xmlns:a16="http://schemas.microsoft.com/office/drawing/2014/main" id="{19FBAE32-EF6E-4F63-A2E0-8FD7868B40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63">
                  <a:extLst>
                    <a:ext uri="{FF2B5EF4-FFF2-40B4-BE49-F238E27FC236}">
                      <a16:creationId xmlns:a16="http://schemas.microsoft.com/office/drawing/2014/main" id="{2D75AC06-F15D-42DF-B4A5-1068909936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64">
                  <a:extLst>
                    <a:ext uri="{FF2B5EF4-FFF2-40B4-BE49-F238E27FC236}">
                      <a16:creationId xmlns:a16="http://schemas.microsoft.com/office/drawing/2014/main" id="{128BBCD2-92E5-4BE6-8A41-7810D12E4D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65">
                  <a:extLst>
                    <a:ext uri="{FF2B5EF4-FFF2-40B4-BE49-F238E27FC236}">
                      <a16:creationId xmlns:a16="http://schemas.microsoft.com/office/drawing/2014/main" id="{0B9637D4-0E7A-40EB-A0B3-849324C48A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66">
                  <a:extLst>
                    <a:ext uri="{FF2B5EF4-FFF2-40B4-BE49-F238E27FC236}">
                      <a16:creationId xmlns:a16="http://schemas.microsoft.com/office/drawing/2014/main" id="{5294E632-5886-43A5-99DC-305C48E0B5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67">
                  <a:extLst>
                    <a:ext uri="{FF2B5EF4-FFF2-40B4-BE49-F238E27FC236}">
                      <a16:creationId xmlns:a16="http://schemas.microsoft.com/office/drawing/2014/main" id="{FEC5528F-2934-4A81-980C-75C51B5B6D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68">
                  <a:extLst>
                    <a:ext uri="{FF2B5EF4-FFF2-40B4-BE49-F238E27FC236}">
                      <a16:creationId xmlns:a16="http://schemas.microsoft.com/office/drawing/2014/main" id="{4923A649-6EFB-4621-8F8E-59D8A3CB69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1" y="1308100"/>
                  <a:ext cx="211138" cy="280988"/>
                </a:xfrm>
                <a:custGeom>
                  <a:avLst/>
                  <a:gdLst>
                    <a:gd name="T0" fmla="*/ 34 w 50"/>
                    <a:gd name="T1" fmla="*/ 0 h 66"/>
                    <a:gd name="T2" fmla="*/ 31 w 50"/>
                    <a:gd name="T3" fmla="*/ 1 h 66"/>
                    <a:gd name="T4" fmla="*/ 30 w 50"/>
                    <a:gd name="T5" fmla="*/ 14 h 66"/>
                    <a:gd name="T6" fmla="*/ 17 w 50"/>
                    <a:gd name="T7" fmla="*/ 47 h 66"/>
                    <a:gd name="T8" fmla="*/ 0 w 50"/>
                    <a:gd name="T9" fmla="*/ 61 h 66"/>
                    <a:gd name="T10" fmla="*/ 13 w 50"/>
                    <a:gd name="T11" fmla="*/ 66 h 66"/>
                    <a:gd name="T12" fmla="*/ 15 w 50"/>
                    <a:gd name="T13" fmla="*/ 66 h 66"/>
                    <a:gd name="T14" fmla="*/ 39 w 50"/>
                    <a:gd name="T15" fmla="*/ 45 h 66"/>
                    <a:gd name="T16" fmla="*/ 43 w 50"/>
                    <a:gd name="T17" fmla="*/ 7 h 66"/>
                    <a:gd name="T18" fmla="*/ 34 w 50"/>
                    <a:gd name="T19" fmla="*/ 0 h 66"/>
                    <a:gd name="T20" fmla="*/ 34 w 50"/>
                    <a:gd name="T21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66">
                      <a:moveTo>
                        <a:pt x="34" y="0"/>
                      </a:moveTo>
                      <a:cubicBezTo>
                        <a:pt x="33" y="0"/>
                        <a:pt x="32" y="0"/>
                        <a:pt x="31" y="1"/>
                      </a:cubicBezTo>
                      <a:cubicBezTo>
                        <a:pt x="27" y="4"/>
                        <a:pt x="30" y="10"/>
                        <a:pt x="30" y="14"/>
                      </a:cubicBezTo>
                      <a:cubicBezTo>
                        <a:pt x="29" y="26"/>
                        <a:pt x="26" y="38"/>
                        <a:pt x="17" y="47"/>
                      </a:cubicBezTo>
                      <a:cubicBezTo>
                        <a:pt x="11" y="52"/>
                        <a:pt x="5" y="55"/>
                        <a:pt x="0" y="61"/>
                      </a:cubicBezTo>
                      <a:cubicBezTo>
                        <a:pt x="3" y="65"/>
                        <a:pt x="8" y="66"/>
                        <a:pt x="13" y="66"/>
                      </a:cubicBezTo>
                      <a:cubicBezTo>
                        <a:pt x="13" y="66"/>
                        <a:pt x="14" y="66"/>
                        <a:pt x="15" y="66"/>
                      </a:cubicBezTo>
                      <a:cubicBezTo>
                        <a:pt x="26" y="65"/>
                        <a:pt x="34" y="53"/>
                        <a:pt x="39" y="45"/>
                      </a:cubicBezTo>
                      <a:cubicBezTo>
                        <a:pt x="45" y="34"/>
                        <a:pt x="50" y="18"/>
                        <a:pt x="43" y="7"/>
                      </a:cubicBezTo>
                      <a:cubicBezTo>
                        <a:pt x="41" y="4"/>
                        <a:pt x="38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69">
                  <a:extLst>
                    <a:ext uri="{FF2B5EF4-FFF2-40B4-BE49-F238E27FC236}">
                      <a16:creationId xmlns:a16="http://schemas.microsoft.com/office/drawing/2014/main" id="{42F61D91-916B-43CB-94ED-5EABBC76D1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4"/>
                  <a:ext cx="309563" cy="141287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70">
                  <a:extLst>
                    <a:ext uri="{FF2B5EF4-FFF2-40B4-BE49-F238E27FC236}">
                      <a16:creationId xmlns:a16="http://schemas.microsoft.com/office/drawing/2014/main" id="{3F0A4DA5-3EB0-4342-9813-57386EBF19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70" name="文本框 558">
              <a:extLst>
                <a:ext uri="{FF2B5EF4-FFF2-40B4-BE49-F238E27FC236}">
                  <a16:creationId xmlns:a16="http://schemas.microsoft.com/office/drawing/2014/main" id="{F9FB3414-96EF-40AD-A3B8-0A4B0EA37FC5}"/>
                </a:ext>
              </a:extLst>
            </p:cNvPr>
            <p:cNvSpPr txBox="1"/>
            <p:nvPr/>
          </p:nvSpPr>
          <p:spPr>
            <a:xfrm>
              <a:off x="2199920" y="2233755"/>
              <a:ext cx="3463784" cy="5959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Địa chỉ quê hương của các bạn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ở đâu?</a:t>
              </a:r>
            </a:p>
          </p:txBody>
        </p:sp>
      </p:grp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7DC4961C-F8C6-4FA3-81FE-72D686488647}"/>
              </a:ext>
            </a:extLst>
          </p:cNvPr>
          <p:cNvCxnSpPr>
            <a:cxnSpLocks/>
          </p:cNvCxnSpPr>
          <p:nvPr/>
        </p:nvCxnSpPr>
        <p:spPr>
          <a:xfrm>
            <a:off x="4119904" y="1520192"/>
            <a:ext cx="110642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A34E3E7A-8474-4258-A1D7-5BC192468C85}"/>
              </a:ext>
            </a:extLst>
          </p:cNvPr>
          <p:cNvCxnSpPr>
            <a:cxnSpLocks/>
          </p:cNvCxnSpPr>
          <p:nvPr/>
        </p:nvCxnSpPr>
        <p:spPr>
          <a:xfrm>
            <a:off x="8832473" y="1225724"/>
            <a:ext cx="161992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DF2FDCF1-C82A-482A-A85C-B47B466AEC08}"/>
              </a:ext>
            </a:extLst>
          </p:cNvPr>
          <p:cNvCxnSpPr>
            <a:cxnSpLocks/>
          </p:cNvCxnSpPr>
          <p:nvPr/>
        </p:nvCxnSpPr>
        <p:spPr>
          <a:xfrm>
            <a:off x="2142694" y="1812076"/>
            <a:ext cx="161992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014828B0-1DBA-45AE-8054-582616E1D42B}"/>
              </a:ext>
            </a:extLst>
          </p:cNvPr>
          <p:cNvCxnSpPr>
            <a:cxnSpLocks/>
          </p:cNvCxnSpPr>
          <p:nvPr/>
        </p:nvCxnSpPr>
        <p:spPr>
          <a:xfrm>
            <a:off x="3988231" y="1795354"/>
            <a:ext cx="133877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A3C33005-2AB5-4BEE-B451-DF3AD57DCF6A}"/>
              </a:ext>
            </a:extLst>
          </p:cNvPr>
          <p:cNvCxnSpPr>
            <a:cxnSpLocks/>
          </p:cNvCxnSpPr>
          <p:nvPr/>
        </p:nvCxnSpPr>
        <p:spPr>
          <a:xfrm>
            <a:off x="7369192" y="1535690"/>
            <a:ext cx="147265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943ED89E-CDCE-47AE-88DE-EA3C42A56ADD}"/>
              </a:ext>
            </a:extLst>
          </p:cNvPr>
          <p:cNvCxnSpPr>
            <a:cxnSpLocks/>
          </p:cNvCxnSpPr>
          <p:nvPr/>
        </p:nvCxnSpPr>
        <p:spPr>
          <a:xfrm>
            <a:off x="8985137" y="1535690"/>
            <a:ext cx="121707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657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9D0C0C-6E04-4C27-8A0A-DC829F03C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0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26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7EA100-134F-4822-B193-24564B3F8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10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86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0687FD-F454-4700-96F4-1D9D84C21E7F}"/>
              </a:ext>
            </a:extLst>
          </p:cNvPr>
          <p:cNvSpPr txBox="1"/>
          <p:nvPr/>
        </p:nvSpPr>
        <p:spPr>
          <a:xfrm>
            <a:off x="200499" y="0"/>
            <a:ext cx="7803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D72CCF-3035-493F-ADA2-C1F6B58F6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711" y="843094"/>
            <a:ext cx="9204885" cy="444153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8B75C8-514D-4F7F-80C1-5D3EF057C517}"/>
              </a:ext>
            </a:extLst>
          </p:cNvPr>
          <p:cNvCxnSpPr/>
          <p:nvPr/>
        </p:nvCxnSpPr>
        <p:spPr>
          <a:xfrm>
            <a:off x="813702" y="533790"/>
            <a:ext cx="272910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854E5F2-C4C2-47BA-B749-9A064B9380AC}"/>
              </a:ext>
            </a:extLst>
          </p:cNvPr>
          <p:cNvCxnSpPr>
            <a:cxnSpLocks/>
          </p:cNvCxnSpPr>
          <p:nvPr/>
        </p:nvCxnSpPr>
        <p:spPr>
          <a:xfrm>
            <a:off x="4246912" y="533790"/>
            <a:ext cx="25759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68" name="组合 567">
            <a:extLst>
              <a:ext uri="{FF2B5EF4-FFF2-40B4-BE49-F238E27FC236}">
                <a16:creationId xmlns:a16="http://schemas.microsoft.com/office/drawing/2014/main" id="{513E3B36-6C81-4D6C-B616-01459CD46DFF}"/>
              </a:ext>
            </a:extLst>
          </p:cNvPr>
          <p:cNvGrpSpPr/>
          <p:nvPr/>
        </p:nvGrpSpPr>
        <p:grpSpPr>
          <a:xfrm>
            <a:off x="572873" y="5243794"/>
            <a:ext cx="11046253" cy="1328238"/>
            <a:chOff x="1330899" y="1678703"/>
            <a:chExt cx="4506713" cy="1328238"/>
          </a:xfrm>
        </p:grpSpPr>
        <p:grpSp>
          <p:nvGrpSpPr>
            <p:cNvPr id="69" name="组合 376">
              <a:extLst>
                <a:ext uri="{FF2B5EF4-FFF2-40B4-BE49-F238E27FC236}">
                  <a16:creationId xmlns:a16="http://schemas.microsoft.com/office/drawing/2014/main" id="{72B82C13-6E05-4ACE-BA40-C146AEFBB25D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328238"/>
              <a:chOff x="2972472" y="1362075"/>
              <a:chExt cx="5830217" cy="1718307"/>
            </a:xfrm>
          </p:grpSpPr>
          <p:sp>
            <p:nvSpPr>
              <p:cNvPr id="71" name="Freeform 5">
                <a:extLst>
                  <a:ext uri="{FF2B5EF4-FFF2-40B4-BE49-F238E27FC236}">
                    <a16:creationId xmlns:a16="http://schemas.microsoft.com/office/drawing/2014/main" id="{92D551E6-AB35-4E2A-A6E7-4E3F875EFF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5"/>
                <a:ext cx="5197475" cy="995363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2" name="Freeform 6">
                <a:extLst>
                  <a:ext uri="{FF2B5EF4-FFF2-40B4-BE49-F238E27FC236}">
                    <a16:creationId xmlns:a16="http://schemas.microsoft.com/office/drawing/2014/main" id="{89B76384-EDD9-4DAA-8C6F-1F8EF2CF9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982663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73" name="组合 375">
                <a:extLst>
                  <a:ext uri="{FF2B5EF4-FFF2-40B4-BE49-F238E27FC236}">
                    <a16:creationId xmlns:a16="http://schemas.microsoft.com/office/drawing/2014/main" id="{9F50BA9D-7813-4D2E-8395-87BDE1FA3534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718307"/>
                <a:chOff x="2105026" y="333375"/>
                <a:chExt cx="1958975" cy="2891609"/>
              </a:xfrm>
            </p:grpSpPr>
            <p:sp>
              <p:nvSpPr>
                <p:cNvPr id="74" name="Freeform 15">
                  <a:extLst>
                    <a:ext uri="{FF2B5EF4-FFF2-40B4-BE49-F238E27FC236}">
                      <a16:creationId xmlns:a16="http://schemas.microsoft.com/office/drawing/2014/main" id="{A29EB236-A93F-4DA4-B8CB-3687C5B50E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16">
                  <a:extLst>
                    <a:ext uri="{FF2B5EF4-FFF2-40B4-BE49-F238E27FC236}">
                      <a16:creationId xmlns:a16="http://schemas.microsoft.com/office/drawing/2014/main" id="{D9789ECB-EF7A-44F8-8590-CDC4E0C234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17">
                  <a:extLst>
                    <a:ext uri="{FF2B5EF4-FFF2-40B4-BE49-F238E27FC236}">
                      <a16:creationId xmlns:a16="http://schemas.microsoft.com/office/drawing/2014/main" id="{8D3A0B3F-F420-4827-A9D7-AD9AC9A6A0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18">
                  <a:extLst>
                    <a:ext uri="{FF2B5EF4-FFF2-40B4-BE49-F238E27FC236}">
                      <a16:creationId xmlns:a16="http://schemas.microsoft.com/office/drawing/2014/main" id="{692D7EF9-1C03-4CB4-BB20-D7C35AECB7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19">
                  <a:extLst>
                    <a:ext uri="{FF2B5EF4-FFF2-40B4-BE49-F238E27FC236}">
                      <a16:creationId xmlns:a16="http://schemas.microsoft.com/office/drawing/2014/main" id="{4B6DE328-6BCE-4A5B-898D-4F4C7C04DA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20">
                  <a:extLst>
                    <a:ext uri="{FF2B5EF4-FFF2-40B4-BE49-F238E27FC236}">
                      <a16:creationId xmlns:a16="http://schemas.microsoft.com/office/drawing/2014/main" id="{47EF2501-2949-4E1E-8657-25EFCA3D02D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21">
                  <a:extLst>
                    <a:ext uri="{FF2B5EF4-FFF2-40B4-BE49-F238E27FC236}">
                      <a16:creationId xmlns:a16="http://schemas.microsoft.com/office/drawing/2014/main" id="{8EA93732-5C91-4F15-B26C-50996D4AFB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22">
                  <a:extLst>
                    <a:ext uri="{FF2B5EF4-FFF2-40B4-BE49-F238E27FC236}">
                      <a16:creationId xmlns:a16="http://schemas.microsoft.com/office/drawing/2014/main" id="{F6E3297D-2470-4032-97A9-95D0A58F654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23">
                  <a:extLst>
                    <a:ext uri="{FF2B5EF4-FFF2-40B4-BE49-F238E27FC236}">
                      <a16:creationId xmlns:a16="http://schemas.microsoft.com/office/drawing/2014/main" id="{E80496E8-CC4A-47B6-933D-AB310336072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24">
                  <a:extLst>
                    <a:ext uri="{FF2B5EF4-FFF2-40B4-BE49-F238E27FC236}">
                      <a16:creationId xmlns:a16="http://schemas.microsoft.com/office/drawing/2014/main" id="{C9E18B5B-FE30-475D-91A5-30F0C32AB5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25">
                  <a:extLst>
                    <a:ext uri="{FF2B5EF4-FFF2-40B4-BE49-F238E27FC236}">
                      <a16:creationId xmlns:a16="http://schemas.microsoft.com/office/drawing/2014/main" id="{C6DC5A77-3D61-4A75-9B96-A3A82D6907E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26">
                  <a:extLst>
                    <a:ext uri="{FF2B5EF4-FFF2-40B4-BE49-F238E27FC236}">
                      <a16:creationId xmlns:a16="http://schemas.microsoft.com/office/drawing/2014/main" id="{5B0BE474-964C-46E1-9265-BECCE48D32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27">
                  <a:extLst>
                    <a:ext uri="{FF2B5EF4-FFF2-40B4-BE49-F238E27FC236}">
                      <a16:creationId xmlns:a16="http://schemas.microsoft.com/office/drawing/2014/main" id="{D69A2253-29E8-4731-8A68-4C7A81A79B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851" y="622300"/>
                  <a:ext cx="1530350" cy="1233488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28">
                  <a:extLst>
                    <a:ext uri="{FF2B5EF4-FFF2-40B4-BE49-F238E27FC236}">
                      <a16:creationId xmlns:a16="http://schemas.microsoft.com/office/drawing/2014/main" id="{11715742-FF89-4DA1-BC4A-207649E327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29">
                  <a:extLst>
                    <a:ext uri="{FF2B5EF4-FFF2-40B4-BE49-F238E27FC236}">
                      <a16:creationId xmlns:a16="http://schemas.microsoft.com/office/drawing/2014/main" id="{5034F708-B737-4E86-8924-559D9E7AA6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30">
                  <a:extLst>
                    <a:ext uri="{FF2B5EF4-FFF2-40B4-BE49-F238E27FC236}">
                      <a16:creationId xmlns:a16="http://schemas.microsoft.com/office/drawing/2014/main" id="{7F8A362A-3FD7-45EF-9DBA-8EF923815A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31">
                  <a:extLst>
                    <a:ext uri="{FF2B5EF4-FFF2-40B4-BE49-F238E27FC236}">
                      <a16:creationId xmlns:a16="http://schemas.microsoft.com/office/drawing/2014/main" id="{7693B0C5-299A-4DF6-8F56-286387A316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32">
                  <a:extLst>
                    <a:ext uri="{FF2B5EF4-FFF2-40B4-BE49-F238E27FC236}">
                      <a16:creationId xmlns:a16="http://schemas.microsoft.com/office/drawing/2014/main" id="{357C5F1A-F910-4827-B2AD-F06AB23236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33">
                  <a:extLst>
                    <a:ext uri="{FF2B5EF4-FFF2-40B4-BE49-F238E27FC236}">
                      <a16:creationId xmlns:a16="http://schemas.microsoft.com/office/drawing/2014/main" id="{4CE4B161-3B20-4CA8-9E8A-DA04B1BC30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34">
                  <a:extLst>
                    <a:ext uri="{FF2B5EF4-FFF2-40B4-BE49-F238E27FC236}">
                      <a16:creationId xmlns:a16="http://schemas.microsoft.com/office/drawing/2014/main" id="{91E63E29-A0C9-4EDF-881C-DC8CD308C5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35">
                  <a:extLst>
                    <a:ext uri="{FF2B5EF4-FFF2-40B4-BE49-F238E27FC236}">
                      <a16:creationId xmlns:a16="http://schemas.microsoft.com/office/drawing/2014/main" id="{FD48F9E5-5DC3-44DD-8B97-560D46E673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36">
                  <a:extLst>
                    <a:ext uri="{FF2B5EF4-FFF2-40B4-BE49-F238E27FC236}">
                      <a16:creationId xmlns:a16="http://schemas.microsoft.com/office/drawing/2014/main" id="{8498B9EA-2912-42FD-BB87-E570E3C8A4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37">
                  <a:extLst>
                    <a:ext uri="{FF2B5EF4-FFF2-40B4-BE49-F238E27FC236}">
                      <a16:creationId xmlns:a16="http://schemas.microsoft.com/office/drawing/2014/main" id="{CE4533A6-BFD0-4CF7-B192-78DF8114E1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4"/>
                  <a:ext cx="966788" cy="797695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38">
                  <a:extLst>
                    <a:ext uri="{FF2B5EF4-FFF2-40B4-BE49-F238E27FC236}">
                      <a16:creationId xmlns:a16="http://schemas.microsoft.com/office/drawing/2014/main" id="{20FF0973-538F-4773-8F4D-2DEE9B3E62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4"/>
                  <a:ext cx="966788" cy="832617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39">
                  <a:extLst>
                    <a:ext uri="{FF2B5EF4-FFF2-40B4-BE49-F238E27FC236}">
                      <a16:creationId xmlns:a16="http://schemas.microsoft.com/office/drawing/2014/main" id="{C60C257A-C945-4ACD-9C49-51B8BE4B0B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4"/>
                  <a:ext cx="885825" cy="92152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40">
                  <a:extLst>
                    <a:ext uri="{FF2B5EF4-FFF2-40B4-BE49-F238E27FC236}">
                      <a16:creationId xmlns:a16="http://schemas.microsoft.com/office/drawing/2014/main" id="{7351A9AA-6703-498E-B197-D8A0D94CFB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7"/>
                  <a:ext cx="996950" cy="956447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41">
                  <a:extLst>
                    <a:ext uri="{FF2B5EF4-FFF2-40B4-BE49-F238E27FC236}">
                      <a16:creationId xmlns:a16="http://schemas.microsoft.com/office/drawing/2014/main" id="{7A0B99EB-A3C7-41DD-AA0E-20C5E9289E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8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42">
                  <a:extLst>
                    <a:ext uri="{FF2B5EF4-FFF2-40B4-BE49-F238E27FC236}">
                      <a16:creationId xmlns:a16="http://schemas.microsoft.com/office/drawing/2014/main" id="{7DBEF1DF-2CEF-4A55-AD63-69603A913E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43">
                  <a:extLst>
                    <a:ext uri="{FF2B5EF4-FFF2-40B4-BE49-F238E27FC236}">
                      <a16:creationId xmlns:a16="http://schemas.microsoft.com/office/drawing/2014/main" id="{8F21C5CA-410A-4E6E-AEDB-8BDE1E6C83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44">
                  <a:extLst>
                    <a:ext uri="{FF2B5EF4-FFF2-40B4-BE49-F238E27FC236}">
                      <a16:creationId xmlns:a16="http://schemas.microsoft.com/office/drawing/2014/main" id="{5FDB32B3-A667-44A9-A616-EB0724C17B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" name="Freeform 45">
                  <a:extLst>
                    <a:ext uri="{FF2B5EF4-FFF2-40B4-BE49-F238E27FC236}">
                      <a16:creationId xmlns:a16="http://schemas.microsoft.com/office/drawing/2014/main" id="{62B4A19C-FD9A-4CD9-916F-61A40EC37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" name="Freeform 46">
                  <a:extLst>
                    <a:ext uri="{FF2B5EF4-FFF2-40B4-BE49-F238E27FC236}">
                      <a16:creationId xmlns:a16="http://schemas.microsoft.com/office/drawing/2014/main" id="{EABCD013-B824-45F8-814A-2C288998D2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" name="Freeform 47">
                  <a:extLst>
                    <a:ext uri="{FF2B5EF4-FFF2-40B4-BE49-F238E27FC236}">
                      <a16:creationId xmlns:a16="http://schemas.microsoft.com/office/drawing/2014/main" id="{B3288EEA-4D58-4A17-95E1-3B707D7C8E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" name="Freeform 48">
                  <a:extLst>
                    <a:ext uri="{FF2B5EF4-FFF2-40B4-BE49-F238E27FC236}">
                      <a16:creationId xmlns:a16="http://schemas.microsoft.com/office/drawing/2014/main" id="{ECEC1899-49DE-42CD-B7AE-5250321C64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" name="Freeform 49">
                  <a:extLst>
                    <a:ext uri="{FF2B5EF4-FFF2-40B4-BE49-F238E27FC236}">
                      <a16:creationId xmlns:a16="http://schemas.microsoft.com/office/drawing/2014/main" id="{DC5492C0-D46A-41E2-B28C-878DFD7853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" name="Freeform 50">
                  <a:extLst>
                    <a:ext uri="{FF2B5EF4-FFF2-40B4-BE49-F238E27FC236}">
                      <a16:creationId xmlns:a16="http://schemas.microsoft.com/office/drawing/2014/main" id="{80C9BA98-CE4C-4F6E-A4EA-1F4371495E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51">
                  <a:extLst>
                    <a:ext uri="{FF2B5EF4-FFF2-40B4-BE49-F238E27FC236}">
                      <a16:creationId xmlns:a16="http://schemas.microsoft.com/office/drawing/2014/main" id="{05D40865-EF16-46A8-ABD6-60761EFAF8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52">
                  <a:extLst>
                    <a:ext uri="{FF2B5EF4-FFF2-40B4-BE49-F238E27FC236}">
                      <a16:creationId xmlns:a16="http://schemas.microsoft.com/office/drawing/2014/main" id="{8CE8DCEB-251A-4632-AD9A-B89FACFF66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53">
                  <a:extLst>
                    <a:ext uri="{FF2B5EF4-FFF2-40B4-BE49-F238E27FC236}">
                      <a16:creationId xmlns:a16="http://schemas.microsoft.com/office/drawing/2014/main" id="{48158A33-798B-4348-A933-D897BBEEFC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54">
                  <a:extLst>
                    <a:ext uri="{FF2B5EF4-FFF2-40B4-BE49-F238E27FC236}">
                      <a16:creationId xmlns:a16="http://schemas.microsoft.com/office/drawing/2014/main" id="{68079DF9-B5E1-40E9-AC10-943972CD54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55">
                  <a:extLst>
                    <a:ext uri="{FF2B5EF4-FFF2-40B4-BE49-F238E27FC236}">
                      <a16:creationId xmlns:a16="http://schemas.microsoft.com/office/drawing/2014/main" id="{53F774F9-4439-42C9-ADFB-ECA0C1C03D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56">
                  <a:extLst>
                    <a:ext uri="{FF2B5EF4-FFF2-40B4-BE49-F238E27FC236}">
                      <a16:creationId xmlns:a16="http://schemas.microsoft.com/office/drawing/2014/main" id="{8DD75E99-D9D3-430C-9CAC-B8195C7BA6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57">
                  <a:extLst>
                    <a:ext uri="{FF2B5EF4-FFF2-40B4-BE49-F238E27FC236}">
                      <a16:creationId xmlns:a16="http://schemas.microsoft.com/office/drawing/2014/main" id="{8259E864-5263-45AF-9532-C5EB5464AC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58">
                  <a:extLst>
                    <a:ext uri="{FF2B5EF4-FFF2-40B4-BE49-F238E27FC236}">
                      <a16:creationId xmlns:a16="http://schemas.microsoft.com/office/drawing/2014/main" id="{421F8168-5669-4B8B-93F3-D66F276F12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59">
                  <a:extLst>
                    <a:ext uri="{FF2B5EF4-FFF2-40B4-BE49-F238E27FC236}">
                      <a16:creationId xmlns:a16="http://schemas.microsoft.com/office/drawing/2014/main" id="{C752F359-FEA5-4DF3-9D0A-D66B7D9AD5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60">
                  <a:extLst>
                    <a:ext uri="{FF2B5EF4-FFF2-40B4-BE49-F238E27FC236}">
                      <a16:creationId xmlns:a16="http://schemas.microsoft.com/office/drawing/2014/main" id="{C2838CFD-C045-483F-A78E-7DCEDF9AC4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61">
                  <a:extLst>
                    <a:ext uri="{FF2B5EF4-FFF2-40B4-BE49-F238E27FC236}">
                      <a16:creationId xmlns:a16="http://schemas.microsoft.com/office/drawing/2014/main" id="{A4346D6E-FD72-431A-8A30-111F28BF5E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62">
                  <a:extLst>
                    <a:ext uri="{FF2B5EF4-FFF2-40B4-BE49-F238E27FC236}">
                      <a16:creationId xmlns:a16="http://schemas.microsoft.com/office/drawing/2014/main" id="{19FBAE32-EF6E-4F63-A2E0-8FD7868B40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63">
                  <a:extLst>
                    <a:ext uri="{FF2B5EF4-FFF2-40B4-BE49-F238E27FC236}">
                      <a16:creationId xmlns:a16="http://schemas.microsoft.com/office/drawing/2014/main" id="{2D75AC06-F15D-42DF-B4A5-1068909936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64">
                  <a:extLst>
                    <a:ext uri="{FF2B5EF4-FFF2-40B4-BE49-F238E27FC236}">
                      <a16:creationId xmlns:a16="http://schemas.microsoft.com/office/drawing/2014/main" id="{128BBCD2-92E5-4BE6-8A41-7810D12E4D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65">
                  <a:extLst>
                    <a:ext uri="{FF2B5EF4-FFF2-40B4-BE49-F238E27FC236}">
                      <a16:creationId xmlns:a16="http://schemas.microsoft.com/office/drawing/2014/main" id="{0B9637D4-0E7A-40EB-A0B3-849324C48A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66">
                  <a:extLst>
                    <a:ext uri="{FF2B5EF4-FFF2-40B4-BE49-F238E27FC236}">
                      <a16:creationId xmlns:a16="http://schemas.microsoft.com/office/drawing/2014/main" id="{5294E632-5886-43A5-99DC-305C48E0B5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67">
                  <a:extLst>
                    <a:ext uri="{FF2B5EF4-FFF2-40B4-BE49-F238E27FC236}">
                      <a16:creationId xmlns:a16="http://schemas.microsoft.com/office/drawing/2014/main" id="{FEC5528F-2934-4A81-980C-75C51B5B6D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68">
                  <a:extLst>
                    <a:ext uri="{FF2B5EF4-FFF2-40B4-BE49-F238E27FC236}">
                      <a16:creationId xmlns:a16="http://schemas.microsoft.com/office/drawing/2014/main" id="{4923A649-6EFB-4621-8F8E-59D8A3CB69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1" y="1308100"/>
                  <a:ext cx="211138" cy="280988"/>
                </a:xfrm>
                <a:custGeom>
                  <a:avLst/>
                  <a:gdLst>
                    <a:gd name="T0" fmla="*/ 34 w 50"/>
                    <a:gd name="T1" fmla="*/ 0 h 66"/>
                    <a:gd name="T2" fmla="*/ 31 w 50"/>
                    <a:gd name="T3" fmla="*/ 1 h 66"/>
                    <a:gd name="T4" fmla="*/ 30 w 50"/>
                    <a:gd name="T5" fmla="*/ 14 h 66"/>
                    <a:gd name="T6" fmla="*/ 17 w 50"/>
                    <a:gd name="T7" fmla="*/ 47 h 66"/>
                    <a:gd name="T8" fmla="*/ 0 w 50"/>
                    <a:gd name="T9" fmla="*/ 61 h 66"/>
                    <a:gd name="T10" fmla="*/ 13 w 50"/>
                    <a:gd name="T11" fmla="*/ 66 h 66"/>
                    <a:gd name="T12" fmla="*/ 15 w 50"/>
                    <a:gd name="T13" fmla="*/ 66 h 66"/>
                    <a:gd name="T14" fmla="*/ 39 w 50"/>
                    <a:gd name="T15" fmla="*/ 45 h 66"/>
                    <a:gd name="T16" fmla="*/ 43 w 50"/>
                    <a:gd name="T17" fmla="*/ 7 h 66"/>
                    <a:gd name="T18" fmla="*/ 34 w 50"/>
                    <a:gd name="T19" fmla="*/ 0 h 66"/>
                    <a:gd name="T20" fmla="*/ 34 w 50"/>
                    <a:gd name="T21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66">
                      <a:moveTo>
                        <a:pt x="34" y="0"/>
                      </a:moveTo>
                      <a:cubicBezTo>
                        <a:pt x="33" y="0"/>
                        <a:pt x="32" y="0"/>
                        <a:pt x="31" y="1"/>
                      </a:cubicBezTo>
                      <a:cubicBezTo>
                        <a:pt x="27" y="4"/>
                        <a:pt x="30" y="10"/>
                        <a:pt x="30" y="14"/>
                      </a:cubicBezTo>
                      <a:cubicBezTo>
                        <a:pt x="29" y="26"/>
                        <a:pt x="26" y="38"/>
                        <a:pt x="17" y="47"/>
                      </a:cubicBezTo>
                      <a:cubicBezTo>
                        <a:pt x="11" y="52"/>
                        <a:pt x="5" y="55"/>
                        <a:pt x="0" y="61"/>
                      </a:cubicBezTo>
                      <a:cubicBezTo>
                        <a:pt x="3" y="65"/>
                        <a:pt x="8" y="66"/>
                        <a:pt x="13" y="66"/>
                      </a:cubicBezTo>
                      <a:cubicBezTo>
                        <a:pt x="13" y="66"/>
                        <a:pt x="14" y="66"/>
                        <a:pt x="15" y="66"/>
                      </a:cubicBezTo>
                      <a:cubicBezTo>
                        <a:pt x="26" y="65"/>
                        <a:pt x="34" y="53"/>
                        <a:pt x="39" y="45"/>
                      </a:cubicBezTo>
                      <a:cubicBezTo>
                        <a:pt x="45" y="34"/>
                        <a:pt x="50" y="18"/>
                        <a:pt x="43" y="7"/>
                      </a:cubicBezTo>
                      <a:cubicBezTo>
                        <a:pt x="41" y="4"/>
                        <a:pt x="38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69">
                  <a:extLst>
                    <a:ext uri="{FF2B5EF4-FFF2-40B4-BE49-F238E27FC236}">
                      <a16:creationId xmlns:a16="http://schemas.microsoft.com/office/drawing/2014/main" id="{42F61D91-916B-43CB-94ED-5EABBC76D1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4"/>
                  <a:ext cx="309563" cy="141287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70">
                  <a:extLst>
                    <a:ext uri="{FF2B5EF4-FFF2-40B4-BE49-F238E27FC236}">
                      <a16:creationId xmlns:a16="http://schemas.microsoft.com/office/drawing/2014/main" id="{3F0A4DA5-3EB0-4342-9813-57386EBF19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70" name="文本框 558">
              <a:extLst>
                <a:ext uri="{FF2B5EF4-FFF2-40B4-BE49-F238E27FC236}">
                  <a16:creationId xmlns:a16="http://schemas.microsoft.com/office/drawing/2014/main" id="{F9FB3414-96EF-40AD-A3B8-0A4B0EA37FC5}"/>
                </a:ext>
              </a:extLst>
            </p:cNvPr>
            <p:cNvSpPr txBox="1"/>
            <p:nvPr/>
          </p:nvSpPr>
          <p:spPr>
            <a:xfrm>
              <a:off x="2199920" y="2233755"/>
              <a:ext cx="3463784" cy="5959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Địa chỉ quê hương của các bạn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ở đâu?</a:t>
              </a:r>
            </a:p>
          </p:txBody>
        </p:sp>
      </p:grp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7DC4961C-F8C6-4FA3-81FE-72D686488647}"/>
              </a:ext>
            </a:extLst>
          </p:cNvPr>
          <p:cNvCxnSpPr>
            <a:cxnSpLocks/>
          </p:cNvCxnSpPr>
          <p:nvPr/>
        </p:nvCxnSpPr>
        <p:spPr>
          <a:xfrm>
            <a:off x="4119904" y="1520192"/>
            <a:ext cx="110642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A34E3E7A-8474-4258-A1D7-5BC192468C85}"/>
              </a:ext>
            </a:extLst>
          </p:cNvPr>
          <p:cNvCxnSpPr>
            <a:cxnSpLocks/>
          </p:cNvCxnSpPr>
          <p:nvPr/>
        </p:nvCxnSpPr>
        <p:spPr>
          <a:xfrm>
            <a:off x="8832473" y="1225724"/>
            <a:ext cx="161992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DF2FDCF1-C82A-482A-A85C-B47B466AEC08}"/>
              </a:ext>
            </a:extLst>
          </p:cNvPr>
          <p:cNvCxnSpPr>
            <a:cxnSpLocks/>
          </p:cNvCxnSpPr>
          <p:nvPr/>
        </p:nvCxnSpPr>
        <p:spPr>
          <a:xfrm>
            <a:off x="2216434" y="1812076"/>
            <a:ext cx="161992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014828B0-1DBA-45AE-8054-582616E1D42B}"/>
              </a:ext>
            </a:extLst>
          </p:cNvPr>
          <p:cNvCxnSpPr>
            <a:cxnSpLocks/>
          </p:cNvCxnSpPr>
          <p:nvPr/>
        </p:nvCxnSpPr>
        <p:spPr>
          <a:xfrm>
            <a:off x="3988231" y="1795354"/>
            <a:ext cx="133877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A3C33005-2AB5-4BEE-B451-DF3AD57DCF6A}"/>
              </a:ext>
            </a:extLst>
          </p:cNvPr>
          <p:cNvCxnSpPr>
            <a:cxnSpLocks/>
          </p:cNvCxnSpPr>
          <p:nvPr/>
        </p:nvCxnSpPr>
        <p:spPr>
          <a:xfrm>
            <a:off x="7369192" y="1535690"/>
            <a:ext cx="147265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943ED89E-CDCE-47AE-88DE-EA3C42A56ADD}"/>
              </a:ext>
            </a:extLst>
          </p:cNvPr>
          <p:cNvCxnSpPr>
            <a:cxnSpLocks/>
          </p:cNvCxnSpPr>
          <p:nvPr/>
        </p:nvCxnSpPr>
        <p:spPr>
          <a:xfrm>
            <a:off x="8985137" y="1535690"/>
            <a:ext cx="121707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2915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218E46-9488-42C7-9370-348F67B6C2F3}"/>
              </a:ext>
            </a:extLst>
          </p:cNvPr>
          <p:cNvSpPr txBox="1"/>
          <p:nvPr/>
        </p:nvSpPr>
        <p:spPr>
          <a:xfrm>
            <a:off x="277074" y="1136073"/>
            <a:ext cx="28809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thôn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3675E9-D428-4E56-B9F6-2C125B7B3879}"/>
              </a:ext>
            </a:extLst>
          </p:cNvPr>
          <p:cNvSpPr/>
          <p:nvPr/>
        </p:nvSpPr>
        <p:spPr>
          <a:xfrm>
            <a:off x="3447118" y="1136073"/>
            <a:ext cx="1817609" cy="7694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7CFB04-0377-4365-8655-85D8A8C11142}"/>
              </a:ext>
            </a:extLst>
          </p:cNvPr>
          <p:cNvSpPr txBox="1"/>
          <p:nvPr/>
        </p:nvSpPr>
        <p:spPr>
          <a:xfrm>
            <a:off x="4017819" y="1136073"/>
            <a:ext cx="1427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8A63AA-E872-462C-8469-313A2CA765C0}"/>
              </a:ext>
            </a:extLst>
          </p:cNvPr>
          <p:cNvSpPr/>
          <p:nvPr/>
        </p:nvSpPr>
        <p:spPr>
          <a:xfrm>
            <a:off x="6262254" y="1136073"/>
            <a:ext cx="1817609" cy="7694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295534-6ECA-40A0-82B8-5A54FB580B88}"/>
              </a:ext>
            </a:extLst>
          </p:cNvPr>
          <p:cNvSpPr/>
          <p:nvPr/>
        </p:nvSpPr>
        <p:spPr>
          <a:xfrm>
            <a:off x="8967620" y="1136073"/>
            <a:ext cx="1921763" cy="7694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5F4D1A-5A48-420F-9D80-041489506A76}"/>
              </a:ext>
            </a:extLst>
          </p:cNvPr>
          <p:cNvSpPr txBox="1"/>
          <p:nvPr/>
        </p:nvSpPr>
        <p:spPr>
          <a:xfrm>
            <a:off x="6400793" y="1136073"/>
            <a:ext cx="1732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huyện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3D0702-D0A4-42FC-8A09-4732228DDAC2}"/>
              </a:ext>
            </a:extLst>
          </p:cNvPr>
          <p:cNvSpPr txBox="1"/>
          <p:nvPr/>
        </p:nvSpPr>
        <p:spPr>
          <a:xfrm>
            <a:off x="9461023" y="1146730"/>
            <a:ext cx="1692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tỉnh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D527421-71E2-42BD-9FA0-3CA987997E76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5264727" y="1520793"/>
            <a:ext cx="997527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311936C-BBDE-4C02-88EA-837EAE437CE2}"/>
              </a:ext>
            </a:extLst>
          </p:cNvPr>
          <p:cNvCxnSpPr>
            <a:cxnSpLocks/>
          </p:cNvCxnSpPr>
          <p:nvPr/>
        </p:nvCxnSpPr>
        <p:spPr>
          <a:xfrm>
            <a:off x="8071341" y="1490016"/>
            <a:ext cx="91120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07F53FB-79DB-400B-87F9-C9D033593B36}"/>
              </a:ext>
            </a:extLst>
          </p:cNvPr>
          <p:cNvSpPr txBox="1"/>
          <p:nvPr/>
        </p:nvSpPr>
        <p:spPr>
          <a:xfrm>
            <a:off x="277073" y="2659559"/>
            <a:ext cx="29113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phố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B9AB3D-A91F-4065-9A89-72E0C219A1F0}"/>
              </a:ext>
            </a:extLst>
          </p:cNvPr>
          <p:cNvSpPr/>
          <p:nvPr/>
        </p:nvSpPr>
        <p:spPr>
          <a:xfrm>
            <a:off x="3447118" y="2668360"/>
            <a:ext cx="1817610" cy="7694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7D0AFC-0385-42B9-B547-0ACF299B93DC}"/>
              </a:ext>
            </a:extLst>
          </p:cNvPr>
          <p:cNvSpPr txBox="1"/>
          <p:nvPr/>
        </p:nvSpPr>
        <p:spPr>
          <a:xfrm>
            <a:off x="3479349" y="2690336"/>
            <a:ext cx="1782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phường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64C8DD-4F19-4DF1-B7EC-6BEB939785F0}"/>
              </a:ext>
            </a:extLst>
          </p:cNvPr>
          <p:cNvSpPr/>
          <p:nvPr/>
        </p:nvSpPr>
        <p:spPr>
          <a:xfrm>
            <a:off x="6315277" y="2659560"/>
            <a:ext cx="1817610" cy="7782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8722D7-8FD8-455E-942C-0F5AF0085810}"/>
              </a:ext>
            </a:extLst>
          </p:cNvPr>
          <p:cNvSpPr/>
          <p:nvPr/>
        </p:nvSpPr>
        <p:spPr>
          <a:xfrm>
            <a:off x="8976939" y="2697558"/>
            <a:ext cx="2598086" cy="7694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C6DAB9-77B9-4D43-9923-52E6480D52E5}"/>
              </a:ext>
            </a:extLst>
          </p:cNvPr>
          <p:cNvSpPr txBox="1"/>
          <p:nvPr/>
        </p:nvSpPr>
        <p:spPr>
          <a:xfrm>
            <a:off x="6651193" y="2646414"/>
            <a:ext cx="1817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quận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F42914-87CA-4465-AA47-25E3E3EB9317}"/>
              </a:ext>
            </a:extLst>
          </p:cNvPr>
          <p:cNvSpPr txBox="1"/>
          <p:nvPr/>
        </p:nvSpPr>
        <p:spPr>
          <a:xfrm>
            <a:off x="9149159" y="2690336"/>
            <a:ext cx="2535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BEE348C-1314-4477-962F-2268C2E46A58}"/>
              </a:ext>
            </a:extLst>
          </p:cNvPr>
          <p:cNvCxnSpPr>
            <a:cxnSpLocks/>
            <a:stCxn id="16" idx="3"/>
            <a:endCxn id="18" idx="1"/>
          </p:cNvCxnSpPr>
          <p:nvPr/>
        </p:nvCxnSpPr>
        <p:spPr>
          <a:xfrm>
            <a:off x="5262058" y="3044279"/>
            <a:ext cx="1053219" cy="44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A139866-D6F9-4E43-81F6-39357207DBB1}"/>
              </a:ext>
            </a:extLst>
          </p:cNvPr>
          <p:cNvCxnSpPr>
            <a:cxnSpLocks/>
          </p:cNvCxnSpPr>
          <p:nvPr/>
        </p:nvCxnSpPr>
        <p:spPr>
          <a:xfrm>
            <a:off x="8152332" y="3057509"/>
            <a:ext cx="81528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5B2872D8-1185-46B6-A1B0-5882C504F780}"/>
              </a:ext>
            </a:extLst>
          </p:cNvPr>
          <p:cNvSpPr/>
          <p:nvPr/>
        </p:nvSpPr>
        <p:spPr>
          <a:xfrm>
            <a:off x="2551289" y="3909282"/>
            <a:ext cx="6425650" cy="2359377"/>
          </a:xfrm>
          <a:prstGeom prst="cloudCallout">
            <a:avLst>
              <a:gd name="adj1" fmla="val 55503"/>
              <a:gd name="adj2" fmla="val 37190"/>
            </a:avLst>
          </a:prstGeom>
          <a:solidFill>
            <a:srgbClr val="77448C"/>
          </a:solidFill>
          <a:ln w="25400" cap="flat" cmpd="sng" algn="ctr">
            <a:solidFill>
              <a:srgbClr val="77448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42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/>
      <p:bldP spid="9" grpId="0"/>
      <p:bldP spid="13" grpId="0"/>
      <p:bldP spid="15" grpId="0" animBg="1"/>
      <p:bldP spid="16" grpId="0"/>
      <p:bldP spid="18" grpId="0" animBg="1"/>
      <p:bldP spid="22" grpId="0" animBg="1"/>
      <p:bldP spid="27" grpId="0"/>
      <p:bldP spid="28" grpId="0"/>
      <p:bldP spid="20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1082</TotalTime>
  <Words>218</Words>
  <Application>Microsoft Office PowerPoint</Application>
  <PresentationFormat>Widescreen</PresentationFormat>
  <Paragraphs>48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微软雅黑</vt:lpstr>
      <vt:lpstr>SimSun</vt:lpstr>
      <vt:lpstr>SimSun</vt:lpstr>
      <vt:lpstr>Arial</vt:lpstr>
      <vt:lpstr>Calibri</vt:lpstr>
      <vt:lpstr>等线</vt:lpstr>
      <vt:lpstr>等线 Light</vt:lpstr>
      <vt:lpstr>Times</vt:lpstr>
      <vt:lpstr>Times New Roman</vt:lpstr>
      <vt:lpstr>UTM Cookies</vt:lpstr>
      <vt:lpstr>字魂36号-正文宋楷</vt:lpstr>
      <vt:lpstr>汉仪跳跳体简</vt:lpstr>
      <vt:lpstr>Office 主题​​</vt:lpstr>
      <vt:lpstr>1_Office Theme</vt:lpstr>
      <vt:lpstr>17_Office Theme</vt:lpstr>
      <vt:lpstr>Cute Sticker by Slidesgo</vt:lpstr>
      <vt:lpstr>https://www.freeppt7.com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48</cp:revision>
  <dcterms:created xsi:type="dcterms:W3CDTF">2021-06-19T03:09:12Z</dcterms:created>
  <dcterms:modified xsi:type="dcterms:W3CDTF">2024-09-22T00:51:48Z</dcterms:modified>
</cp:coreProperties>
</file>