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71" r:id="rId3"/>
    <p:sldMasterId id="2147483774" r:id="rId4"/>
    <p:sldMasterId id="2147483787" r:id="rId5"/>
    <p:sldMasterId id="2147483802" r:id="rId6"/>
    <p:sldMasterId id="2147483816" r:id="rId7"/>
  </p:sldMasterIdLst>
  <p:notesMasterIdLst>
    <p:notesMasterId r:id="rId18"/>
  </p:notesMasterIdLst>
  <p:handoutMasterIdLst>
    <p:handoutMasterId r:id="rId19"/>
  </p:handoutMasterIdLst>
  <p:sldIdLst>
    <p:sldId id="259" r:id="rId8"/>
    <p:sldId id="521" r:id="rId9"/>
    <p:sldId id="491" r:id="rId10"/>
    <p:sldId id="277" r:id="rId11"/>
    <p:sldId id="2007577138" r:id="rId12"/>
    <p:sldId id="258" r:id="rId13"/>
    <p:sldId id="313" r:id="rId14"/>
    <p:sldId id="260" r:id="rId15"/>
    <p:sldId id="280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407"/>
    <a:srgbClr val="FAC40F"/>
    <a:srgbClr val="E29A19"/>
    <a:srgbClr val="FF4D67"/>
    <a:srgbClr val="0188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3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8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1E69A9-DD23-433E-BC80-891D1C9D5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73412-27FE-411A-8212-F559437483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D5C59-3F08-4AC5-9FA6-9A8A1579EF77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BD123-9440-4446-AB22-260E02EF5B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F0D5F-6D38-418D-B8C7-634C2E6834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ED87A-5B51-4F4A-841A-28F10C08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62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05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2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p:transition spd="med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p:transition spd="med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p:transition spd="med" advClick="0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0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3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5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2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5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6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7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3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8955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89430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598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528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657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70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89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p:transition spd="med" advClick="0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282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190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559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422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922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662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187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713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13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54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p:transition spd="med" advClick="0" advTm="400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488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253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435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381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62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472029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120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002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062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32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p:transition spd="med" advClick="0" advTm="4000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270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2680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32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505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1723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5916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543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53780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521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70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p:transition spd="med" advClick="0" advTm="4000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092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698680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620092996"/>
      </p:ext>
    </p:extLst>
  </p:cSld>
  <p:clrMapOvr>
    <a:masterClrMapping/>
  </p:clrMapOvr>
  <p:transition spd="slow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56396074"/>
      </p:ext>
    </p:extLst>
  </p:cSld>
  <p:clrMapOvr>
    <a:masterClrMapping/>
  </p:clrMapOvr>
  <p:transition spd="slow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01463938"/>
      </p:ext>
    </p:extLst>
  </p:cSld>
  <p:clrMapOvr>
    <a:masterClrMapping/>
  </p:clrMapOvr>
  <p:transition spd="slow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46455696"/>
      </p:ext>
    </p:extLst>
  </p:cSld>
  <p:clrMapOvr>
    <a:masterClrMapping/>
  </p:clrMapOvr>
  <p:transition spd="slow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66817374"/>
      </p:ext>
    </p:extLst>
  </p:cSld>
  <p:clrMapOvr>
    <a:masterClrMapping/>
  </p:clrMapOvr>
  <p:transition spd="slow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9717966"/>
      </p:ext>
    </p:extLst>
  </p:cSld>
  <p:clrMapOvr>
    <a:masterClrMapping/>
  </p:clrMapOvr>
  <p:transition spd="slow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236282"/>
      </p:ext>
    </p:extLst>
  </p:cSld>
  <p:clrMapOvr>
    <a:masterClrMapping/>
  </p:clrMapOvr>
  <p:transition spd="slow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17963433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p:transition spd="med" advClick="0" advTm="4000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marL="0" marR="0" lvl="0" indent="0" algn="l" defTabSz="108591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83557986"/>
      </p:ext>
    </p:extLst>
  </p:cSld>
  <p:clrMapOvr>
    <a:masterClrMapping/>
  </p:clrMapOvr>
  <p:transition spd="slow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68721333"/>
      </p:ext>
    </p:extLst>
  </p:cSld>
  <p:clrMapOvr>
    <a:masterClrMapping/>
  </p:clrMapOvr>
  <p:transition spd="slow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8302310"/>
      </p:ext>
    </p:extLst>
  </p:cSld>
  <p:clrMapOvr>
    <a:masterClrMapping/>
  </p:clrMapOvr>
  <p:transition spd="slow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40859320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7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887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B8BBD-A89F-4C03-8BF2-F84B3877253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9C10-21C4-44E5-A46E-E83D9AB0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0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655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 spd="slow">
    <p:split orient="vert"/>
  </p:transition>
  <p:hf sldNum="0" hdr="0" ftr="0" dt="0"/>
  <p:txStyles>
    <p:titleStyle>
      <a:lvl1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30876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61751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92627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23503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6701" indent="-406701" algn="l" defTabSz="1085915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915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7050" indent="-271134" algn="l" defTabSz="1085915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513" algn="l" defTabSz="1085915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915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18BFFA-884B-4DA9-84A2-8D8F89533DEE}"/>
              </a:ext>
            </a:extLst>
          </p:cNvPr>
          <p:cNvSpPr/>
          <p:nvPr/>
        </p:nvSpPr>
        <p:spPr>
          <a:xfrm>
            <a:off x="10599174" y="0"/>
            <a:ext cx="1592826" cy="16075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ABB3A8-CD78-42F6-8069-07045E16157C}"/>
              </a:ext>
            </a:extLst>
          </p:cNvPr>
          <p:cNvSpPr/>
          <p:nvPr/>
        </p:nvSpPr>
        <p:spPr>
          <a:xfrm>
            <a:off x="6096000" y="803787"/>
            <a:ext cx="5799215" cy="27192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CHỦ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ĐỀ 1</a:t>
            </a:r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QUÊ HƯƠNG EM 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48078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5655" y="813159"/>
            <a:ext cx="8096358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Chào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tạm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biệt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các</a:t>
            </a:r>
            <a:r>
              <a:rPr kumimoji="0" lang="en-US" altLang="zh-CN" sz="10663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kumimoji="0" lang="en-US" altLang="zh-CN" sz="10663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+mn-ea"/>
                <a:sym typeface="+mn-lt"/>
              </a:rPr>
              <a:t>em</a:t>
            </a:r>
            <a:endParaRPr kumimoji="0" lang="zh-CN" altLang="en-US" sz="10663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313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83AC5B-899F-42F8-9E85-DDC4AC80D007}"/>
              </a:ext>
            </a:extLst>
          </p:cNvPr>
          <p:cNvSpPr txBox="1"/>
          <p:nvPr/>
        </p:nvSpPr>
        <p:spPr>
          <a:xfrm>
            <a:off x="215927" y="163799"/>
            <a:ext cx="1069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F65C2-F6C8-41B6-9FE1-D09B612AE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42" y="951180"/>
            <a:ext cx="7116515" cy="574302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B104838-2F3D-4F45-915D-06095F843496}"/>
              </a:ext>
            </a:extLst>
          </p:cNvPr>
          <p:cNvGrpSpPr/>
          <p:nvPr/>
        </p:nvGrpSpPr>
        <p:grpSpPr>
          <a:xfrm>
            <a:off x="1894202" y="1678827"/>
            <a:ext cx="3392060" cy="1235822"/>
            <a:chOff x="2336575" y="1621840"/>
            <a:chExt cx="2880793" cy="96776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FEFB37BB-4EBE-4D8A-8EC1-8548977EC93F}"/>
                </a:ext>
              </a:extLst>
            </p:cNvPr>
            <p:cNvSpPr/>
            <p:nvPr/>
          </p:nvSpPr>
          <p:spPr>
            <a:xfrm>
              <a:off x="2336575" y="1622426"/>
              <a:ext cx="2444974" cy="967180"/>
            </a:xfrm>
            <a:custGeom>
              <a:avLst/>
              <a:gdLst>
                <a:gd name="connsiteX0" fmla="*/ 0 w 2419350"/>
                <a:gd name="connsiteY0" fmla="*/ 125415 h 752475"/>
                <a:gd name="connsiteX1" fmla="*/ 125415 w 2419350"/>
                <a:gd name="connsiteY1" fmla="*/ 0 h 752475"/>
                <a:gd name="connsiteX2" fmla="*/ 1411288 w 2419350"/>
                <a:gd name="connsiteY2" fmla="*/ 0 h 752475"/>
                <a:gd name="connsiteX3" fmla="*/ 1411288 w 2419350"/>
                <a:gd name="connsiteY3" fmla="*/ 0 h 752475"/>
                <a:gd name="connsiteX4" fmla="*/ 2016125 w 2419350"/>
                <a:gd name="connsiteY4" fmla="*/ 0 h 752475"/>
                <a:gd name="connsiteX5" fmla="*/ 2293935 w 2419350"/>
                <a:gd name="connsiteY5" fmla="*/ 0 h 752475"/>
                <a:gd name="connsiteX6" fmla="*/ 2419350 w 2419350"/>
                <a:gd name="connsiteY6" fmla="*/ 125415 h 752475"/>
                <a:gd name="connsiteX7" fmla="*/ 2419350 w 2419350"/>
                <a:gd name="connsiteY7" fmla="*/ 438944 h 752475"/>
                <a:gd name="connsiteX8" fmla="*/ 2419350 w 2419350"/>
                <a:gd name="connsiteY8" fmla="*/ 438944 h 752475"/>
                <a:gd name="connsiteX9" fmla="*/ 2419350 w 2419350"/>
                <a:gd name="connsiteY9" fmla="*/ 627063 h 752475"/>
                <a:gd name="connsiteX10" fmla="*/ 2419350 w 2419350"/>
                <a:gd name="connsiteY10" fmla="*/ 627060 h 752475"/>
                <a:gd name="connsiteX11" fmla="*/ 2293935 w 2419350"/>
                <a:gd name="connsiteY11" fmla="*/ 752475 h 752475"/>
                <a:gd name="connsiteX12" fmla="*/ 2016125 w 2419350"/>
                <a:gd name="connsiteY12" fmla="*/ 752475 h 752475"/>
                <a:gd name="connsiteX13" fmla="*/ 2415382 w 2419350"/>
                <a:gd name="connsiteY13" fmla="*/ 979880 h 752475"/>
                <a:gd name="connsiteX14" fmla="*/ 1411288 w 2419350"/>
                <a:gd name="connsiteY14" fmla="*/ 752475 h 752475"/>
                <a:gd name="connsiteX15" fmla="*/ 125415 w 2419350"/>
                <a:gd name="connsiteY15" fmla="*/ 752475 h 752475"/>
                <a:gd name="connsiteX16" fmla="*/ 0 w 2419350"/>
                <a:gd name="connsiteY16" fmla="*/ 627060 h 752475"/>
                <a:gd name="connsiteX17" fmla="*/ 0 w 2419350"/>
                <a:gd name="connsiteY17" fmla="*/ 627063 h 752475"/>
                <a:gd name="connsiteX18" fmla="*/ 0 w 2419350"/>
                <a:gd name="connsiteY18" fmla="*/ 438944 h 752475"/>
                <a:gd name="connsiteX19" fmla="*/ 0 w 2419350"/>
                <a:gd name="connsiteY19" fmla="*/ 438944 h 752475"/>
                <a:gd name="connsiteX20" fmla="*/ 0 w 2419350"/>
                <a:gd name="connsiteY20" fmla="*/ 125415 h 752475"/>
                <a:gd name="connsiteX0" fmla="*/ 0 w 2419350"/>
                <a:gd name="connsiteY0" fmla="*/ 125415 h 979880"/>
                <a:gd name="connsiteX1" fmla="*/ 265115 w 2419350"/>
                <a:gd name="connsiteY1" fmla="*/ 25400 h 979880"/>
                <a:gd name="connsiteX2" fmla="*/ 1411288 w 2419350"/>
                <a:gd name="connsiteY2" fmla="*/ 0 h 979880"/>
                <a:gd name="connsiteX3" fmla="*/ 1411288 w 2419350"/>
                <a:gd name="connsiteY3" fmla="*/ 0 h 979880"/>
                <a:gd name="connsiteX4" fmla="*/ 2016125 w 2419350"/>
                <a:gd name="connsiteY4" fmla="*/ 0 h 979880"/>
                <a:gd name="connsiteX5" fmla="*/ 2293935 w 2419350"/>
                <a:gd name="connsiteY5" fmla="*/ 0 h 979880"/>
                <a:gd name="connsiteX6" fmla="*/ 2419350 w 2419350"/>
                <a:gd name="connsiteY6" fmla="*/ 125415 h 979880"/>
                <a:gd name="connsiteX7" fmla="*/ 2419350 w 2419350"/>
                <a:gd name="connsiteY7" fmla="*/ 438944 h 979880"/>
                <a:gd name="connsiteX8" fmla="*/ 2419350 w 2419350"/>
                <a:gd name="connsiteY8" fmla="*/ 438944 h 979880"/>
                <a:gd name="connsiteX9" fmla="*/ 2419350 w 2419350"/>
                <a:gd name="connsiteY9" fmla="*/ 627063 h 979880"/>
                <a:gd name="connsiteX10" fmla="*/ 2419350 w 2419350"/>
                <a:gd name="connsiteY10" fmla="*/ 627060 h 979880"/>
                <a:gd name="connsiteX11" fmla="*/ 2293935 w 2419350"/>
                <a:gd name="connsiteY11" fmla="*/ 752475 h 979880"/>
                <a:gd name="connsiteX12" fmla="*/ 2016125 w 2419350"/>
                <a:gd name="connsiteY12" fmla="*/ 752475 h 979880"/>
                <a:gd name="connsiteX13" fmla="*/ 2415382 w 2419350"/>
                <a:gd name="connsiteY13" fmla="*/ 979880 h 979880"/>
                <a:gd name="connsiteX14" fmla="*/ 1411288 w 2419350"/>
                <a:gd name="connsiteY14" fmla="*/ 752475 h 979880"/>
                <a:gd name="connsiteX15" fmla="*/ 125415 w 2419350"/>
                <a:gd name="connsiteY15" fmla="*/ 752475 h 979880"/>
                <a:gd name="connsiteX16" fmla="*/ 0 w 2419350"/>
                <a:gd name="connsiteY16" fmla="*/ 627060 h 979880"/>
                <a:gd name="connsiteX17" fmla="*/ 0 w 2419350"/>
                <a:gd name="connsiteY17" fmla="*/ 627063 h 979880"/>
                <a:gd name="connsiteX18" fmla="*/ 0 w 2419350"/>
                <a:gd name="connsiteY18" fmla="*/ 438944 h 979880"/>
                <a:gd name="connsiteX19" fmla="*/ 0 w 2419350"/>
                <a:gd name="connsiteY19" fmla="*/ 438944 h 979880"/>
                <a:gd name="connsiteX20" fmla="*/ 0 w 2419350"/>
                <a:gd name="connsiteY20" fmla="*/ 125415 h 979880"/>
                <a:gd name="connsiteX0" fmla="*/ 0 w 2419350"/>
                <a:gd name="connsiteY0" fmla="*/ 125415 h 979880"/>
                <a:gd name="connsiteX1" fmla="*/ 265115 w 2419350"/>
                <a:gd name="connsiteY1" fmla="*/ 25400 h 979880"/>
                <a:gd name="connsiteX2" fmla="*/ 1411288 w 2419350"/>
                <a:gd name="connsiteY2" fmla="*/ 0 h 979880"/>
                <a:gd name="connsiteX3" fmla="*/ 1411288 w 2419350"/>
                <a:gd name="connsiteY3" fmla="*/ 0 h 979880"/>
                <a:gd name="connsiteX4" fmla="*/ 2016125 w 2419350"/>
                <a:gd name="connsiteY4" fmla="*/ 0 h 979880"/>
                <a:gd name="connsiteX5" fmla="*/ 2293935 w 2419350"/>
                <a:gd name="connsiteY5" fmla="*/ 0 h 979880"/>
                <a:gd name="connsiteX6" fmla="*/ 2419350 w 2419350"/>
                <a:gd name="connsiteY6" fmla="*/ 125415 h 979880"/>
                <a:gd name="connsiteX7" fmla="*/ 2419350 w 2419350"/>
                <a:gd name="connsiteY7" fmla="*/ 438944 h 979880"/>
                <a:gd name="connsiteX8" fmla="*/ 2419350 w 2419350"/>
                <a:gd name="connsiteY8" fmla="*/ 438944 h 979880"/>
                <a:gd name="connsiteX9" fmla="*/ 2419350 w 2419350"/>
                <a:gd name="connsiteY9" fmla="*/ 627063 h 979880"/>
                <a:gd name="connsiteX10" fmla="*/ 2419350 w 2419350"/>
                <a:gd name="connsiteY10" fmla="*/ 627060 h 979880"/>
                <a:gd name="connsiteX11" fmla="*/ 2293935 w 2419350"/>
                <a:gd name="connsiteY11" fmla="*/ 752475 h 979880"/>
                <a:gd name="connsiteX12" fmla="*/ 2016125 w 2419350"/>
                <a:gd name="connsiteY12" fmla="*/ 752475 h 979880"/>
                <a:gd name="connsiteX13" fmla="*/ 2415382 w 2419350"/>
                <a:gd name="connsiteY13" fmla="*/ 979880 h 979880"/>
                <a:gd name="connsiteX14" fmla="*/ 1411288 w 2419350"/>
                <a:gd name="connsiteY14" fmla="*/ 752475 h 979880"/>
                <a:gd name="connsiteX15" fmla="*/ 525465 w 2419350"/>
                <a:gd name="connsiteY15" fmla="*/ 736600 h 979880"/>
                <a:gd name="connsiteX16" fmla="*/ 0 w 2419350"/>
                <a:gd name="connsiteY16" fmla="*/ 627060 h 979880"/>
                <a:gd name="connsiteX17" fmla="*/ 0 w 2419350"/>
                <a:gd name="connsiteY17" fmla="*/ 627063 h 979880"/>
                <a:gd name="connsiteX18" fmla="*/ 0 w 2419350"/>
                <a:gd name="connsiteY18" fmla="*/ 438944 h 979880"/>
                <a:gd name="connsiteX19" fmla="*/ 0 w 2419350"/>
                <a:gd name="connsiteY19" fmla="*/ 438944 h 979880"/>
                <a:gd name="connsiteX20" fmla="*/ 0 w 2419350"/>
                <a:gd name="connsiteY20" fmla="*/ 125415 h 979880"/>
                <a:gd name="connsiteX0" fmla="*/ 5644 w 2424994"/>
                <a:gd name="connsiteY0" fmla="*/ 125415 h 979880"/>
                <a:gd name="connsiteX1" fmla="*/ 270759 w 2424994"/>
                <a:gd name="connsiteY1" fmla="*/ 25400 h 979880"/>
                <a:gd name="connsiteX2" fmla="*/ 1416932 w 2424994"/>
                <a:gd name="connsiteY2" fmla="*/ 0 h 979880"/>
                <a:gd name="connsiteX3" fmla="*/ 1416932 w 2424994"/>
                <a:gd name="connsiteY3" fmla="*/ 0 h 979880"/>
                <a:gd name="connsiteX4" fmla="*/ 2021769 w 2424994"/>
                <a:gd name="connsiteY4" fmla="*/ 0 h 979880"/>
                <a:gd name="connsiteX5" fmla="*/ 2299579 w 2424994"/>
                <a:gd name="connsiteY5" fmla="*/ 0 h 979880"/>
                <a:gd name="connsiteX6" fmla="*/ 2424994 w 2424994"/>
                <a:gd name="connsiteY6" fmla="*/ 125415 h 979880"/>
                <a:gd name="connsiteX7" fmla="*/ 2424994 w 2424994"/>
                <a:gd name="connsiteY7" fmla="*/ 438944 h 979880"/>
                <a:gd name="connsiteX8" fmla="*/ 2424994 w 2424994"/>
                <a:gd name="connsiteY8" fmla="*/ 438944 h 979880"/>
                <a:gd name="connsiteX9" fmla="*/ 2424994 w 2424994"/>
                <a:gd name="connsiteY9" fmla="*/ 627063 h 979880"/>
                <a:gd name="connsiteX10" fmla="*/ 2424994 w 2424994"/>
                <a:gd name="connsiteY10" fmla="*/ 627060 h 979880"/>
                <a:gd name="connsiteX11" fmla="*/ 2299579 w 2424994"/>
                <a:gd name="connsiteY11" fmla="*/ 752475 h 979880"/>
                <a:gd name="connsiteX12" fmla="*/ 2021769 w 2424994"/>
                <a:gd name="connsiteY12" fmla="*/ 752475 h 979880"/>
                <a:gd name="connsiteX13" fmla="*/ 2421026 w 2424994"/>
                <a:gd name="connsiteY13" fmla="*/ 979880 h 979880"/>
                <a:gd name="connsiteX14" fmla="*/ 1416932 w 2424994"/>
                <a:gd name="connsiteY14" fmla="*/ 752475 h 979880"/>
                <a:gd name="connsiteX15" fmla="*/ 531109 w 2424994"/>
                <a:gd name="connsiteY15" fmla="*/ 736600 h 979880"/>
                <a:gd name="connsiteX16" fmla="*/ 5644 w 2424994"/>
                <a:gd name="connsiteY16" fmla="*/ 627060 h 979880"/>
                <a:gd name="connsiteX17" fmla="*/ 5644 w 2424994"/>
                <a:gd name="connsiteY17" fmla="*/ 627063 h 979880"/>
                <a:gd name="connsiteX18" fmla="*/ 5644 w 2424994"/>
                <a:gd name="connsiteY18" fmla="*/ 438944 h 979880"/>
                <a:gd name="connsiteX19" fmla="*/ 5644 w 2424994"/>
                <a:gd name="connsiteY19" fmla="*/ 438944 h 979880"/>
                <a:gd name="connsiteX20" fmla="*/ 5644 w 2424994"/>
                <a:gd name="connsiteY20" fmla="*/ 125415 h 979880"/>
                <a:gd name="connsiteX0" fmla="*/ 5644 w 2424994"/>
                <a:gd name="connsiteY0" fmla="*/ 125415 h 979880"/>
                <a:gd name="connsiteX1" fmla="*/ 270759 w 2424994"/>
                <a:gd name="connsiteY1" fmla="*/ 25400 h 979880"/>
                <a:gd name="connsiteX2" fmla="*/ 1416932 w 2424994"/>
                <a:gd name="connsiteY2" fmla="*/ 0 h 979880"/>
                <a:gd name="connsiteX3" fmla="*/ 1416932 w 2424994"/>
                <a:gd name="connsiteY3" fmla="*/ 0 h 979880"/>
                <a:gd name="connsiteX4" fmla="*/ 2021769 w 2424994"/>
                <a:gd name="connsiteY4" fmla="*/ 0 h 979880"/>
                <a:gd name="connsiteX5" fmla="*/ 2299579 w 2424994"/>
                <a:gd name="connsiteY5" fmla="*/ 0 h 979880"/>
                <a:gd name="connsiteX6" fmla="*/ 2424994 w 2424994"/>
                <a:gd name="connsiteY6" fmla="*/ 125415 h 979880"/>
                <a:gd name="connsiteX7" fmla="*/ 2424994 w 2424994"/>
                <a:gd name="connsiteY7" fmla="*/ 438944 h 979880"/>
                <a:gd name="connsiteX8" fmla="*/ 2424994 w 2424994"/>
                <a:gd name="connsiteY8" fmla="*/ 438944 h 979880"/>
                <a:gd name="connsiteX9" fmla="*/ 2424994 w 2424994"/>
                <a:gd name="connsiteY9" fmla="*/ 627063 h 979880"/>
                <a:gd name="connsiteX10" fmla="*/ 2424994 w 2424994"/>
                <a:gd name="connsiteY10" fmla="*/ 627060 h 979880"/>
                <a:gd name="connsiteX11" fmla="*/ 2299579 w 2424994"/>
                <a:gd name="connsiteY11" fmla="*/ 752475 h 979880"/>
                <a:gd name="connsiteX12" fmla="*/ 2021769 w 2424994"/>
                <a:gd name="connsiteY12" fmla="*/ 752475 h 979880"/>
                <a:gd name="connsiteX13" fmla="*/ 2421026 w 2424994"/>
                <a:gd name="connsiteY13" fmla="*/ 979880 h 979880"/>
                <a:gd name="connsiteX14" fmla="*/ 1416932 w 2424994"/>
                <a:gd name="connsiteY14" fmla="*/ 752475 h 979880"/>
                <a:gd name="connsiteX15" fmla="*/ 531109 w 2424994"/>
                <a:gd name="connsiteY15" fmla="*/ 736600 h 979880"/>
                <a:gd name="connsiteX16" fmla="*/ 88194 w 2424994"/>
                <a:gd name="connsiteY16" fmla="*/ 676274 h 979880"/>
                <a:gd name="connsiteX17" fmla="*/ 5644 w 2424994"/>
                <a:gd name="connsiteY17" fmla="*/ 627060 h 979880"/>
                <a:gd name="connsiteX18" fmla="*/ 5644 w 2424994"/>
                <a:gd name="connsiteY18" fmla="*/ 627063 h 979880"/>
                <a:gd name="connsiteX19" fmla="*/ 5644 w 2424994"/>
                <a:gd name="connsiteY19" fmla="*/ 438944 h 979880"/>
                <a:gd name="connsiteX20" fmla="*/ 5644 w 2424994"/>
                <a:gd name="connsiteY20" fmla="*/ 438944 h 979880"/>
                <a:gd name="connsiteX21" fmla="*/ 5644 w 2424994"/>
                <a:gd name="connsiteY21" fmla="*/ 125415 h 979880"/>
                <a:gd name="connsiteX0" fmla="*/ 9877 w 2429227"/>
                <a:gd name="connsiteY0" fmla="*/ 125415 h 979880"/>
                <a:gd name="connsiteX1" fmla="*/ 274992 w 2429227"/>
                <a:gd name="connsiteY1" fmla="*/ 25400 h 979880"/>
                <a:gd name="connsiteX2" fmla="*/ 1421165 w 2429227"/>
                <a:gd name="connsiteY2" fmla="*/ 0 h 979880"/>
                <a:gd name="connsiteX3" fmla="*/ 1421165 w 2429227"/>
                <a:gd name="connsiteY3" fmla="*/ 0 h 979880"/>
                <a:gd name="connsiteX4" fmla="*/ 2026002 w 2429227"/>
                <a:gd name="connsiteY4" fmla="*/ 0 h 979880"/>
                <a:gd name="connsiteX5" fmla="*/ 2303812 w 2429227"/>
                <a:gd name="connsiteY5" fmla="*/ 0 h 979880"/>
                <a:gd name="connsiteX6" fmla="*/ 2429227 w 2429227"/>
                <a:gd name="connsiteY6" fmla="*/ 125415 h 979880"/>
                <a:gd name="connsiteX7" fmla="*/ 2429227 w 2429227"/>
                <a:gd name="connsiteY7" fmla="*/ 438944 h 979880"/>
                <a:gd name="connsiteX8" fmla="*/ 2429227 w 2429227"/>
                <a:gd name="connsiteY8" fmla="*/ 438944 h 979880"/>
                <a:gd name="connsiteX9" fmla="*/ 2429227 w 2429227"/>
                <a:gd name="connsiteY9" fmla="*/ 627063 h 979880"/>
                <a:gd name="connsiteX10" fmla="*/ 2429227 w 2429227"/>
                <a:gd name="connsiteY10" fmla="*/ 627060 h 979880"/>
                <a:gd name="connsiteX11" fmla="*/ 2303812 w 2429227"/>
                <a:gd name="connsiteY11" fmla="*/ 752475 h 979880"/>
                <a:gd name="connsiteX12" fmla="*/ 2026002 w 2429227"/>
                <a:gd name="connsiteY12" fmla="*/ 752475 h 979880"/>
                <a:gd name="connsiteX13" fmla="*/ 2425259 w 2429227"/>
                <a:gd name="connsiteY13" fmla="*/ 979880 h 979880"/>
                <a:gd name="connsiteX14" fmla="*/ 1421165 w 2429227"/>
                <a:gd name="connsiteY14" fmla="*/ 752475 h 979880"/>
                <a:gd name="connsiteX15" fmla="*/ 535342 w 2429227"/>
                <a:gd name="connsiteY15" fmla="*/ 736600 h 979880"/>
                <a:gd name="connsiteX16" fmla="*/ 92427 w 2429227"/>
                <a:gd name="connsiteY16" fmla="*/ 676274 h 979880"/>
                <a:gd name="connsiteX17" fmla="*/ 9877 w 2429227"/>
                <a:gd name="connsiteY17" fmla="*/ 627060 h 979880"/>
                <a:gd name="connsiteX18" fmla="*/ 9877 w 2429227"/>
                <a:gd name="connsiteY18" fmla="*/ 627063 h 979880"/>
                <a:gd name="connsiteX19" fmla="*/ 9877 w 2429227"/>
                <a:gd name="connsiteY19" fmla="*/ 438944 h 979880"/>
                <a:gd name="connsiteX20" fmla="*/ 9877 w 2429227"/>
                <a:gd name="connsiteY20" fmla="*/ 438944 h 979880"/>
                <a:gd name="connsiteX21" fmla="*/ 9877 w 2429227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2026746 w 2429971"/>
                <a:gd name="connsiteY4" fmla="*/ 0 h 979880"/>
                <a:gd name="connsiteX5" fmla="*/ 2304556 w 2429971"/>
                <a:gd name="connsiteY5" fmla="*/ 0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9971 w 2429971"/>
                <a:gd name="connsiteY10" fmla="*/ 627060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2026746 w 2429971"/>
                <a:gd name="connsiteY4" fmla="*/ 0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9971 w 2429971"/>
                <a:gd name="connsiteY10" fmla="*/ 627060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9971 w 2429971"/>
                <a:gd name="connsiteY10" fmla="*/ 627060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0446 w 2429971"/>
                <a:gd name="connsiteY10" fmla="*/ 668335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0446 w 2429971"/>
                <a:gd name="connsiteY10" fmla="*/ 6683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20446 w 2429971"/>
                <a:gd name="connsiteY10" fmla="*/ 6683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718771 w 2429971"/>
                <a:gd name="connsiteY4" fmla="*/ 12700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317134 w 2429971"/>
                <a:gd name="connsiteY3" fmla="*/ 12700 h 979880"/>
                <a:gd name="connsiteX4" fmla="*/ 1718771 w 2429971"/>
                <a:gd name="connsiteY4" fmla="*/ 12700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429971 w 2429971"/>
                <a:gd name="connsiteY6" fmla="*/ 112715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429971 w 2429971"/>
                <a:gd name="connsiteY6" fmla="*/ 112715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429971 w 2429971"/>
                <a:gd name="connsiteY6" fmla="*/ 112715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45493"/>
                <a:gd name="connsiteY0" fmla="*/ 112715 h 967180"/>
                <a:gd name="connsiteX1" fmla="*/ 275736 w 2445493"/>
                <a:gd name="connsiteY1" fmla="*/ 12700 h 967180"/>
                <a:gd name="connsiteX2" fmla="*/ 1272684 w 2445493"/>
                <a:gd name="connsiteY2" fmla="*/ 0 h 967180"/>
                <a:gd name="connsiteX3" fmla="*/ 1317134 w 2445493"/>
                <a:gd name="connsiteY3" fmla="*/ 0 h 967180"/>
                <a:gd name="connsiteX4" fmla="*/ 1718771 w 2445493"/>
                <a:gd name="connsiteY4" fmla="*/ 0 h 967180"/>
                <a:gd name="connsiteX5" fmla="*/ 2085481 w 2445493"/>
                <a:gd name="connsiteY5" fmla="*/ 9525 h 967180"/>
                <a:gd name="connsiteX6" fmla="*/ 2429971 w 2445493"/>
                <a:gd name="connsiteY6" fmla="*/ 112715 h 967180"/>
                <a:gd name="connsiteX7" fmla="*/ 2429971 w 2445493"/>
                <a:gd name="connsiteY7" fmla="*/ 426244 h 967180"/>
                <a:gd name="connsiteX8" fmla="*/ 2429971 w 2445493"/>
                <a:gd name="connsiteY8" fmla="*/ 426244 h 967180"/>
                <a:gd name="connsiteX9" fmla="*/ 2423621 w 2445493"/>
                <a:gd name="connsiteY9" fmla="*/ 528638 h 967180"/>
                <a:gd name="connsiteX10" fmla="*/ 2407746 w 2445493"/>
                <a:gd name="connsiteY10" fmla="*/ 668335 h 967180"/>
                <a:gd name="connsiteX11" fmla="*/ 2171206 w 2445493"/>
                <a:gd name="connsiteY11" fmla="*/ 733425 h 967180"/>
                <a:gd name="connsiteX12" fmla="*/ 2026746 w 2445493"/>
                <a:gd name="connsiteY12" fmla="*/ 739775 h 967180"/>
                <a:gd name="connsiteX13" fmla="*/ 2426003 w 2445493"/>
                <a:gd name="connsiteY13" fmla="*/ 967180 h 967180"/>
                <a:gd name="connsiteX14" fmla="*/ 1421909 w 2445493"/>
                <a:gd name="connsiteY14" fmla="*/ 739775 h 967180"/>
                <a:gd name="connsiteX15" fmla="*/ 536086 w 2445493"/>
                <a:gd name="connsiteY15" fmla="*/ 723900 h 967180"/>
                <a:gd name="connsiteX16" fmla="*/ 93171 w 2445493"/>
                <a:gd name="connsiteY16" fmla="*/ 663574 h 967180"/>
                <a:gd name="connsiteX17" fmla="*/ 10621 w 2445493"/>
                <a:gd name="connsiteY17" fmla="*/ 614360 h 967180"/>
                <a:gd name="connsiteX18" fmla="*/ 10621 w 2445493"/>
                <a:gd name="connsiteY18" fmla="*/ 614363 h 967180"/>
                <a:gd name="connsiteX19" fmla="*/ 10621 w 2445493"/>
                <a:gd name="connsiteY19" fmla="*/ 426244 h 967180"/>
                <a:gd name="connsiteX20" fmla="*/ 10621 w 2445493"/>
                <a:gd name="connsiteY20" fmla="*/ 426244 h 967180"/>
                <a:gd name="connsiteX21" fmla="*/ 10621 w 2445493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375996 w 2429971"/>
                <a:gd name="connsiteY10" fmla="*/ 6810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375996 w 2429971"/>
                <a:gd name="connsiteY10" fmla="*/ 6810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25624 w 2444974"/>
                <a:gd name="connsiteY0" fmla="*/ 112715 h 967180"/>
                <a:gd name="connsiteX1" fmla="*/ 290739 w 2444974"/>
                <a:gd name="connsiteY1" fmla="*/ 12700 h 967180"/>
                <a:gd name="connsiteX2" fmla="*/ 1287687 w 2444974"/>
                <a:gd name="connsiteY2" fmla="*/ 0 h 967180"/>
                <a:gd name="connsiteX3" fmla="*/ 1332137 w 2444974"/>
                <a:gd name="connsiteY3" fmla="*/ 0 h 967180"/>
                <a:gd name="connsiteX4" fmla="*/ 1733774 w 2444974"/>
                <a:gd name="connsiteY4" fmla="*/ 0 h 967180"/>
                <a:gd name="connsiteX5" fmla="*/ 2100484 w 2444974"/>
                <a:gd name="connsiteY5" fmla="*/ 9525 h 967180"/>
                <a:gd name="connsiteX6" fmla="*/ 2397349 w 2444974"/>
                <a:gd name="connsiteY6" fmla="*/ 109540 h 967180"/>
                <a:gd name="connsiteX7" fmla="*/ 2444974 w 2444974"/>
                <a:gd name="connsiteY7" fmla="*/ 426244 h 967180"/>
                <a:gd name="connsiteX8" fmla="*/ 2444974 w 2444974"/>
                <a:gd name="connsiteY8" fmla="*/ 426244 h 967180"/>
                <a:gd name="connsiteX9" fmla="*/ 2438624 w 2444974"/>
                <a:gd name="connsiteY9" fmla="*/ 528638 h 967180"/>
                <a:gd name="connsiteX10" fmla="*/ 2390999 w 2444974"/>
                <a:gd name="connsiteY10" fmla="*/ 681035 h 967180"/>
                <a:gd name="connsiteX11" fmla="*/ 2186209 w 2444974"/>
                <a:gd name="connsiteY11" fmla="*/ 733425 h 967180"/>
                <a:gd name="connsiteX12" fmla="*/ 2041749 w 2444974"/>
                <a:gd name="connsiteY12" fmla="*/ 739775 h 967180"/>
                <a:gd name="connsiteX13" fmla="*/ 2441006 w 2444974"/>
                <a:gd name="connsiteY13" fmla="*/ 967180 h 967180"/>
                <a:gd name="connsiteX14" fmla="*/ 1436912 w 2444974"/>
                <a:gd name="connsiteY14" fmla="*/ 739775 h 967180"/>
                <a:gd name="connsiteX15" fmla="*/ 551089 w 2444974"/>
                <a:gd name="connsiteY15" fmla="*/ 723900 h 967180"/>
                <a:gd name="connsiteX16" fmla="*/ 108174 w 2444974"/>
                <a:gd name="connsiteY16" fmla="*/ 663574 h 967180"/>
                <a:gd name="connsiteX17" fmla="*/ 25624 w 2444974"/>
                <a:gd name="connsiteY17" fmla="*/ 614360 h 967180"/>
                <a:gd name="connsiteX18" fmla="*/ 25624 w 2444974"/>
                <a:gd name="connsiteY18" fmla="*/ 614363 h 967180"/>
                <a:gd name="connsiteX19" fmla="*/ 25624 w 2444974"/>
                <a:gd name="connsiteY19" fmla="*/ 426244 h 967180"/>
                <a:gd name="connsiteX20" fmla="*/ 25624 w 2444974"/>
                <a:gd name="connsiteY20" fmla="*/ 426244 h 967180"/>
                <a:gd name="connsiteX21" fmla="*/ 8956 w 2444974"/>
                <a:gd name="connsiteY21" fmla="*/ 363537 h 967180"/>
                <a:gd name="connsiteX22" fmla="*/ 25624 w 2444974"/>
                <a:gd name="connsiteY22" fmla="*/ 112715 h 96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44974" h="967180">
                  <a:moveTo>
                    <a:pt x="25624" y="112715"/>
                  </a:moveTo>
                  <a:cubicBezTo>
                    <a:pt x="68486" y="26781"/>
                    <a:pt x="221474" y="12700"/>
                    <a:pt x="290739" y="12700"/>
                  </a:cubicBezTo>
                  <a:lnTo>
                    <a:pt x="1287687" y="0"/>
                  </a:lnTo>
                  <a:lnTo>
                    <a:pt x="1332137" y="0"/>
                  </a:lnTo>
                  <a:cubicBezTo>
                    <a:pt x="1470249" y="1058"/>
                    <a:pt x="1490887" y="11642"/>
                    <a:pt x="1733774" y="0"/>
                  </a:cubicBezTo>
                  <a:lnTo>
                    <a:pt x="2100484" y="9525"/>
                  </a:lnTo>
                  <a:cubicBezTo>
                    <a:pt x="2169749" y="9525"/>
                    <a:pt x="2244949" y="-7350"/>
                    <a:pt x="2397349" y="109540"/>
                  </a:cubicBezTo>
                  <a:cubicBezTo>
                    <a:pt x="2441799" y="210875"/>
                    <a:pt x="2444974" y="321734"/>
                    <a:pt x="2444974" y="426244"/>
                  </a:cubicBezTo>
                  <a:lnTo>
                    <a:pt x="2444974" y="426244"/>
                  </a:lnTo>
                  <a:lnTo>
                    <a:pt x="2438624" y="528638"/>
                  </a:lnTo>
                  <a:cubicBezTo>
                    <a:pt x="2437566" y="570970"/>
                    <a:pt x="2420632" y="648228"/>
                    <a:pt x="2390999" y="681035"/>
                  </a:cubicBezTo>
                  <a:cubicBezTo>
                    <a:pt x="2327499" y="759825"/>
                    <a:pt x="2255474" y="733425"/>
                    <a:pt x="2186209" y="733425"/>
                  </a:cubicBezTo>
                  <a:lnTo>
                    <a:pt x="2041749" y="739775"/>
                  </a:lnTo>
                  <a:lnTo>
                    <a:pt x="2441006" y="967180"/>
                  </a:lnTo>
                  <a:lnTo>
                    <a:pt x="1436912" y="739775"/>
                  </a:lnTo>
                  <a:lnTo>
                    <a:pt x="551089" y="723900"/>
                  </a:lnTo>
                  <a:cubicBezTo>
                    <a:pt x="323812" y="709612"/>
                    <a:pt x="195751" y="681831"/>
                    <a:pt x="108174" y="663574"/>
                  </a:cubicBezTo>
                  <a:cubicBezTo>
                    <a:pt x="20597" y="645317"/>
                    <a:pt x="33562" y="620974"/>
                    <a:pt x="25624" y="614360"/>
                  </a:cubicBezTo>
                  <a:lnTo>
                    <a:pt x="25624" y="614363"/>
                  </a:lnTo>
                  <a:cubicBezTo>
                    <a:pt x="3399" y="548482"/>
                    <a:pt x="15305" y="507206"/>
                    <a:pt x="25624" y="426244"/>
                  </a:cubicBezTo>
                  <a:lnTo>
                    <a:pt x="25624" y="426244"/>
                  </a:lnTo>
                  <a:cubicBezTo>
                    <a:pt x="24434" y="416190"/>
                    <a:pt x="8956" y="415792"/>
                    <a:pt x="8956" y="363537"/>
                  </a:cubicBezTo>
                  <a:cubicBezTo>
                    <a:pt x="8956" y="311282"/>
                    <a:pt x="-19752" y="171585"/>
                    <a:pt x="25624" y="1127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2B25D7-8F33-4301-9A59-CA699C1B9C21}"/>
                </a:ext>
              </a:extLst>
            </p:cNvPr>
            <p:cNvSpPr txBox="1"/>
            <p:nvPr/>
          </p:nvSpPr>
          <p:spPr>
            <a:xfrm>
              <a:off x="2426544" y="1621840"/>
              <a:ext cx="2790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biếu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khoai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ạ!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ADAD20-FF29-4665-81E6-EA2E94BBAC10}"/>
              </a:ext>
            </a:extLst>
          </p:cNvPr>
          <p:cNvGrpSpPr/>
          <p:nvPr/>
        </p:nvGrpSpPr>
        <p:grpSpPr>
          <a:xfrm flipH="1">
            <a:off x="6921587" y="1836645"/>
            <a:ext cx="2878894" cy="1368036"/>
            <a:chOff x="2336575" y="1622426"/>
            <a:chExt cx="2444974" cy="996495"/>
          </a:xfrm>
        </p:grpSpPr>
        <p:sp>
          <p:nvSpPr>
            <p:cNvPr id="12" name="Speech Bubble: Rectangle with Corners Rounded 7">
              <a:extLst>
                <a:ext uri="{FF2B5EF4-FFF2-40B4-BE49-F238E27FC236}">
                  <a16:creationId xmlns:a16="http://schemas.microsoft.com/office/drawing/2014/main" id="{395452DA-4764-4F98-B988-A96F527234D5}"/>
                </a:ext>
              </a:extLst>
            </p:cNvPr>
            <p:cNvSpPr/>
            <p:nvPr/>
          </p:nvSpPr>
          <p:spPr>
            <a:xfrm>
              <a:off x="2336575" y="1622426"/>
              <a:ext cx="2444974" cy="585792"/>
            </a:xfrm>
            <a:custGeom>
              <a:avLst/>
              <a:gdLst>
                <a:gd name="connsiteX0" fmla="*/ 0 w 2419350"/>
                <a:gd name="connsiteY0" fmla="*/ 125415 h 752475"/>
                <a:gd name="connsiteX1" fmla="*/ 125415 w 2419350"/>
                <a:gd name="connsiteY1" fmla="*/ 0 h 752475"/>
                <a:gd name="connsiteX2" fmla="*/ 1411288 w 2419350"/>
                <a:gd name="connsiteY2" fmla="*/ 0 h 752475"/>
                <a:gd name="connsiteX3" fmla="*/ 1411288 w 2419350"/>
                <a:gd name="connsiteY3" fmla="*/ 0 h 752475"/>
                <a:gd name="connsiteX4" fmla="*/ 2016125 w 2419350"/>
                <a:gd name="connsiteY4" fmla="*/ 0 h 752475"/>
                <a:gd name="connsiteX5" fmla="*/ 2293935 w 2419350"/>
                <a:gd name="connsiteY5" fmla="*/ 0 h 752475"/>
                <a:gd name="connsiteX6" fmla="*/ 2419350 w 2419350"/>
                <a:gd name="connsiteY6" fmla="*/ 125415 h 752475"/>
                <a:gd name="connsiteX7" fmla="*/ 2419350 w 2419350"/>
                <a:gd name="connsiteY7" fmla="*/ 438944 h 752475"/>
                <a:gd name="connsiteX8" fmla="*/ 2419350 w 2419350"/>
                <a:gd name="connsiteY8" fmla="*/ 438944 h 752475"/>
                <a:gd name="connsiteX9" fmla="*/ 2419350 w 2419350"/>
                <a:gd name="connsiteY9" fmla="*/ 627063 h 752475"/>
                <a:gd name="connsiteX10" fmla="*/ 2419350 w 2419350"/>
                <a:gd name="connsiteY10" fmla="*/ 627060 h 752475"/>
                <a:gd name="connsiteX11" fmla="*/ 2293935 w 2419350"/>
                <a:gd name="connsiteY11" fmla="*/ 752475 h 752475"/>
                <a:gd name="connsiteX12" fmla="*/ 2016125 w 2419350"/>
                <a:gd name="connsiteY12" fmla="*/ 752475 h 752475"/>
                <a:gd name="connsiteX13" fmla="*/ 2415382 w 2419350"/>
                <a:gd name="connsiteY13" fmla="*/ 979880 h 752475"/>
                <a:gd name="connsiteX14" fmla="*/ 1411288 w 2419350"/>
                <a:gd name="connsiteY14" fmla="*/ 752475 h 752475"/>
                <a:gd name="connsiteX15" fmla="*/ 125415 w 2419350"/>
                <a:gd name="connsiteY15" fmla="*/ 752475 h 752475"/>
                <a:gd name="connsiteX16" fmla="*/ 0 w 2419350"/>
                <a:gd name="connsiteY16" fmla="*/ 627060 h 752475"/>
                <a:gd name="connsiteX17" fmla="*/ 0 w 2419350"/>
                <a:gd name="connsiteY17" fmla="*/ 627063 h 752475"/>
                <a:gd name="connsiteX18" fmla="*/ 0 w 2419350"/>
                <a:gd name="connsiteY18" fmla="*/ 438944 h 752475"/>
                <a:gd name="connsiteX19" fmla="*/ 0 w 2419350"/>
                <a:gd name="connsiteY19" fmla="*/ 438944 h 752475"/>
                <a:gd name="connsiteX20" fmla="*/ 0 w 2419350"/>
                <a:gd name="connsiteY20" fmla="*/ 125415 h 752475"/>
                <a:gd name="connsiteX0" fmla="*/ 0 w 2419350"/>
                <a:gd name="connsiteY0" fmla="*/ 125415 h 979880"/>
                <a:gd name="connsiteX1" fmla="*/ 265115 w 2419350"/>
                <a:gd name="connsiteY1" fmla="*/ 25400 h 979880"/>
                <a:gd name="connsiteX2" fmla="*/ 1411288 w 2419350"/>
                <a:gd name="connsiteY2" fmla="*/ 0 h 979880"/>
                <a:gd name="connsiteX3" fmla="*/ 1411288 w 2419350"/>
                <a:gd name="connsiteY3" fmla="*/ 0 h 979880"/>
                <a:gd name="connsiteX4" fmla="*/ 2016125 w 2419350"/>
                <a:gd name="connsiteY4" fmla="*/ 0 h 979880"/>
                <a:gd name="connsiteX5" fmla="*/ 2293935 w 2419350"/>
                <a:gd name="connsiteY5" fmla="*/ 0 h 979880"/>
                <a:gd name="connsiteX6" fmla="*/ 2419350 w 2419350"/>
                <a:gd name="connsiteY6" fmla="*/ 125415 h 979880"/>
                <a:gd name="connsiteX7" fmla="*/ 2419350 w 2419350"/>
                <a:gd name="connsiteY7" fmla="*/ 438944 h 979880"/>
                <a:gd name="connsiteX8" fmla="*/ 2419350 w 2419350"/>
                <a:gd name="connsiteY8" fmla="*/ 438944 h 979880"/>
                <a:gd name="connsiteX9" fmla="*/ 2419350 w 2419350"/>
                <a:gd name="connsiteY9" fmla="*/ 627063 h 979880"/>
                <a:gd name="connsiteX10" fmla="*/ 2419350 w 2419350"/>
                <a:gd name="connsiteY10" fmla="*/ 627060 h 979880"/>
                <a:gd name="connsiteX11" fmla="*/ 2293935 w 2419350"/>
                <a:gd name="connsiteY11" fmla="*/ 752475 h 979880"/>
                <a:gd name="connsiteX12" fmla="*/ 2016125 w 2419350"/>
                <a:gd name="connsiteY12" fmla="*/ 752475 h 979880"/>
                <a:gd name="connsiteX13" fmla="*/ 2415382 w 2419350"/>
                <a:gd name="connsiteY13" fmla="*/ 979880 h 979880"/>
                <a:gd name="connsiteX14" fmla="*/ 1411288 w 2419350"/>
                <a:gd name="connsiteY14" fmla="*/ 752475 h 979880"/>
                <a:gd name="connsiteX15" fmla="*/ 125415 w 2419350"/>
                <a:gd name="connsiteY15" fmla="*/ 752475 h 979880"/>
                <a:gd name="connsiteX16" fmla="*/ 0 w 2419350"/>
                <a:gd name="connsiteY16" fmla="*/ 627060 h 979880"/>
                <a:gd name="connsiteX17" fmla="*/ 0 w 2419350"/>
                <a:gd name="connsiteY17" fmla="*/ 627063 h 979880"/>
                <a:gd name="connsiteX18" fmla="*/ 0 w 2419350"/>
                <a:gd name="connsiteY18" fmla="*/ 438944 h 979880"/>
                <a:gd name="connsiteX19" fmla="*/ 0 w 2419350"/>
                <a:gd name="connsiteY19" fmla="*/ 438944 h 979880"/>
                <a:gd name="connsiteX20" fmla="*/ 0 w 2419350"/>
                <a:gd name="connsiteY20" fmla="*/ 125415 h 979880"/>
                <a:gd name="connsiteX0" fmla="*/ 0 w 2419350"/>
                <a:gd name="connsiteY0" fmla="*/ 125415 h 979880"/>
                <a:gd name="connsiteX1" fmla="*/ 265115 w 2419350"/>
                <a:gd name="connsiteY1" fmla="*/ 25400 h 979880"/>
                <a:gd name="connsiteX2" fmla="*/ 1411288 w 2419350"/>
                <a:gd name="connsiteY2" fmla="*/ 0 h 979880"/>
                <a:gd name="connsiteX3" fmla="*/ 1411288 w 2419350"/>
                <a:gd name="connsiteY3" fmla="*/ 0 h 979880"/>
                <a:gd name="connsiteX4" fmla="*/ 2016125 w 2419350"/>
                <a:gd name="connsiteY4" fmla="*/ 0 h 979880"/>
                <a:gd name="connsiteX5" fmla="*/ 2293935 w 2419350"/>
                <a:gd name="connsiteY5" fmla="*/ 0 h 979880"/>
                <a:gd name="connsiteX6" fmla="*/ 2419350 w 2419350"/>
                <a:gd name="connsiteY6" fmla="*/ 125415 h 979880"/>
                <a:gd name="connsiteX7" fmla="*/ 2419350 w 2419350"/>
                <a:gd name="connsiteY7" fmla="*/ 438944 h 979880"/>
                <a:gd name="connsiteX8" fmla="*/ 2419350 w 2419350"/>
                <a:gd name="connsiteY8" fmla="*/ 438944 h 979880"/>
                <a:gd name="connsiteX9" fmla="*/ 2419350 w 2419350"/>
                <a:gd name="connsiteY9" fmla="*/ 627063 h 979880"/>
                <a:gd name="connsiteX10" fmla="*/ 2419350 w 2419350"/>
                <a:gd name="connsiteY10" fmla="*/ 627060 h 979880"/>
                <a:gd name="connsiteX11" fmla="*/ 2293935 w 2419350"/>
                <a:gd name="connsiteY11" fmla="*/ 752475 h 979880"/>
                <a:gd name="connsiteX12" fmla="*/ 2016125 w 2419350"/>
                <a:gd name="connsiteY12" fmla="*/ 752475 h 979880"/>
                <a:gd name="connsiteX13" fmla="*/ 2415382 w 2419350"/>
                <a:gd name="connsiteY13" fmla="*/ 979880 h 979880"/>
                <a:gd name="connsiteX14" fmla="*/ 1411288 w 2419350"/>
                <a:gd name="connsiteY14" fmla="*/ 752475 h 979880"/>
                <a:gd name="connsiteX15" fmla="*/ 525465 w 2419350"/>
                <a:gd name="connsiteY15" fmla="*/ 736600 h 979880"/>
                <a:gd name="connsiteX16" fmla="*/ 0 w 2419350"/>
                <a:gd name="connsiteY16" fmla="*/ 627060 h 979880"/>
                <a:gd name="connsiteX17" fmla="*/ 0 w 2419350"/>
                <a:gd name="connsiteY17" fmla="*/ 627063 h 979880"/>
                <a:gd name="connsiteX18" fmla="*/ 0 w 2419350"/>
                <a:gd name="connsiteY18" fmla="*/ 438944 h 979880"/>
                <a:gd name="connsiteX19" fmla="*/ 0 w 2419350"/>
                <a:gd name="connsiteY19" fmla="*/ 438944 h 979880"/>
                <a:gd name="connsiteX20" fmla="*/ 0 w 2419350"/>
                <a:gd name="connsiteY20" fmla="*/ 125415 h 979880"/>
                <a:gd name="connsiteX0" fmla="*/ 5644 w 2424994"/>
                <a:gd name="connsiteY0" fmla="*/ 125415 h 979880"/>
                <a:gd name="connsiteX1" fmla="*/ 270759 w 2424994"/>
                <a:gd name="connsiteY1" fmla="*/ 25400 h 979880"/>
                <a:gd name="connsiteX2" fmla="*/ 1416932 w 2424994"/>
                <a:gd name="connsiteY2" fmla="*/ 0 h 979880"/>
                <a:gd name="connsiteX3" fmla="*/ 1416932 w 2424994"/>
                <a:gd name="connsiteY3" fmla="*/ 0 h 979880"/>
                <a:gd name="connsiteX4" fmla="*/ 2021769 w 2424994"/>
                <a:gd name="connsiteY4" fmla="*/ 0 h 979880"/>
                <a:gd name="connsiteX5" fmla="*/ 2299579 w 2424994"/>
                <a:gd name="connsiteY5" fmla="*/ 0 h 979880"/>
                <a:gd name="connsiteX6" fmla="*/ 2424994 w 2424994"/>
                <a:gd name="connsiteY6" fmla="*/ 125415 h 979880"/>
                <a:gd name="connsiteX7" fmla="*/ 2424994 w 2424994"/>
                <a:gd name="connsiteY7" fmla="*/ 438944 h 979880"/>
                <a:gd name="connsiteX8" fmla="*/ 2424994 w 2424994"/>
                <a:gd name="connsiteY8" fmla="*/ 438944 h 979880"/>
                <a:gd name="connsiteX9" fmla="*/ 2424994 w 2424994"/>
                <a:gd name="connsiteY9" fmla="*/ 627063 h 979880"/>
                <a:gd name="connsiteX10" fmla="*/ 2424994 w 2424994"/>
                <a:gd name="connsiteY10" fmla="*/ 627060 h 979880"/>
                <a:gd name="connsiteX11" fmla="*/ 2299579 w 2424994"/>
                <a:gd name="connsiteY11" fmla="*/ 752475 h 979880"/>
                <a:gd name="connsiteX12" fmla="*/ 2021769 w 2424994"/>
                <a:gd name="connsiteY12" fmla="*/ 752475 h 979880"/>
                <a:gd name="connsiteX13" fmla="*/ 2421026 w 2424994"/>
                <a:gd name="connsiteY13" fmla="*/ 979880 h 979880"/>
                <a:gd name="connsiteX14" fmla="*/ 1416932 w 2424994"/>
                <a:gd name="connsiteY14" fmla="*/ 752475 h 979880"/>
                <a:gd name="connsiteX15" fmla="*/ 531109 w 2424994"/>
                <a:gd name="connsiteY15" fmla="*/ 736600 h 979880"/>
                <a:gd name="connsiteX16" fmla="*/ 5644 w 2424994"/>
                <a:gd name="connsiteY16" fmla="*/ 627060 h 979880"/>
                <a:gd name="connsiteX17" fmla="*/ 5644 w 2424994"/>
                <a:gd name="connsiteY17" fmla="*/ 627063 h 979880"/>
                <a:gd name="connsiteX18" fmla="*/ 5644 w 2424994"/>
                <a:gd name="connsiteY18" fmla="*/ 438944 h 979880"/>
                <a:gd name="connsiteX19" fmla="*/ 5644 w 2424994"/>
                <a:gd name="connsiteY19" fmla="*/ 438944 h 979880"/>
                <a:gd name="connsiteX20" fmla="*/ 5644 w 2424994"/>
                <a:gd name="connsiteY20" fmla="*/ 125415 h 979880"/>
                <a:gd name="connsiteX0" fmla="*/ 5644 w 2424994"/>
                <a:gd name="connsiteY0" fmla="*/ 125415 h 979880"/>
                <a:gd name="connsiteX1" fmla="*/ 270759 w 2424994"/>
                <a:gd name="connsiteY1" fmla="*/ 25400 h 979880"/>
                <a:gd name="connsiteX2" fmla="*/ 1416932 w 2424994"/>
                <a:gd name="connsiteY2" fmla="*/ 0 h 979880"/>
                <a:gd name="connsiteX3" fmla="*/ 1416932 w 2424994"/>
                <a:gd name="connsiteY3" fmla="*/ 0 h 979880"/>
                <a:gd name="connsiteX4" fmla="*/ 2021769 w 2424994"/>
                <a:gd name="connsiteY4" fmla="*/ 0 h 979880"/>
                <a:gd name="connsiteX5" fmla="*/ 2299579 w 2424994"/>
                <a:gd name="connsiteY5" fmla="*/ 0 h 979880"/>
                <a:gd name="connsiteX6" fmla="*/ 2424994 w 2424994"/>
                <a:gd name="connsiteY6" fmla="*/ 125415 h 979880"/>
                <a:gd name="connsiteX7" fmla="*/ 2424994 w 2424994"/>
                <a:gd name="connsiteY7" fmla="*/ 438944 h 979880"/>
                <a:gd name="connsiteX8" fmla="*/ 2424994 w 2424994"/>
                <a:gd name="connsiteY8" fmla="*/ 438944 h 979880"/>
                <a:gd name="connsiteX9" fmla="*/ 2424994 w 2424994"/>
                <a:gd name="connsiteY9" fmla="*/ 627063 h 979880"/>
                <a:gd name="connsiteX10" fmla="*/ 2424994 w 2424994"/>
                <a:gd name="connsiteY10" fmla="*/ 627060 h 979880"/>
                <a:gd name="connsiteX11" fmla="*/ 2299579 w 2424994"/>
                <a:gd name="connsiteY11" fmla="*/ 752475 h 979880"/>
                <a:gd name="connsiteX12" fmla="*/ 2021769 w 2424994"/>
                <a:gd name="connsiteY12" fmla="*/ 752475 h 979880"/>
                <a:gd name="connsiteX13" fmla="*/ 2421026 w 2424994"/>
                <a:gd name="connsiteY13" fmla="*/ 979880 h 979880"/>
                <a:gd name="connsiteX14" fmla="*/ 1416932 w 2424994"/>
                <a:gd name="connsiteY14" fmla="*/ 752475 h 979880"/>
                <a:gd name="connsiteX15" fmla="*/ 531109 w 2424994"/>
                <a:gd name="connsiteY15" fmla="*/ 736600 h 979880"/>
                <a:gd name="connsiteX16" fmla="*/ 88194 w 2424994"/>
                <a:gd name="connsiteY16" fmla="*/ 676274 h 979880"/>
                <a:gd name="connsiteX17" fmla="*/ 5644 w 2424994"/>
                <a:gd name="connsiteY17" fmla="*/ 627060 h 979880"/>
                <a:gd name="connsiteX18" fmla="*/ 5644 w 2424994"/>
                <a:gd name="connsiteY18" fmla="*/ 627063 h 979880"/>
                <a:gd name="connsiteX19" fmla="*/ 5644 w 2424994"/>
                <a:gd name="connsiteY19" fmla="*/ 438944 h 979880"/>
                <a:gd name="connsiteX20" fmla="*/ 5644 w 2424994"/>
                <a:gd name="connsiteY20" fmla="*/ 438944 h 979880"/>
                <a:gd name="connsiteX21" fmla="*/ 5644 w 2424994"/>
                <a:gd name="connsiteY21" fmla="*/ 125415 h 979880"/>
                <a:gd name="connsiteX0" fmla="*/ 9877 w 2429227"/>
                <a:gd name="connsiteY0" fmla="*/ 125415 h 979880"/>
                <a:gd name="connsiteX1" fmla="*/ 274992 w 2429227"/>
                <a:gd name="connsiteY1" fmla="*/ 25400 h 979880"/>
                <a:gd name="connsiteX2" fmla="*/ 1421165 w 2429227"/>
                <a:gd name="connsiteY2" fmla="*/ 0 h 979880"/>
                <a:gd name="connsiteX3" fmla="*/ 1421165 w 2429227"/>
                <a:gd name="connsiteY3" fmla="*/ 0 h 979880"/>
                <a:gd name="connsiteX4" fmla="*/ 2026002 w 2429227"/>
                <a:gd name="connsiteY4" fmla="*/ 0 h 979880"/>
                <a:gd name="connsiteX5" fmla="*/ 2303812 w 2429227"/>
                <a:gd name="connsiteY5" fmla="*/ 0 h 979880"/>
                <a:gd name="connsiteX6" fmla="*/ 2429227 w 2429227"/>
                <a:gd name="connsiteY6" fmla="*/ 125415 h 979880"/>
                <a:gd name="connsiteX7" fmla="*/ 2429227 w 2429227"/>
                <a:gd name="connsiteY7" fmla="*/ 438944 h 979880"/>
                <a:gd name="connsiteX8" fmla="*/ 2429227 w 2429227"/>
                <a:gd name="connsiteY8" fmla="*/ 438944 h 979880"/>
                <a:gd name="connsiteX9" fmla="*/ 2429227 w 2429227"/>
                <a:gd name="connsiteY9" fmla="*/ 627063 h 979880"/>
                <a:gd name="connsiteX10" fmla="*/ 2429227 w 2429227"/>
                <a:gd name="connsiteY10" fmla="*/ 627060 h 979880"/>
                <a:gd name="connsiteX11" fmla="*/ 2303812 w 2429227"/>
                <a:gd name="connsiteY11" fmla="*/ 752475 h 979880"/>
                <a:gd name="connsiteX12" fmla="*/ 2026002 w 2429227"/>
                <a:gd name="connsiteY12" fmla="*/ 752475 h 979880"/>
                <a:gd name="connsiteX13" fmla="*/ 2425259 w 2429227"/>
                <a:gd name="connsiteY13" fmla="*/ 979880 h 979880"/>
                <a:gd name="connsiteX14" fmla="*/ 1421165 w 2429227"/>
                <a:gd name="connsiteY14" fmla="*/ 752475 h 979880"/>
                <a:gd name="connsiteX15" fmla="*/ 535342 w 2429227"/>
                <a:gd name="connsiteY15" fmla="*/ 736600 h 979880"/>
                <a:gd name="connsiteX16" fmla="*/ 92427 w 2429227"/>
                <a:gd name="connsiteY16" fmla="*/ 676274 h 979880"/>
                <a:gd name="connsiteX17" fmla="*/ 9877 w 2429227"/>
                <a:gd name="connsiteY17" fmla="*/ 627060 h 979880"/>
                <a:gd name="connsiteX18" fmla="*/ 9877 w 2429227"/>
                <a:gd name="connsiteY18" fmla="*/ 627063 h 979880"/>
                <a:gd name="connsiteX19" fmla="*/ 9877 w 2429227"/>
                <a:gd name="connsiteY19" fmla="*/ 438944 h 979880"/>
                <a:gd name="connsiteX20" fmla="*/ 9877 w 2429227"/>
                <a:gd name="connsiteY20" fmla="*/ 438944 h 979880"/>
                <a:gd name="connsiteX21" fmla="*/ 9877 w 2429227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2026746 w 2429971"/>
                <a:gd name="connsiteY4" fmla="*/ 0 h 979880"/>
                <a:gd name="connsiteX5" fmla="*/ 2304556 w 2429971"/>
                <a:gd name="connsiteY5" fmla="*/ 0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9971 w 2429971"/>
                <a:gd name="connsiteY10" fmla="*/ 627060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2026746 w 2429971"/>
                <a:gd name="connsiteY4" fmla="*/ 0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9971 w 2429971"/>
                <a:gd name="connsiteY10" fmla="*/ 627060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9971 w 2429971"/>
                <a:gd name="connsiteY10" fmla="*/ 627060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0446 w 2429971"/>
                <a:gd name="connsiteY10" fmla="*/ 668335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0446 w 2429971"/>
                <a:gd name="connsiteY10" fmla="*/ 6683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20446 w 2429971"/>
                <a:gd name="connsiteY10" fmla="*/ 6683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718771 w 2429971"/>
                <a:gd name="connsiteY4" fmla="*/ 12700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317134 w 2429971"/>
                <a:gd name="connsiteY3" fmla="*/ 12700 h 979880"/>
                <a:gd name="connsiteX4" fmla="*/ 1718771 w 2429971"/>
                <a:gd name="connsiteY4" fmla="*/ 12700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429971 w 2429971"/>
                <a:gd name="connsiteY6" fmla="*/ 112715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429971 w 2429971"/>
                <a:gd name="connsiteY6" fmla="*/ 112715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429971 w 2429971"/>
                <a:gd name="connsiteY6" fmla="*/ 112715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45493"/>
                <a:gd name="connsiteY0" fmla="*/ 112715 h 967180"/>
                <a:gd name="connsiteX1" fmla="*/ 275736 w 2445493"/>
                <a:gd name="connsiteY1" fmla="*/ 12700 h 967180"/>
                <a:gd name="connsiteX2" fmla="*/ 1272684 w 2445493"/>
                <a:gd name="connsiteY2" fmla="*/ 0 h 967180"/>
                <a:gd name="connsiteX3" fmla="*/ 1317134 w 2445493"/>
                <a:gd name="connsiteY3" fmla="*/ 0 h 967180"/>
                <a:gd name="connsiteX4" fmla="*/ 1718771 w 2445493"/>
                <a:gd name="connsiteY4" fmla="*/ 0 h 967180"/>
                <a:gd name="connsiteX5" fmla="*/ 2085481 w 2445493"/>
                <a:gd name="connsiteY5" fmla="*/ 9525 h 967180"/>
                <a:gd name="connsiteX6" fmla="*/ 2429971 w 2445493"/>
                <a:gd name="connsiteY6" fmla="*/ 112715 h 967180"/>
                <a:gd name="connsiteX7" fmla="*/ 2429971 w 2445493"/>
                <a:gd name="connsiteY7" fmla="*/ 426244 h 967180"/>
                <a:gd name="connsiteX8" fmla="*/ 2429971 w 2445493"/>
                <a:gd name="connsiteY8" fmla="*/ 426244 h 967180"/>
                <a:gd name="connsiteX9" fmla="*/ 2423621 w 2445493"/>
                <a:gd name="connsiteY9" fmla="*/ 528638 h 967180"/>
                <a:gd name="connsiteX10" fmla="*/ 2407746 w 2445493"/>
                <a:gd name="connsiteY10" fmla="*/ 668335 h 967180"/>
                <a:gd name="connsiteX11" fmla="*/ 2171206 w 2445493"/>
                <a:gd name="connsiteY11" fmla="*/ 733425 h 967180"/>
                <a:gd name="connsiteX12" fmla="*/ 2026746 w 2445493"/>
                <a:gd name="connsiteY12" fmla="*/ 739775 h 967180"/>
                <a:gd name="connsiteX13" fmla="*/ 2426003 w 2445493"/>
                <a:gd name="connsiteY13" fmla="*/ 967180 h 967180"/>
                <a:gd name="connsiteX14" fmla="*/ 1421909 w 2445493"/>
                <a:gd name="connsiteY14" fmla="*/ 739775 h 967180"/>
                <a:gd name="connsiteX15" fmla="*/ 536086 w 2445493"/>
                <a:gd name="connsiteY15" fmla="*/ 723900 h 967180"/>
                <a:gd name="connsiteX16" fmla="*/ 93171 w 2445493"/>
                <a:gd name="connsiteY16" fmla="*/ 663574 h 967180"/>
                <a:gd name="connsiteX17" fmla="*/ 10621 w 2445493"/>
                <a:gd name="connsiteY17" fmla="*/ 614360 h 967180"/>
                <a:gd name="connsiteX18" fmla="*/ 10621 w 2445493"/>
                <a:gd name="connsiteY18" fmla="*/ 614363 h 967180"/>
                <a:gd name="connsiteX19" fmla="*/ 10621 w 2445493"/>
                <a:gd name="connsiteY19" fmla="*/ 426244 h 967180"/>
                <a:gd name="connsiteX20" fmla="*/ 10621 w 2445493"/>
                <a:gd name="connsiteY20" fmla="*/ 426244 h 967180"/>
                <a:gd name="connsiteX21" fmla="*/ 10621 w 2445493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375996 w 2429971"/>
                <a:gd name="connsiteY10" fmla="*/ 6810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375996 w 2429971"/>
                <a:gd name="connsiteY10" fmla="*/ 6810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25624 w 2444974"/>
                <a:gd name="connsiteY0" fmla="*/ 112715 h 967180"/>
                <a:gd name="connsiteX1" fmla="*/ 290739 w 2444974"/>
                <a:gd name="connsiteY1" fmla="*/ 12700 h 967180"/>
                <a:gd name="connsiteX2" fmla="*/ 1287687 w 2444974"/>
                <a:gd name="connsiteY2" fmla="*/ 0 h 967180"/>
                <a:gd name="connsiteX3" fmla="*/ 1332137 w 2444974"/>
                <a:gd name="connsiteY3" fmla="*/ 0 h 967180"/>
                <a:gd name="connsiteX4" fmla="*/ 1733774 w 2444974"/>
                <a:gd name="connsiteY4" fmla="*/ 0 h 967180"/>
                <a:gd name="connsiteX5" fmla="*/ 2100484 w 2444974"/>
                <a:gd name="connsiteY5" fmla="*/ 9525 h 967180"/>
                <a:gd name="connsiteX6" fmla="*/ 2397349 w 2444974"/>
                <a:gd name="connsiteY6" fmla="*/ 109540 h 967180"/>
                <a:gd name="connsiteX7" fmla="*/ 2444974 w 2444974"/>
                <a:gd name="connsiteY7" fmla="*/ 426244 h 967180"/>
                <a:gd name="connsiteX8" fmla="*/ 2444974 w 2444974"/>
                <a:gd name="connsiteY8" fmla="*/ 426244 h 967180"/>
                <a:gd name="connsiteX9" fmla="*/ 2438624 w 2444974"/>
                <a:gd name="connsiteY9" fmla="*/ 528638 h 967180"/>
                <a:gd name="connsiteX10" fmla="*/ 2390999 w 2444974"/>
                <a:gd name="connsiteY10" fmla="*/ 681035 h 967180"/>
                <a:gd name="connsiteX11" fmla="*/ 2186209 w 2444974"/>
                <a:gd name="connsiteY11" fmla="*/ 733425 h 967180"/>
                <a:gd name="connsiteX12" fmla="*/ 2041749 w 2444974"/>
                <a:gd name="connsiteY12" fmla="*/ 739775 h 967180"/>
                <a:gd name="connsiteX13" fmla="*/ 2441006 w 2444974"/>
                <a:gd name="connsiteY13" fmla="*/ 967180 h 967180"/>
                <a:gd name="connsiteX14" fmla="*/ 1436912 w 2444974"/>
                <a:gd name="connsiteY14" fmla="*/ 739775 h 967180"/>
                <a:gd name="connsiteX15" fmla="*/ 551089 w 2444974"/>
                <a:gd name="connsiteY15" fmla="*/ 723900 h 967180"/>
                <a:gd name="connsiteX16" fmla="*/ 108174 w 2444974"/>
                <a:gd name="connsiteY16" fmla="*/ 663574 h 967180"/>
                <a:gd name="connsiteX17" fmla="*/ 25624 w 2444974"/>
                <a:gd name="connsiteY17" fmla="*/ 614360 h 967180"/>
                <a:gd name="connsiteX18" fmla="*/ 25624 w 2444974"/>
                <a:gd name="connsiteY18" fmla="*/ 614363 h 967180"/>
                <a:gd name="connsiteX19" fmla="*/ 25624 w 2444974"/>
                <a:gd name="connsiteY19" fmla="*/ 426244 h 967180"/>
                <a:gd name="connsiteX20" fmla="*/ 25624 w 2444974"/>
                <a:gd name="connsiteY20" fmla="*/ 426244 h 967180"/>
                <a:gd name="connsiteX21" fmla="*/ 8956 w 2444974"/>
                <a:gd name="connsiteY21" fmla="*/ 363537 h 967180"/>
                <a:gd name="connsiteX22" fmla="*/ 25624 w 2444974"/>
                <a:gd name="connsiteY22" fmla="*/ 112715 h 96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44974" h="967180">
                  <a:moveTo>
                    <a:pt x="25624" y="112715"/>
                  </a:moveTo>
                  <a:cubicBezTo>
                    <a:pt x="68486" y="26781"/>
                    <a:pt x="221474" y="12700"/>
                    <a:pt x="290739" y="12700"/>
                  </a:cubicBezTo>
                  <a:lnTo>
                    <a:pt x="1287687" y="0"/>
                  </a:lnTo>
                  <a:lnTo>
                    <a:pt x="1332137" y="0"/>
                  </a:lnTo>
                  <a:cubicBezTo>
                    <a:pt x="1470249" y="1058"/>
                    <a:pt x="1490887" y="11642"/>
                    <a:pt x="1733774" y="0"/>
                  </a:cubicBezTo>
                  <a:lnTo>
                    <a:pt x="2100484" y="9525"/>
                  </a:lnTo>
                  <a:cubicBezTo>
                    <a:pt x="2169749" y="9525"/>
                    <a:pt x="2244949" y="-7350"/>
                    <a:pt x="2397349" y="109540"/>
                  </a:cubicBezTo>
                  <a:cubicBezTo>
                    <a:pt x="2441799" y="210875"/>
                    <a:pt x="2444974" y="321734"/>
                    <a:pt x="2444974" y="426244"/>
                  </a:cubicBezTo>
                  <a:lnTo>
                    <a:pt x="2444974" y="426244"/>
                  </a:lnTo>
                  <a:lnTo>
                    <a:pt x="2438624" y="528638"/>
                  </a:lnTo>
                  <a:cubicBezTo>
                    <a:pt x="2437566" y="570970"/>
                    <a:pt x="2420632" y="648228"/>
                    <a:pt x="2390999" y="681035"/>
                  </a:cubicBezTo>
                  <a:cubicBezTo>
                    <a:pt x="2327499" y="759825"/>
                    <a:pt x="2255474" y="733425"/>
                    <a:pt x="2186209" y="733425"/>
                  </a:cubicBezTo>
                  <a:lnTo>
                    <a:pt x="2041749" y="739775"/>
                  </a:lnTo>
                  <a:lnTo>
                    <a:pt x="2441006" y="967180"/>
                  </a:lnTo>
                  <a:lnTo>
                    <a:pt x="1436912" y="739775"/>
                  </a:lnTo>
                  <a:lnTo>
                    <a:pt x="551089" y="723900"/>
                  </a:lnTo>
                  <a:cubicBezTo>
                    <a:pt x="323812" y="709612"/>
                    <a:pt x="195751" y="681831"/>
                    <a:pt x="108174" y="663574"/>
                  </a:cubicBezTo>
                  <a:cubicBezTo>
                    <a:pt x="20597" y="645317"/>
                    <a:pt x="33562" y="620974"/>
                    <a:pt x="25624" y="614360"/>
                  </a:cubicBezTo>
                  <a:lnTo>
                    <a:pt x="25624" y="614363"/>
                  </a:lnTo>
                  <a:cubicBezTo>
                    <a:pt x="3399" y="548482"/>
                    <a:pt x="15305" y="507206"/>
                    <a:pt x="25624" y="426244"/>
                  </a:cubicBezTo>
                  <a:lnTo>
                    <a:pt x="25624" y="426244"/>
                  </a:lnTo>
                  <a:cubicBezTo>
                    <a:pt x="24434" y="416190"/>
                    <a:pt x="8956" y="415792"/>
                    <a:pt x="8956" y="363537"/>
                  </a:cubicBezTo>
                  <a:cubicBezTo>
                    <a:pt x="8956" y="311282"/>
                    <a:pt x="-19752" y="171585"/>
                    <a:pt x="25624" y="1127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779493-23D3-4F78-A651-5A43EE67030C}"/>
                </a:ext>
              </a:extLst>
            </p:cNvPr>
            <p:cNvSpPr txBox="1"/>
            <p:nvPr/>
          </p:nvSpPr>
          <p:spPr>
            <a:xfrm>
              <a:off x="2336575" y="1664814"/>
              <a:ext cx="22225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</a:p>
          </p:txBody>
        </p:sp>
      </p:grpSp>
      <p:pic>
        <p:nvPicPr>
          <p:cNvPr id="14" name="lời ông">
            <a:hlinkClick r:id="" action="ppaction://media"/>
            <a:extLst>
              <a:ext uri="{FF2B5EF4-FFF2-40B4-BE49-F238E27FC236}">
                <a16:creationId xmlns:a16="http://schemas.microsoft.com/office/drawing/2014/main" id="{1D00C74B-35AB-4C33-9BD4-6C97B11F14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27428" y="801914"/>
            <a:ext cx="609600" cy="609600"/>
          </a:xfrm>
          <a:prstGeom prst="rect">
            <a:avLst/>
          </a:prstGeom>
        </p:spPr>
      </p:pic>
      <p:pic>
        <p:nvPicPr>
          <p:cNvPr id="15" name="lời cháu">
            <a:hlinkClick r:id="" action="ppaction://media"/>
            <a:extLst>
              <a:ext uri="{FF2B5EF4-FFF2-40B4-BE49-F238E27FC236}">
                <a16:creationId xmlns:a16="http://schemas.microsoft.com/office/drawing/2014/main" id="{48CB3091-ED05-4552-9BDF-3D8A592A54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29029" y="1911063"/>
            <a:ext cx="609600" cy="6096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5DC113-7671-481F-B9BD-4695DA09FA92}"/>
              </a:ext>
            </a:extLst>
          </p:cNvPr>
          <p:cNvCxnSpPr>
            <a:cxnSpLocks/>
          </p:cNvCxnSpPr>
          <p:nvPr/>
        </p:nvCxnSpPr>
        <p:spPr>
          <a:xfrm>
            <a:off x="827896" y="725714"/>
            <a:ext cx="2915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980C34-C2B1-4BA9-A9CB-A67FE397D3C4}"/>
              </a:ext>
            </a:extLst>
          </p:cNvPr>
          <p:cNvCxnSpPr>
            <a:cxnSpLocks/>
          </p:cNvCxnSpPr>
          <p:nvPr/>
        </p:nvCxnSpPr>
        <p:spPr>
          <a:xfrm>
            <a:off x="4638097" y="725714"/>
            <a:ext cx="2915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8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83AC5B-899F-42F8-9E85-DDC4AC80D007}"/>
              </a:ext>
            </a:extLst>
          </p:cNvPr>
          <p:cNvSpPr txBox="1"/>
          <p:nvPr/>
        </p:nvSpPr>
        <p:spPr>
          <a:xfrm>
            <a:off x="215927" y="163799"/>
            <a:ext cx="1069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/>
                <a:ea typeface="微软雅黑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</a:rPr>
              <a:t>. </a:t>
            </a:r>
            <a:r>
              <a:rPr lang="en-US" sz="3600" b="1" dirty="0" err="1">
                <a:latin typeface="Arial"/>
                <a:ea typeface="微软雅黑"/>
              </a:rPr>
              <a:t>Đọc</a:t>
            </a:r>
            <a:r>
              <a:rPr lang="en-US" sz="3600" b="1" dirty="0">
                <a:latin typeface="Arial"/>
                <a:ea typeface="微软雅黑"/>
              </a:rPr>
              <a:t> </a:t>
            </a:r>
            <a:r>
              <a:rPr lang="en-US" sz="3600" b="1" dirty="0" err="1">
                <a:latin typeface="Arial"/>
                <a:ea typeface="微软雅黑"/>
              </a:rPr>
              <a:t>đoạn</a:t>
            </a:r>
            <a:r>
              <a:rPr lang="en-US" sz="3600" b="1" dirty="0">
                <a:latin typeface="Arial"/>
                <a:ea typeface="微软雅黑"/>
              </a:rPr>
              <a:t> </a:t>
            </a:r>
            <a:r>
              <a:rPr lang="en-US" sz="3600" b="1" dirty="0" err="1">
                <a:latin typeface="Arial"/>
                <a:ea typeface="微软雅黑"/>
              </a:rPr>
              <a:t>văn</a:t>
            </a:r>
            <a:r>
              <a:rPr lang="en-US" sz="3600" b="1" dirty="0">
                <a:latin typeface="Arial"/>
                <a:ea typeface="微软雅黑"/>
              </a:rPr>
              <a:t> </a:t>
            </a:r>
            <a:r>
              <a:rPr lang="en-US" sz="3600" b="1" dirty="0" err="1">
                <a:latin typeface="Arial"/>
                <a:ea typeface="微软雅黑"/>
              </a:rPr>
              <a:t>và</a:t>
            </a:r>
            <a:r>
              <a:rPr lang="en-US" sz="3600" b="1" dirty="0">
                <a:latin typeface="Arial"/>
                <a:ea typeface="微软雅黑"/>
              </a:rPr>
              <a:t> </a:t>
            </a:r>
            <a:r>
              <a:rPr lang="en-US" sz="3600" b="1" dirty="0" err="1">
                <a:latin typeface="Arial"/>
                <a:ea typeface="微软雅黑"/>
              </a:rPr>
              <a:t>trả</a:t>
            </a:r>
            <a:r>
              <a:rPr lang="en-US" sz="3600" b="1" dirty="0">
                <a:latin typeface="Arial"/>
                <a:ea typeface="微软雅黑"/>
              </a:rPr>
              <a:t> </a:t>
            </a:r>
            <a:r>
              <a:rPr lang="en-US" sz="3600" b="1" dirty="0" err="1">
                <a:latin typeface="Arial"/>
                <a:ea typeface="微软雅黑"/>
              </a:rPr>
              <a:t>lời</a:t>
            </a:r>
            <a:r>
              <a:rPr lang="en-US" sz="3600" b="1" dirty="0">
                <a:latin typeface="Arial"/>
                <a:ea typeface="微软雅黑"/>
              </a:rPr>
              <a:t> </a:t>
            </a:r>
            <a:r>
              <a:rPr lang="en-US" sz="3600" b="1" dirty="0" err="1">
                <a:latin typeface="Arial"/>
                <a:ea typeface="微软雅黑"/>
              </a:rPr>
              <a:t>câu</a:t>
            </a:r>
            <a:r>
              <a:rPr lang="en-US" sz="3600" b="1" dirty="0">
                <a:latin typeface="Arial"/>
                <a:ea typeface="微软雅黑"/>
              </a:rPr>
              <a:t> </a:t>
            </a:r>
            <a:r>
              <a:rPr lang="en-US" sz="3600" b="1" dirty="0" err="1">
                <a:latin typeface="Arial"/>
                <a:ea typeface="微软雅黑"/>
              </a:rPr>
              <a:t>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F65C2-F6C8-41B6-9FE1-D09B612AE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42" y="951180"/>
            <a:ext cx="7116515" cy="574302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B104838-2F3D-4F45-915D-06095F843496}"/>
              </a:ext>
            </a:extLst>
          </p:cNvPr>
          <p:cNvGrpSpPr/>
          <p:nvPr/>
        </p:nvGrpSpPr>
        <p:grpSpPr>
          <a:xfrm>
            <a:off x="1894202" y="1678827"/>
            <a:ext cx="3392060" cy="1235822"/>
            <a:chOff x="2336575" y="1621840"/>
            <a:chExt cx="2880793" cy="96776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FEFB37BB-4EBE-4D8A-8EC1-8548977EC93F}"/>
                </a:ext>
              </a:extLst>
            </p:cNvPr>
            <p:cNvSpPr/>
            <p:nvPr/>
          </p:nvSpPr>
          <p:spPr>
            <a:xfrm>
              <a:off x="2336575" y="1622426"/>
              <a:ext cx="2444974" cy="967180"/>
            </a:xfrm>
            <a:custGeom>
              <a:avLst/>
              <a:gdLst>
                <a:gd name="connsiteX0" fmla="*/ 0 w 2419350"/>
                <a:gd name="connsiteY0" fmla="*/ 125415 h 752475"/>
                <a:gd name="connsiteX1" fmla="*/ 125415 w 2419350"/>
                <a:gd name="connsiteY1" fmla="*/ 0 h 752475"/>
                <a:gd name="connsiteX2" fmla="*/ 1411288 w 2419350"/>
                <a:gd name="connsiteY2" fmla="*/ 0 h 752475"/>
                <a:gd name="connsiteX3" fmla="*/ 1411288 w 2419350"/>
                <a:gd name="connsiteY3" fmla="*/ 0 h 752475"/>
                <a:gd name="connsiteX4" fmla="*/ 2016125 w 2419350"/>
                <a:gd name="connsiteY4" fmla="*/ 0 h 752475"/>
                <a:gd name="connsiteX5" fmla="*/ 2293935 w 2419350"/>
                <a:gd name="connsiteY5" fmla="*/ 0 h 752475"/>
                <a:gd name="connsiteX6" fmla="*/ 2419350 w 2419350"/>
                <a:gd name="connsiteY6" fmla="*/ 125415 h 752475"/>
                <a:gd name="connsiteX7" fmla="*/ 2419350 w 2419350"/>
                <a:gd name="connsiteY7" fmla="*/ 438944 h 752475"/>
                <a:gd name="connsiteX8" fmla="*/ 2419350 w 2419350"/>
                <a:gd name="connsiteY8" fmla="*/ 438944 h 752475"/>
                <a:gd name="connsiteX9" fmla="*/ 2419350 w 2419350"/>
                <a:gd name="connsiteY9" fmla="*/ 627063 h 752475"/>
                <a:gd name="connsiteX10" fmla="*/ 2419350 w 2419350"/>
                <a:gd name="connsiteY10" fmla="*/ 627060 h 752475"/>
                <a:gd name="connsiteX11" fmla="*/ 2293935 w 2419350"/>
                <a:gd name="connsiteY11" fmla="*/ 752475 h 752475"/>
                <a:gd name="connsiteX12" fmla="*/ 2016125 w 2419350"/>
                <a:gd name="connsiteY12" fmla="*/ 752475 h 752475"/>
                <a:gd name="connsiteX13" fmla="*/ 2415382 w 2419350"/>
                <a:gd name="connsiteY13" fmla="*/ 979880 h 752475"/>
                <a:gd name="connsiteX14" fmla="*/ 1411288 w 2419350"/>
                <a:gd name="connsiteY14" fmla="*/ 752475 h 752475"/>
                <a:gd name="connsiteX15" fmla="*/ 125415 w 2419350"/>
                <a:gd name="connsiteY15" fmla="*/ 752475 h 752475"/>
                <a:gd name="connsiteX16" fmla="*/ 0 w 2419350"/>
                <a:gd name="connsiteY16" fmla="*/ 627060 h 752475"/>
                <a:gd name="connsiteX17" fmla="*/ 0 w 2419350"/>
                <a:gd name="connsiteY17" fmla="*/ 627063 h 752475"/>
                <a:gd name="connsiteX18" fmla="*/ 0 w 2419350"/>
                <a:gd name="connsiteY18" fmla="*/ 438944 h 752475"/>
                <a:gd name="connsiteX19" fmla="*/ 0 w 2419350"/>
                <a:gd name="connsiteY19" fmla="*/ 438944 h 752475"/>
                <a:gd name="connsiteX20" fmla="*/ 0 w 2419350"/>
                <a:gd name="connsiteY20" fmla="*/ 125415 h 752475"/>
                <a:gd name="connsiteX0" fmla="*/ 0 w 2419350"/>
                <a:gd name="connsiteY0" fmla="*/ 125415 h 979880"/>
                <a:gd name="connsiteX1" fmla="*/ 265115 w 2419350"/>
                <a:gd name="connsiteY1" fmla="*/ 25400 h 979880"/>
                <a:gd name="connsiteX2" fmla="*/ 1411288 w 2419350"/>
                <a:gd name="connsiteY2" fmla="*/ 0 h 979880"/>
                <a:gd name="connsiteX3" fmla="*/ 1411288 w 2419350"/>
                <a:gd name="connsiteY3" fmla="*/ 0 h 979880"/>
                <a:gd name="connsiteX4" fmla="*/ 2016125 w 2419350"/>
                <a:gd name="connsiteY4" fmla="*/ 0 h 979880"/>
                <a:gd name="connsiteX5" fmla="*/ 2293935 w 2419350"/>
                <a:gd name="connsiteY5" fmla="*/ 0 h 979880"/>
                <a:gd name="connsiteX6" fmla="*/ 2419350 w 2419350"/>
                <a:gd name="connsiteY6" fmla="*/ 125415 h 979880"/>
                <a:gd name="connsiteX7" fmla="*/ 2419350 w 2419350"/>
                <a:gd name="connsiteY7" fmla="*/ 438944 h 979880"/>
                <a:gd name="connsiteX8" fmla="*/ 2419350 w 2419350"/>
                <a:gd name="connsiteY8" fmla="*/ 438944 h 979880"/>
                <a:gd name="connsiteX9" fmla="*/ 2419350 w 2419350"/>
                <a:gd name="connsiteY9" fmla="*/ 627063 h 979880"/>
                <a:gd name="connsiteX10" fmla="*/ 2419350 w 2419350"/>
                <a:gd name="connsiteY10" fmla="*/ 627060 h 979880"/>
                <a:gd name="connsiteX11" fmla="*/ 2293935 w 2419350"/>
                <a:gd name="connsiteY11" fmla="*/ 752475 h 979880"/>
                <a:gd name="connsiteX12" fmla="*/ 2016125 w 2419350"/>
                <a:gd name="connsiteY12" fmla="*/ 752475 h 979880"/>
                <a:gd name="connsiteX13" fmla="*/ 2415382 w 2419350"/>
                <a:gd name="connsiteY13" fmla="*/ 979880 h 979880"/>
                <a:gd name="connsiteX14" fmla="*/ 1411288 w 2419350"/>
                <a:gd name="connsiteY14" fmla="*/ 752475 h 979880"/>
                <a:gd name="connsiteX15" fmla="*/ 125415 w 2419350"/>
                <a:gd name="connsiteY15" fmla="*/ 752475 h 979880"/>
                <a:gd name="connsiteX16" fmla="*/ 0 w 2419350"/>
                <a:gd name="connsiteY16" fmla="*/ 627060 h 979880"/>
                <a:gd name="connsiteX17" fmla="*/ 0 w 2419350"/>
                <a:gd name="connsiteY17" fmla="*/ 627063 h 979880"/>
                <a:gd name="connsiteX18" fmla="*/ 0 w 2419350"/>
                <a:gd name="connsiteY18" fmla="*/ 438944 h 979880"/>
                <a:gd name="connsiteX19" fmla="*/ 0 w 2419350"/>
                <a:gd name="connsiteY19" fmla="*/ 438944 h 979880"/>
                <a:gd name="connsiteX20" fmla="*/ 0 w 2419350"/>
                <a:gd name="connsiteY20" fmla="*/ 125415 h 979880"/>
                <a:gd name="connsiteX0" fmla="*/ 0 w 2419350"/>
                <a:gd name="connsiteY0" fmla="*/ 125415 h 979880"/>
                <a:gd name="connsiteX1" fmla="*/ 265115 w 2419350"/>
                <a:gd name="connsiteY1" fmla="*/ 25400 h 979880"/>
                <a:gd name="connsiteX2" fmla="*/ 1411288 w 2419350"/>
                <a:gd name="connsiteY2" fmla="*/ 0 h 979880"/>
                <a:gd name="connsiteX3" fmla="*/ 1411288 w 2419350"/>
                <a:gd name="connsiteY3" fmla="*/ 0 h 979880"/>
                <a:gd name="connsiteX4" fmla="*/ 2016125 w 2419350"/>
                <a:gd name="connsiteY4" fmla="*/ 0 h 979880"/>
                <a:gd name="connsiteX5" fmla="*/ 2293935 w 2419350"/>
                <a:gd name="connsiteY5" fmla="*/ 0 h 979880"/>
                <a:gd name="connsiteX6" fmla="*/ 2419350 w 2419350"/>
                <a:gd name="connsiteY6" fmla="*/ 125415 h 979880"/>
                <a:gd name="connsiteX7" fmla="*/ 2419350 w 2419350"/>
                <a:gd name="connsiteY7" fmla="*/ 438944 h 979880"/>
                <a:gd name="connsiteX8" fmla="*/ 2419350 w 2419350"/>
                <a:gd name="connsiteY8" fmla="*/ 438944 h 979880"/>
                <a:gd name="connsiteX9" fmla="*/ 2419350 w 2419350"/>
                <a:gd name="connsiteY9" fmla="*/ 627063 h 979880"/>
                <a:gd name="connsiteX10" fmla="*/ 2419350 w 2419350"/>
                <a:gd name="connsiteY10" fmla="*/ 627060 h 979880"/>
                <a:gd name="connsiteX11" fmla="*/ 2293935 w 2419350"/>
                <a:gd name="connsiteY11" fmla="*/ 752475 h 979880"/>
                <a:gd name="connsiteX12" fmla="*/ 2016125 w 2419350"/>
                <a:gd name="connsiteY12" fmla="*/ 752475 h 979880"/>
                <a:gd name="connsiteX13" fmla="*/ 2415382 w 2419350"/>
                <a:gd name="connsiteY13" fmla="*/ 979880 h 979880"/>
                <a:gd name="connsiteX14" fmla="*/ 1411288 w 2419350"/>
                <a:gd name="connsiteY14" fmla="*/ 752475 h 979880"/>
                <a:gd name="connsiteX15" fmla="*/ 525465 w 2419350"/>
                <a:gd name="connsiteY15" fmla="*/ 736600 h 979880"/>
                <a:gd name="connsiteX16" fmla="*/ 0 w 2419350"/>
                <a:gd name="connsiteY16" fmla="*/ 627060 h 979880"/>
                <a:gd name="connsiteX17" fmla="*/ 0 w 2419350"/>
                <a:gd name="connsiteY17" fmla="*/ 627063 h 979880"/>
                <a:gd name="connsiteX18" fmla="*/ 0 w 2419350"/>
                <a:gd name="connsiteY18" fmla="*/ 438944 h 979880"/>
                <a:gd name="connsiteX19" fmla="*/ 0 w 2419350"/>
                <a:gd name="connsiteY19" fmla="*/ 438944 h 979880"/>
                <a:gd name="connsiteX20" fmla="*/ 0 w 2419350"/>
                <a:gd name="connsiteY20" fmla="*/ 125415 h 979880"/>
                <a:gd name="connsiteX0" fmla="*/ 5644 w 2424994"/>
                <a:gd name="connsiteY0" fmla="*/ 125415 h 979880"/>
                <a:gd name="connsiteX1" fmla="*/ 270759 w 2424994"/>
                <a:gd name="connsiteY1" fmla="*/ 25400 h 979880"/>
                <a:gd name="connsiteX2" fmla="*/ 1416932 w 2424994"/>
                <a:gd name="connsiteY2" fmla="*/ 0 h 979880"/>
                <a:gd name="connsiteX3" fmla="*/ 1416932 w 2424994"/>
                <a:gd name="connsiteY3" fmla="*/ 0 h 979880"/>
                <a:gd name="connsiteX4" fmla="*/ 2021769 w 2424994"/>
                <a:gd name="connsiteY4" fmla="*/ 0 h 979880"/>
                <a:gd name="connsiteX5" fmla="*/ 2299579 w 2424994"/>
                <a:gd name="connsiteY5" fmla="*/ 0 h 979880"/>
                <a:gd name="connsiteX6" fmla="*/ 2424994 w 2424994"/>
                <a:gd name="connsiteY6" fmla="*/ 125415 h 979880"/>
                <a:gd name="connsiteX7" fmla="*/ 2424994 w 2424994"/>
                <a:gd name="connsiteY7" fmla="*/ 438944 h 979880"/>
                <a:gd name="connsiteX8" fmla="*/ 2424994 w 2424994"/>
                <a:gd name="connsiteY8" fmla="*/ 438944 h 979880"/>
                <a:gd name="connsiteX9" fmla="*/ 2424994 w 2424994"/>
                <a:gd name="connsiteY9" fmla="*/ 627063 h 979880"/>
                <a:gd name="connsiteX10" fmla="*/ 2424994 w 2424994"/>
                <a:gd name="connsiteY10" fmla="*/ 627060 h 979880"/>
                <a:gd name="connsiteX11" fmla="*/ 2299579 w 2424994"/>
                <a:gd name="connsiteY11" fmla="*/ 752475 h 979880"/>
                <a:gd name="connsiteX12" fmla="*/ 2021769 w 2424994"/>
                <a:gd name="connsiteY12" fmla="*/ 752475 h 979880"/>
                <a:gd name="connsiteX13" fmla="*/ 2421026 w 2424994"/>
                <a:gd name="connsiteY13" fmla="*/ 979880 h 979880"/>
                <a:gd name="connsiteX14" fmla="*/ 1416932 w 2424994"/>
                <a:gd name="connsiteY14" fmla="*/ 752475 h 979880"/>
                <a:gd name="connsiteX15" fmla="*/ 531109 w 2424994"/>
                <a:gd name="connsiteY15" fmla="*/ 736600 h 979880"/>
                <a:gd name="connsiteX16" fmla="*/ 5644 w 2424994"/>
                <a:gd name="connsiteY16" fmla="*/ 627060 h 979880"/>
                <a:gd name="connsiteX17" fmla="*/ 5644 w 2424994"/>
                <a:gd name="connsiteY17" fmla="*/ 627063 h 979880"/>
                <a:gd name="connsiteX18" fmla="*/ 5644 w 2424994"/>
                <a:gd name="connsiteY18" fmla="*/ 438944 h 979880"/>
                <a:gd name="connsiteX19" fmla="*/ 5644 w 2424994"/>
                <a:gd name="connsiteY19" fmla="*/ 438944 h 979880"/>
                <a:gd name="connsiteX20" fmla="*/ 5644 w 2424994"/>
                <a:gd name="connsiteY20" fmla="*/ 125415 h 979880"/>
                <a:gd name="connsiteX0" fmla="*/ 5644 w 2424994"/>
                <a:gd name="connsiteY0" fmla="*/ 125415 h 979880"/>
                <a:gd name="connsiteX1" fmla="*/ 270759 w 2424994"/>
                <a:gd name="connsiteY1" fmla="*/ 25400 h 979880"/>
                <a:gd name="connsiteX2" fmla="*/ 1416932 w 2424994"/>
                <a:gd name="connsiteY2" fmla="*/ 0 h 979880"/>
                <a:gd name="connsiteX3" fmla="*/ 1416932 w 2424994"/>
                <a:gd name="connsiteY3" fmla="*/ 0 h 979880"/>
                <a:gd name="connsiteX4" fmla="*/ 2021769 w 2424994"/>
                <a:gd name="connsiteY4" fmla="*/ 0 h 979880"/>
                <a:gd name="connsiteX5" fmla="*/ 2299579 w 2424994"/>
                <a:gd name="connsiteY5" fmla="*/ 0 h 979880"/>
                <a:gd name="connsiteX6" fmla="*/ 2424994 w 2424994"/>
                <a:gd name="connsiteY6" fmla="*/ 125415 h 979880"/>
                <a:gd name="connsiteX7" fmla="*/ 2424994 w 2424994"/>
                <a:gd name="connsiteY7" fmla="*/ 438944 h 979880"/>
                <a:gd name="connsiteX8" fmla="*/ 2424994 w 2424994"/>
                <a:gd name="connsiteY8" fmla="*/ 438944 h 979880"/>
                <a:gd name="connsiteX9" fmla="*/ 2424994 w 2424994"/>
                <a:gd name="connsiteY9" fmla="*/ 627063 h 979880"/>
                <a:gd name="connsiteX10" fmla="*/ 2424994 w 2424994"/>
                <a:gd name="connsiteY10" fmla="*/ 627060 h 979880"/>
                <a:gd name="connsiteX11" fmla="*/ 2299579 w 2424994"/>
                <a:gd name="connsiteY11" fmla="*/ 752475 h 979880"/>
                <a:gd name="connsiteX12" fmla="*/ 2021769 w 2424994"/>
                <a:gd name="connsiteY12" fmla="*/ 752475 h 979880"/>
                <a:gd name="connsiteX13" fmla="*/ 2421026 w 2424994"/>
                <a:gd name="connsiteY13" fmla="*/ 979880 h 979880"/>
                <a:gd name="connsiteX14" fmla="*/ 1416932 w 2424994"/>
                <a:gd name="connsiteY14" fmla="*/ 752475 h 979880"/>
                <a:gd name="connsiteX15" fmla="*/ 531109 w 2424994"/>
                <a:gd name="connsiteY15" fmla="*/ 736600 h 979880"/>
                <a:gd name="connsiteX16" fmla="*/ 88194 w 2424994"/>
                <a:gd name="connsiteY16" fmla="*/ 676274 h 979880"/>
                <a:gd name="connsiteX17" fmla="*/ 5644 w 2424994"/>
                <a:gd name="connsiteY17" fmla="*/ 627060 h 979880"/>
                <a:gd name="connsiteX18" fmla="*/ 5644 w 2424994"/>
                <a:gd name="connsiteY18" fmla="*/ 627063 h 979880"/>
                <a:gd name="connsiteX19" fmla="*/ 5644 w 2424994"/>
                <a:gd name="connsiteY19" fmla="*/ 438944 h 979880"/>
                <a:gd name="connsiteX20" fmla="*/ 5644 w 2424994"/>
                <a:gd name="connsiteY20" fmla="*/ 438944 h 979880"/>
                <a:gd name="connsiteX21" fmla="*/ 5644 w 2424994"/>
                <a:gd name="connsiteY21" fmla="*/ 125415 h 979880"/>
                <a:gd name="connsiteX0" fmla="*/ 9877 w 2429227"/>
                <a:gd name="connsiteY0" fmla="*/ 125415 h 979880"/>
                <a:gd name="connsiteX1" fmla="*/ 274992 w 2429227"/>
                <a:gd name="connsiteY1" fmla="*/ 25400 h 979880"/>
                <a:gd name="connsiteX2" fmla="*/ 1421165 w 2429227"/>
                <a:gd name="connsiteY2" fmla="*/ 0 h 979880"/>
                <a:gd name="connsiteX3" fmla="*/ 1421165 w 2429227"/>
                <a:gd name="connsiteY3" fmla="*/ 0 h 979880"/>
                <a:gd name="connsiteX4" fmla="*/ 2026002 w 2429227"/>
                <a:gd name="connsiteY4" fmla="*/ 0 h 979880"/>
                <a:gd name="connsiteX5" fmla="*/ 2303812 w 2429227"/>
                <a:gd name="connsiteY5" fmla="*/ 0 h 979880"/>
                <a:gd name="connsiteX6" fmla="*/ 2429227 w 2429227"/>
                <a:gd name="connsiteY6" fmla="*/ 125415 h 979880"/>
                <a:gd name="connsiteX7" fmla="*/ 2429227 w 2429227"/>
                <a:gd name="connsiteY7" fmla="*/ 438944 h 979880"/>
                <a:gd name="connsiteX8" fmla="*/ 2429227 w 2429227"/>
                <a:gd name="connsiteY8" fmla="*/ 438944 h 979880"/>
                <a:gd name="connsiteX9" fmla="*/ 2429227 w 2429227"/>
                <a:gd name="connsiteY9" fmla="*/ 627063 h 979880"/>
                <a:gd name="connsiteX10" fmla="*/ 2429227 w 2429227"/>
                <a:gd name="connsiteY10" fmla="*/ 627060 h 979880"/>
                <a:gd name="connsiteX11" fmla="*/ 2303812 w 2429227"/>
                <a:gd name="connsiteY11" fmla="*/ 752475 h 979880"/>
                <a:gd name="connsiteX12" fmla="*/ 2026002 w 2429227"/>
                <a:gd name="connsiteY12" fmla="*/ 752475 h 979880"/>
                <a:gd name="connsiteX13" fmla="*/ 2425259 w 2429227"/>
                <a:gd name="connsiteY13" fmla="*/ 979880 h 979880"/>
                <a:gd name="connsiteX14" fmla="*/ 1421165 w 2429227"/>
                <a:gd name="connsiteY14" fmla="*/ 752475 h 979880"/>
                <a:gd name="connsiteX15" fmla="*/ 535342 w 2429227"/>
                <a:gd name="connsiteY15" fmla="*/ 736600 h 979880"/>
                <a:gd name="connsiteX16" fmla="*/ 92427 w 2429227"/>
                <a:gd name="connsiteY16" fmla="*/ 676274 h 979880"/>
                <a:gd name="connsiteX17" fmla="*/ 9877 w 2429227"/>
                <a:gd name="connsiteY17" fmla="*/ 627060 h 979880"/>
                <a:gd name="connsiteX18" fmla="*/ 9877 w 2429227"/>
                <a:gd name="connsiteY18" fmla="*/ 627063 h 979880"/>
                <a:gd name="connsiteX19" fmla="*/ 9877 w 2429227"/>
                <a:gd name="connsiteY19" fmla="*/ 438944 h 979880"/>
                <a:gd name="connsiteX20" fmla="*/ 9877 w 2429227"/>
                <a:gd name="connsiteY20" fmla="*/ 438944 h 979880"/>
                <a:gd name="connsiteX21" fmla="*/ 9877 w 2429227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2026746 w 2429971"/>
                <a:gd name="connsiteY4" fmla="*/ 0 h 979880"/>
                <a:gd name="connsiteX5" fmla="*/ 2304556 w 2429971"/>
                <a:gd name="connsiteY5" fmla="*/ 0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9971 w 2429971"/>
                <a:gd name="connsiteY10" fmla="*/ 627060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2026746 w 2429971"/>
                <a:gd name="connsiteY4" fmla="*/ 0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9971 w 2429971"/>
                <a:gd name="connsiteY10" fmla="*/ 627060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9971 w 2429971"/>
                <a:gd name="connsiteY10" fmla="*/ 627060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0446 w 2429971"/>
                <a:gd name="connsiteY10" fmla="*/ 668335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0446 w 2429971"/>
                <a:gd name="connsiteY10" fmla="*/ 6683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20446 w 2429971"/>
                <a:gd name="connsiteY10" fmla="*/ 6683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718771 w 2429971"/>
                <a:gd name="connsiteY4" fmla="*/ 12700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317134 w 2429971"/>
                <a:gd name="connsiteY3" fmla="*/ 12700 h 979880"/>
                <a:gd name="connsiteX4" fmla="*/ 1718771 w 2429971"/>
                <a:gd name="connsiteY4" fmla="*/ 12700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429971 w 2429971"/>
                <a:gd name="connsiteY6" fmla="*/ 112715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429971 w 2429971"/>
                <a:gd name="connsiteY6" fmla="*/ 112715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429971 w 2429971"/>
                <a:gd name="connsiteY6" fmla="*/ 112715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45493"/>
                <a:gd name="connsiteY0" fmla="*/ 112715 h 967180"/>
                <a:gd name="connsiteX1" fmla="*/ 275736 w 2445493"/>
                <a:gd name="connsiteY1" fmla="*/ 12700 h 967180"/>
                <a:gd name="connsiteX2" fmla="*/ 1272684 w 2445493"/>
                <a:gd name="connsiteY2" fmla="*/ 0 h 967180"/>
                <a:gd name="connsiteX3" fmla="*/ 1317134 w 2445493"/>
                <a:gd name="connsiteY3" fmla="*/ 0 h 967180"/>
                <a:gd name="connsiteX4" fmla="*/ 1718771 w 2445493"/>
                <a:gd name="connsiteY4" fmla="*/ 0 h 967180"/>
                <a:gd name="connsiteX5" fmla="*/ 2085481 w 2445493"/>
                <a:gd name="connsiteY5" fmla="*/ 9525 h 967180"/>
                <a:gd name="connsiteX6" fmla="*/ 2429971 w 2445493"/>
                <a:gd name="connsiteY6" fmla="*/ 112715 h 967180"/>
                <a:gd name="connsiteX7" fmla="*/ 2429971 w 2445493"/>
                <a:gd name="connsiteY7" fmla="*/ 426244 h 967180"/>
                <a:gd name="connsiteX8" fmla="*/ 2429971 w 2445493"/>
                <a:gd name="connsiteY8" fmla="*/ 426244 h 967180"/>
                <a:gd name="connsiteX9" fmla="*/ 2423621 w 2445493"/>
                <a:gd name="connsiteY9" fmla="*/ 528638 h 967180"/>
                <a:gd name="connsiteX10" fmla="*/ 2407746 w 2445493"/>
                <a:gd name="connsiteY10" fmla="*/ 668335 h 967180"/>
                <a:gd name="connsiteX11" fmla="*/ 2171206 w 2445493"/>
                <a:gd name="connsiteY11" fmla="*/ 733425 h 967180"/>
                <a:gd name="connsiteX12" fmla="*/ 2026746 w 2445493"/>
                <a:gd name="connsiteY12" fmla="*/ 739775 h 967180"/>
                <a:gd name="connsiteX13" fmla="*/ 2426003 w 2445493"/>
                <a:gd name="connsiteY13" fmla="*/ 967180 h 967180"/>
                <a:gd name="connsiteX14" fmla="*/ 1421909 w 2445493"/>
                <a:gd name="connsiteY14" fmla="*/ 739775 h 967180"/>
                <a:gd name="connsiteX15" fmla="*/ 536086 w 2445493"/>
                <a:gd name="connsiteY15" fmla="*/ 723900 h 967180"/>
                <a:gd name="connsiteX16" fmla="*/ 93171 w 2445493"/>
                <a:gd name="connsiteY16" fmla="*/ 663574 h 967180"/>
                <a:gd name="connsiteX17" fmla="*/ 10621 w 2445493"/>
                <a:gd name="connsiteY17" fmla="*/ 614360 h 967180"/>
                <a:gd name="connsiteX18" fmla="*/ 10621 w 2445493"/>
                <a:gd name="connsiteY18" fmla="*/ 614363 h 967180"/>
                <a:gd name="connsiteX19" fmla="*/ 10621 w 2445493"/>
                <a:gd name="connsiteY19" fmla="*/ 426244 h 967180"/>
                <a:gd name="connsiteX20" fmla="*/ 10621 w 2445493"/>
                <a:gd name="connsiteY20" fmla="*/ 426244 h 967180"/>
                <a:gd name="connsiteX21" fmla="*/ 10621 w 2445493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375996 w 2429971"/>
                <a:gd name="connsiteY10" fmla="*/ 6810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375996 w 2429971"/>
                <a:gd name="connsiteY10" fmla="*/ 6810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25624 w 2444974"/>
                <a:gd name="connsiteY0" fmla="*/ 112715 h 967180"/>
                <a:gd name="connsiteX1" fmla="*/ 290739 w 2444974"/>
                <a:gd name="connsiteY1" fmla="*/ 12700 h 967180"/>
                <a:gd name="connsiteX2" fmla="*/ 1287687 w 2444974"/>
                <a:gd name="connsiteY2" fmla="*/ 0 h 967180"/>
                <a:gd name="connsiteX3" fmla="*/ 1332137 w 2444974"/>
                <a:gd name="connsiteY3" fmla="*/ 0 h 967180"/>
                <a:gd name="connsiteX4" fmla="*/ 1733774 w 2444974"/>
                <a:gd name="connsiteY4" fmla="*/ 0 h 967180"/>
                <a:gd name="connsiteX5" fmla="*/ 2100484 w 2444974"/>
                <a:gd name="connsiteY5" fmla="*/ 9525 h 967180"/>
                <a:gd name="connsiteX6" fmla="*/ 2397349 w 2444974"/>
                <a:gd name="connsiteY6" fmla="*/ 109540 h 967180"/>
                <a:gd name="connsiteX7" fmla="*/ 2444974 w 2444974"/>
                <a:gd name="connsiteY7" fmla="*/ 426244 h 967180"/>
                <a:gd name="connsiteX8" fmla="*/ 2444974 w 2444974"/>
                <a:gd name="connsiteY8" fmla="*/ 426244 h 967180"/>
                <a:gd name="connsiteX9" fmla="*/ 2438624 w 2444974"/>
                <a:gd name="connsiteY9" fmla="*/ 528638 h 967180"/>
                <a:gd name="connsiteX10" fmla="*/ 2390999 w 2444974"/>
                <a:gd name="connsiteY10" fmla="*/ 681035 h 967180"/>
                <a:gd name="connsiteX11" fmla="*/ 2186209 w 2444974"/>
                <a:gd name="connsiteY11" fmla="*/ 733425 h 967180"/>
                <a:gd name="connsiteX12" fmla="*/ 2041749 w 2444974"/>
                <a:gd name="connsiteY12" fmla="*/ 739775 h 967180"/>
                <a:gd name="connsiteX13" fmla="*/ 2441006 w 2444974"/>
                <a:gd name="connsiteY13" fmla="*/ 967180 h 967180"/>
                <a:gd name="connsiteX14" fmla="*/ 1436912 w 2444974"/>
                <a:gd name="connsiteY14" fmla="*/ 739775 h 967180"/>
                <a:gd name="connsiteX15" fmla="*/ 551089 w 2444974"/>
                <a:gd name="connsiteY15" fmla="*/ 723900 h 967180"/>
                <a:gd name="connsiteX16" fmla="*/ 108174 w 2444974"/>
                <a:gd name="connsiteY16" fmla="*/ 663574 h 967180"/>
                <a:gd name="connsiteX17" fmla="*/ 25624 w 2444974"/>
                <a:gd name="connsiteY17" fmla="*/ 614360 h 967180"/>
                <a:gd name="connsiteX18" fmla="*/ 25624 w 2444974"/>
                <a:gd name="connsiteY18" fmla="*/ 614363 h 967180"/>
                <a:gd name="connsiteX19" fmla="*/ 25624 w 2444974"/>
                <a:gd name="connsiteY19" fmla="*/ 426244 h 967180"/>
                <a:gd name="connsiteX20" fmla="*/ 25624 w 2444974"/>
                <a:gd name="connsiteY20" fmla="*/ 426244 h 967180"/>
                <a:gd name="connsiteX21" fmla="*/ 8956 w 2444974"/>
                <a:gd name="connsiteY21" fmla="*/ 363537 h 967180"/>
                <a:gd name="connsiteX22" fmla="*/ 25624 w 2444974"/>
                <a:gd name="connsiteY22" fmla="*/ 112715 h 96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44974" h="967180">
                  <a:moveTo>
                    <a:pt x="25624" y="112715"/>
                  </a:moveTo>
                  <a:cubicBezTo>
                    <a:pt x="68486" y="26781"/>
                    <a:pt x="221474" y="12700"/>
                    <a:pt x="290739" y="12700"/>
                  </a:cubicBezTo>
                  <a:lnTo>
                    <a:pt x="1287687" y="0"/>
                  </a:lnTo>
                  <a:lnTo>
                    <a:pt x="1332137" y="0"/>
                  </a:lnTo>
                  <a:cubicBezTo>
                    <a:pt x="1470249" y="1058"/>
                    <a:pt x="1490887" y="11642"/>
                    <a:pt x="1733774" y="0"/>
                  </a:cubicBezTo>
                  <a:lnTo>
                    <a:pt x="2100484" y="9525"/>
                  </a:lnTo>
                  <a:cubicBezTo>
                    <a:pt x="2169749" y="9525"/>
                    <a:pt x="2244949" y="-7350"/>
                    <a:pt x="2397349" y="109540"/>
                  </a:cubicBezTo>
                  <a:cubicBezTo>
                    <a:pt x="2441799" y="210875"/>
                    <a:pt x="2444974" y="321734"/>
                    <a:pt x="2444974" y="426244"/>
                  </a:cubicBezTo>
                  <a:lnTo>
                    <a:pt x="2444974" y="426244"/>
                  </a:lnTo>
                  <a:lnTo>
                    <a:pt x="2438624" y="528638"/>
                  </a:lnTo>
                  <a:cubicBezTo>
                    <a:pt x="2437566" y="570970"/>
                    <a:pt x="2420632" y="648228"/>
                    <a:pt x="2390999" y="681035"/>
                  </a:cubicBezTo>
                  <a:cubicBezTo>
                    <a:pt x="2327499" y="759825"/>
                    <a:pt x="2255474" y="733425"/>
                    <a:pt x="2186209" y="733425"/>
                  </a:cubicBezTo>
                  <a:lnTo>
                    <a:pt x="2041749" y="739775"/>
                  </a:lnTo>
                  <a:lnTo>
                    <a:pt x="2441006" y="967180"/>
                  </a:lnTo>
                  <a:lnTo>
                    <a:pt x="1436912" y="739775"/>
                  </a:lnTo>
                  <a:lnTo>
                    <a:pt x="551089" y="723900"/>
                  </a:lnTo>
                  <a:cubicBezTo>
                    <a:pt x="323812" y="709612"/>
                    <a:pt x="195751" y="681831"/>
                    <a:pt x="108174" y="663574"/>
                  </a:cubicBezTo>
                  <a:cubicBezTo>
                    <a:pt x="20597" y="645317"/>
                    <a:pt x="33562" y="620974"/>
                    <a:pt x="25624" y="614360"/>
                  </a:cubicBezTo>
                  <a:lnTo>
                    <a:pt x="25624" y="614363"/>
                  </a:lnTo>
                  <a:cubicBezTo>
                    <a:pt x="3399" y="548482"/>
                    <a:pt x="15305" y="507206"/>
                    <a:pt x="25624" y="426244"/>
                  </a:cubicBezTo>
                  <a:lnTo>
                    <a:pt x="25624" y="426244"/>
                  </a:lnTo>
                  <a:cubicBezTo>
                    <a:pt x="24434" y="416190"/>
                    <a:pt x="8956" y="415792"/>
                    <a:pt x="8956" y="363537"/>
                  </a:cubicBezTo>
                  <a:cubicBezTo>
                    <a:pt x="8956" y="311282"/>
                    <a:pt x="-19752" y="171585"/>
                    <a:pt x="25624" y="1127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2B25D7-8F33-4301-9A59-CA699C1B9C21}"/>
                </a:ext>
              </a:extLst>
            </p:cNvPr>
            <p:cNvSpPr txBox="1"/>
            <p:nvPr/>
          </p:nvSpPr>
          <p:spPr>
            <a:xfrm>
              <a:off x="2426544" y="1621840"/>
              <a:ext cx="2790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Cháu</a:t>
              </a:r>
              <a:r>
                <a:rPr lang="en-US" sz="2800" dirty="0"/>
                <a:t> </a:t>
              </a:r>
              <a:r>
                <a:rPr lang="en-US" sz="2800" dirty="0" err="1"/>
                <a:t>biếu</a:t>
              </a:r>
              <a:r>
                <a:rPr lang="en-US" sz="2800" dirty="0"/>
                <a:t> </a:t>
              </a:r>
              <a:r>
                <a:rPr lang="en-US" sz="2800" dirty="0" err="1"/>
                <a:t>bác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khoai</a:t>
              </a:r>
              <a:r>
                <a:rPr lang="en-US" sz="2800" dirty="0"/>
                <a:t> </a:t>
              </a:r>
              <a:r>
                <a:rPr lang="en-US" sz="2800" dirty="0" err="1"/>
                <a:t>mới</a:t>
              </a:r>
              <a:r>
                <a:rPr lang="en-US" sz="2800" dirty="0"/>
                <a:t> </a:t>
              </a:r>
              <a:r>
                <a:rPr lang="en-US" sz="2800" dirty="0" err="1"/>
                <a:t>đào</a:t>
              </a:r>
              <a:r>
                <a:rPr lang="en-US" sz="2800" dirty="0"/>
                <a:t> ạ!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ADAD20-FF29-4665-81E6-EA2E94BBAC10}"/>
              </a:ext>
            </a:extLst>
          </p:cNvPr>
          <p:cNvGrpSpPr/>
          <p:nvPr/>
        </p:nvGrpSpPr>
        <p:grpSpPr>
          <a:xfrm flipH="1">
            <a:off x="6921587" y="1836645"/>
            <a:ext cx="2878894" cy="1368036"/>
            <a:chOff x="2336575" y="1622426"/>
            <a:chExt cx="2444974" cy="996495"/>
          </a:xfrm>
        </p:grpSpPr>
        <p:sp>
          <p:nvSpPr>
            <p:cNvPr id="12" name="Speech Bubble: Rectangle with Corners Rounded 7">
              <a:extLst>
                <a:ext uri="{FF2B5EF4-FFF2-40B4-BE49-F238E27FC236}">
                  <a16:creationId xmlns:a16="http://schemas.microsoft.com/office/drawing/2014/main" id="{395452DA-4764-4F98-B988-A96F527234D5}"/>
                </a:ext>
              </a:extLst>
            </p:cNvPr>
            <p:cNvSpPr/>
            <p:nvPr/>
          </p:nvSpPr>
          <p:spPr>
            <a:xfrm>
              <a:off x="2336575" y="1622426"/>
              <a:ext cx="2444974" cy="585792"/>
            </a:xfrm>
            <a:custGeom>
              <a:avLst/>
              <a:gdLst>
                <a:gd name="connsiteX0" fmla="*/ 0 w 2419350"/>
                <a:gd name="connsiteY0" fmla="*/ 125415 h 752475"/>
                <a:gd name="connsiteX1" fmla="*/ 125415 w 2419350"/>
                <a:gd name="connsiteY1" fmla="*/ 0 h 752475"/>
                <a:gd name="connsiteX2" fmla="*/ 1411288 w 2419350"/>
                <a:gd name="connsiteY2" fmla="*/ 0 h 752475"/>
                <a:gd name="connsiteX3" fmla="*/ 1411288 w 2419350"/>
                <a:gd name="connsiteY3" fmla="*/ 0 h 752475"/>
                <a:gd name="connsiteX4" fmla="*/ 2016125 w 2419350"/>
                <a:gd name="connsiteY4" fmla="*/ 0 h 752475"/>
                <a:gd name="connsiteX5" fmla="*/ 2293935 w 2419350"/>
                <a:gd name="connsiteY5" fmla="*/ 0 h 752475"/>
                <a:gd name="connsiteX6" fmla="*/ 2419350 w 2419350"/>
                <a:gd name="connsiteY6" fmla="*/ 125415 h 752475"/>
                <a:gd name="connsiteX7" fmla="*/ 2419350 w 2419350"/>
                <a:gd name="connsiteY7" fmla="*/ 438944 h 752475"/>
                <a:gd name="connsiteX8" fmla="*/ 2419350 w 2419350"/>
                <a:gd name="connsiteY8" fmla="*/ 438944 h 752475"/>
                <a:gd name="connsiteX9" fmla="*/ 2419350 w 2419350"/>
                <a:gd name="connsiteY9" fmla="*/ 627063 h 752475"/>
                <a:gd name="connsiteX10" fmla="*/ 2419350 w 2419350"/>
                <a:gd name="connsiteY10" fmla="*/ 627060 h 752475"/>
                <a:gd name="connsiteX11" fmla="*/ 2293935 w 2419350"/>
                <a:gd name="connsiteY11" fmla="*/ 752475 h 752475"/>
                <a:gd name="connsiteX12" fmla="*/ 2016125 w 2419350"/>
                <a:gd name="connsiteY12" fmla="*/ 752475 h 752475"/>
                <a:gd name="connsiteX13" fmla="*/ 2415382 w 2419350"/>
                <a:gd name="connsiteY13" fmla="*/ 979880 h 752475"/>
                <a:gd name="connsiteX14" fmla="*/ 1411288 w 2419350"/>
                <a:gd name="connsiteY14" fmla="*/ 752475 h 752475"/>
                <a:gd name="connsiteX15" fmla="*/ 125415 w 2419350"/>
                <a:gd name="connsiteY15" fmla="*/ 752475 h 752475"/>
                <a:gd name="connsiteX16" fmla="*/ 0 w 2419350"/>
                <a:gd name="connsiteY16" fmla="*/ 627060 h 752475"/>
                <a:gd name="connsiteX17" fmla="*/ 0 w 2419350"/>
                <a:gd name="connsiteY17" fmla="*/ 627063 h 752475"/>
                <a:gd name="connsiteX18" fmla="*/ 0 w 2419350"/>
                <a:gd name="connsiteY18" fmla="*/ 438944 h 752475"/>
                <a:gd name="connsiteX19" fmla="*/ 0 w 2419350"/>
                <a:gd name="connsiteY19" fmla="*/ 438944 h 752475"/>
                <a:gd name="connsiteX20" fmla="*/ 0 w 2419350"/>
                <a:gd name="connsiteY20" fmla="*/ 125415 h 752475"/>
                <a:gd name="connsiteX0" fmla="*/ 0 w 2419350"/>
                <a:gd name="connsiteY0" fmla="*/ 125415 h 979880"/>
                <a:gd name="connsiteX1" fmla="*/ 265115 w 2419350"/>
                <a:gd name="connsiteY1" fmla="*/ 25400 h 979880"/>
                <a:gd name="connsiteX2" fmla="*/ 1411288 w 2419350"/>
                <a:gd name="connsiteY2" fmla="*/ 0 h 979880"/>
                <a:gd name="connsiteX3" fmla="*/ 1411288 w 2419350"/>
                <a:gd name="connsiteY3" fmla="*/ 0 h 979880"/>
                <a:gd name="connsiteX4" fmla="*/ 2016125 w 2419350"/>
                <a:gd name="connsiteY4" fmla="*/ 0 h 979880"/>
                <a:gd name="connsiteX5" fmla="*/ 2293935 w 2419350"/>
                <a:gd name="connsiteY5" fmla="*/ 0 h 979880"/>
                <a:gd name="connsiteX6" fmla="*/ 2419350 w 2419350"/>
                <a:gd name="connsiteY6" fmla="*/ 125415 h 979880"/>
                <a:gd name="connsiteX7" fmla="*/ 2419350 w 2419350"/>
                <a:gd name="connsiteY7" fmla="*/ 438944 h 979880"/>
                <a:gd name="connsiteX8" fmla="*/ 2419350 w 2419350"/>
                <a:gd name="connsiteY8" fmla="*/ 438944 h 979880"/>
                <a:gd name="connsiteX9" fmla="*/ 2419350 w 2419350"/>
                <a:gd name="connsiteY9" fmla="*/ 627063 h 979880"/>
                <a:gd name="connsiteX10" fmla="*/ 2419350 w 2419350"/>
                <a:gd name="connsiteY10" fmla="*/ 627060 h 979880"/>
                <a:gd name="connsiteX11" fmla="*/ 2293935 w 2419350"/>
                <a:gd name="connsiteY11" fmla="*/ 752475 h 979880"/>
                <a:gd name="connsiteX12" fmla="*/ 2016125 w 2419350"/>
                <a:gd name="connsiteY12" fmla="*/ 752475 h 979880"/>
                <a:gd name="connsiteX13" fmla="*/ 2415382 w 2419350"/>
                <a:gd name="connsiteY13" fmla="*/ 979880 h 979880"/>
                <a:gd name="connsiteX14" fmla="*/ 1411288 w 2419350"/>
                <a:gd name="connsiteY14" fmla="*/ 752475 h 979880"/>
                <a:gd name="connsiteX15" fmla="*/ 125415 w 2419350"/>
                <a:gd name="connsiteY15" fmla="*/ 752475 h 979880"/>
                <a:gd name="connsiteX16" fmla="*/ 0 w 2419350"/>
                <a:gd name="connsiteY16" fmla="*/ 627060 h 979880"/>
                <a:gd name="connsiteX17" fmla="*/ 0 w 2419350"/>
                <a:gd name="connsiteY17" fmla="*/ 627063 h 979880"/>
                <a:gd name="connsiteX18" fmla="*/ 0 w 2419350"/>
                <a:gd name="connsiteY18" fmla="*/ 438944 h 979880"/>
                <a:gd name="connsiteX19" fmla="*/ 0 w 2419350"/>
                <a:gd name="connsiteY19" fmla="*/ 438944 h 979880"/>
                <a:gd name="connsiteX20" fmla="*/ 0 w 2419350"/>
                <a:gd name="connsiteY20" fmla="*/ 125415 h 979880"/>
                <a:gd name="connsiteX0" fmla="*/ 0 w 2419350"/>
                <a:gd name="connsiteY0" fmla="*/ 125415 h 979880"/>
                <a:gd name="connsiteX1" fmla="*/ 265115 w 2419350"/>
                <a:gd name="connsiteY1" fmla="*/ 25400 h 979880"/>
                <a:gd name="connsiteX2" fmla="*/ 1411288 w 2419350"/>
                <a:gd name="connsiteY2" fmla="*/ 0 h 979880"/>
                <a:gd name="connsiteX3" fmla="*/ 1411288 w 2419350"/>
                <a:gd name="connsiteY3" fmla="*/ 0 h 979880"/>
                <a:gd name="connsiteX4" fmla="*/ 2016125 w 2419350"/>
                <a:gd name="connsiteY4" fmla="*/ 0 h 979880"/>
                <a:gd name="connsiteX5" fmla="*/ 2293935 w 2419350"/>
                <a:gd name="connsiteY5" fmla="*/ 0 h 979880"/>
                <a:gd name="connsiteX6" fmla="*/ 2419350 w 2419350"/>
                <a:gd name="connsiteY6" fmla="*/ 125415 h 979880"/>
                <a:gd name="connsiteX7" fmla="*/ 2419350 w 2419350"/>
                <a:gd name="connsiteY7" fmla="*/ 438944 h 979880"/>
                <a:gd name="connsiteX8" fmla="*/ 2419350 w 2419350"/>
                <a:gd name="connsiteY8" fmla="*/ 438944 h 979880"/>
                <a:gd name="connsiteX9" fmla="*/ 2419350 w 2419350"/>
                <a:gd name="connsiteY9" fmla="*/ 627063 h 979880"/>
                <a:gd name="connsiteX10" fmla="*/ 2419350 w 2419350"/>
                <a:gd name="connsiteY10" fmla="*/ 627060 h 979880"/>
                <a:gd name="connsiteX11" fmla="*/ 2293935 w 2419350"/>
                <a:gd name="connsiteY11" fmla="*/ 752475 h 979880"/>
                <a:gd name="connsiteX12" fmla="*/ 2016125 w 2419350"/>
                <a:gd name="connsiteY12" fmla="*/ 752475 h 979880"/>
                <a:gd name="connsiteX13" fmla="*/ 2415382 w 2419350"/>
                <a:gd name="connsiteY13" fmla="*/ 979880 h 979880"/>
                <a:gd name="connsiteX14" fmla="*/ 1411288 w 2419350"/>
                <a:gd name="connsiteY14" fmla="*/ 752475 h 979880"/>
                <a:gd name="connsiteX15" fmla="*/ 525465 w 2419350"/>
                <a:gd name="connsiteY15" fmla="*/ 736600 h 979880"/>
                <a:gd name="connsiteX16" fmla="*/ 0 w 2419350"/>
                <a:gd name="connsiteY16" fmla="*/ 627060 h 979880"/>
                <a:gd name="connsiteX17" fmla="*/ 0 w 2419350"/>
                <a:gd name="connsiteY17" fmla="*/ 627063 h 979880"/>
                <a:gd name="connsiteX18" fmla="*/ 0 w 2419350"/>
                <a:gd name="connsiteY18" fmla="*/ 438944 h 979880"/>
                <a:gd name="connsiteX19" fmla="*/ 0 w 2419350"/>
                <a:gd name="connsiteY19" fmla="*/ 438944 h 979880"/>
                <a:gd name="connsiteX20" fmla="*/ 0 w 2419350"/>
                <a:gd name="connsiteY20" fmla="*/ 125415 h 979880"/>
                <a:gd name="connsiteX0" fmla="*/ 5644 w 2424994"/>
                <a:gd name="connsiteY0" fmla="*/ 125415 h 979880"/>
                <a:gd name="connsiteX1" fmla="*/ 270759 w 2424994"/>
                <a:gd name="connsiteY1" fmla="*/ 25400 h 979880"/>
                <a:gd name="connsiteX2" fmla="*/ 1416932 w 2424994"/>
                <a:gd name="connsiteY2" fmla="*/ 0 h 979880"/>
                <a:gd name="connsiteX3" fmla="*/ 1416932 w 2424994"/>
                <a:gd name="connsiteY3" fmla="*/ 0 h 979880"/>
                <a:gd name="connsiteX4" fmla="*/ 2021769 w 2424994"/>
                <a:gd name="connsiteY4" fmla="*/ 0 h 979880"/>
                <a:gd name="connsiteX5" fmla="*/ 2299579 w 2424994"/>
                <a:gd name="connsiteY5" fmla="*/ 0 h 979880"/>
                <a:gd name="connsiteX6" fmla="*/ 2424994 w 2424994"/>
                <a:gd name="connsiteY6" fmla="*/ 125415 h 979880"/>
                <a:gd name="connsiteX7" fmla="*/ 2424994 w 2424994"/>
                <a:gd name="connsiteY7" fmla="*/ 438944 h 979880"/>
                <a:gd name="connsiteX8" fmla="*/ 2424994 w 2424994"/>
                <a:gd name="connsiteY8" fmla="*/ 438944 h 979880"/>
                <a:gd name="connsiteX9" fmla="*/ 2424994 w 2424994"/>
                <a:gd name="connsiteY9" fmla="*/ 627063 h 979880"/>
                <a:gd name="connsiteX10" fmla="*/ 2424994 w 2424994"/>
                <a:gd name="connsiteY10" fmla="*/ 627060 h 979880"/>
                <a:gd name="connsiteX11" fmla="*/ 2299579 w 2424994"/>
                <a:gd name="connsiteY11" fmla="*/ 752475 h 979880"/>
                <a:gd name="connsiteX12" fmla="*/ 2021769 w 2424994"/>
                <a:gd name="connsiteY12" fmla="*/ 752475 h 979880"/>
                <a:gd name="connsiteX13" fmla="*/ 2421026 w 2424994"/>
                <a:gd name="connsiteY13" fmla="*/ 979880 h 979880"/>
                <a:gd name="connsiteX14" fmla="*/ 1416932 w 2424994"/>
                <a:gd name="connsiteY14" fmla="*/ 752475 h 979880"/>
                <a:gd name="connsiteX15" fmla="*/ 531109 w 2424994"/>
                <a:gd name="connsiteY15" fmla="*/ 736600 h 979880"/>
                <a:gd name="connsiteX16" fmla="*/ 5644 w 2424994"/>
                <a:gd name="connsiteY16" fmla="*/ 627060 h 979880"/>
                <a:gd name="connsiteX17" fmla="*/ 5644 w 2424994"/>
                <a:gd name="connsiteY17" fmla="*/ 627063 h 979880"/>
                <a:gd name="connsiteX18" fmla="*/ 5644 w 2424994"/>
                <a:gd name="connsiteY18" fmla="*/ 438944 h 979880"/>
                <a:gd name="connsiteX19" fmla="*/ 5644 w 2424994"/>
                <a:gd name="connsiteY19" fmla="*/ 438944 h 979880"/>
                <a:gd name="connsiteX20" fmla="*/ 5644 w 2424994"/>
                <a:gd name="connsiteY20" fmla="*/ 125415 h 979880"/>
                <a:gd name="connsiteX0" fmla="*/ 5644 w 2424994"/>
                <a:gd name="connsiteY0" fmla="*/ 125415 h 979880"/>
                <a:gd name="connsiteX1" fmla="*/ 270759 w 2424994"/>
                <a:gd name="connsiteY1" fmla="*/ 25400 h 979880"/>
                <a:gd name="connsiteX2" fmla="*/ 1416932 w 2424994"/>
                <a:gd name="connsiteY2" fmla="*/ 0 h 979880"/>
                <a:gd name="connsiteX3" fmla="*/ 1416932 w 2424994"/>
                <a:gd name="connsiteY3" fmla="*/ 0 h 979880"/>
                <a:gd name="connsiteX4" fmla="*/ 2021769 w 2424994"/>
                <a:gd name="connsiteY4" fmla="*/ 0 h 979880"/>
                <a:gd name="connsiteX5" fmla="*/ 2299579 w 2424994"/>
                <a:gd name="connsiteY5" fmla="*/ 0 h 979880"/>
                <a:gd name="connsiteX6" fmla="*/ 2424994 w 2424994"/>
                <a:gd name="connsiteY6" fmla="*/ 125415 h 979880"/>
                <a:gd name="connsiteX7" fmla="*/ 2424994 w 2424994"/>
                <a:gd name="connsiteY7" fmla="*/ 438944 h 979880"/>
                <a:gd name="connsiteX8" fmla="*/ 2424994 w 2424994"/>
                <a:gd name="connsiteY8" fmla="*/ 438944 h 979880"/>
                <a:gd name="connsiteX9" fmla="*/ 2424994 w 2424994"/>
                <a:gd name="connsiteY9" fmla="*/ 627063 h 979880"/>
                <a:gd name="connsiteX10" fmla="*/ 2424994 w 2424994"/>
                <a:gd name="connsiteY10" fmla="*/ 627060 h 979880"/>
                <a:gd name="connsiteX11" fmla="*/ 2299579 w 2424994"/>
                <a:gd name="connsiteY11" fmla="*/ 752475 h 979880"/>
                <a:gd name="connsiteX12" fmla="*/ 2021769 w 2424994"/>
                <a:gd name="connsiteY12" fmla="*/ 752475 h 979880"/>
                <a:gd name="connsiteX13" fmla="*/ 2421026 w 2424994"/>
                <a:gd name="connsiteY13" fmla="*/ 979880 h 979880"/>
                <a:gd name="connsiteX14" fmla="*/ 1416932 w 2424994"/>
                <a:gd name="connsiteY14" fmla="*/ 752475 h 979880"/>
                <a:gd name="connsiteX15" fmla="*/ 531109 w 2424994"/>
                <a:gd name="connsiteY15" fmla="*/ 736600 h 979880"/>
                <a:gd name="connsiteX16" fmla="*/ 88194 w 2424994"/>
                <a:gd name="connsiteY16" fmla="*/ 676274 h 979880"/>
                <a:gd name="connsiteX17" fmla="*/ 5644 w 2424994"/>
                <a:gd name="connsiteY17" fmla="*/ 627060 h 979880"/>
                <a:gd name="connsiteX18" fmla="*/ 5644 w 2424994"/>
                <a:gd name="connsiteY18" fmla="*/ 627063 h 979880"/>
                <a:gd name="connsiteX19" fmla="*/ 5644 w 2424994"/>
                <a:gd name="connsiteY19" fmla="*/ 438944 h 979880"/>
                <a:gd name="connsiteX20" fmla="*/ 5644 w 2424994"/>
                <a:gd name="connsiteY20" fmla="*/ 438944 h 979880"/>
                <a:gd name="connsiteX21" fmla="*/ 5644 w 2424994"/>
                <a:gd name="connsiteY21" fmla="*/ 125415 h 979880"/>
                <a:gd name="connsiteX0" fmla="*/ 9877 w 2429227"/>
                <a:gd name="connsiteY0" fmla="*/ 125415 h 979880"/>
                <a:gd name="connsiteX1" fmla="*/ 274992 w 2429227"/>
                <a:gd name="connsiteY1" fmla="*/ 25400 h 979880"/>
                <a:gd name="connsiteX2" fmla="*/ 1421165 w 2429227"/>
                <a:gd name="connsiteY2" fmla="*/ 0 h 979880"/>
                <a:gd name="connsiteX3" fmla="*/ 1421165 w 2429227"/>
                <a:gd name="connsiteY3" fmla="*/ 0 h 979880"/>
                <a:gd name="connsiteX4" fmla="*/ 2026002 w 2429227"/>
                <a:gd name="connsiteY4" fmla="*/ 0 h 979880"/>
                <a:gd name="connsiteX5" fmla="*/ 2303812 w 2429227"/>
                <a:gd name="connsiteY5" fmla="*/ 0 h 979880"/>
                <a:gd name="connsiteX6" fmla="*/ 2429227 w 2429227"/>
                <a:gd name="connsiteY6" fmla="*/ 125415 h 979880"/>
                <a:gd name="connsiteX7" fmla="*/ 2429227 w 2429227"/>
                <a:gd name="connsiteY7" fmla="*/ 438944 h 979880"/>
                <a:gd name="connsiteX8" fmla="*/ 2429227 w 2429227"/>
                <a:gd name="connsiteY8" fmla="*/ 438944 h 979880"/>
                <a:gd name="connsiteX9" fmla="*/ 2429227 w 2429227"/>
                <a:gd name="connsiteY9" fmla="*/ 627063 h 979880"/>
                <a:gd name="connsiteX10" fmla="*/ 2429227 w 2429227"/>
                <a:gd name="connsiteY10" fmla="*/ 627060 h 979880"/>
                <a:gd name="connsiteX11" fmla="*/ 2303812 w 2429227"/>
                <a:gd name="connsiteY11" fmla="*/ 752475 h 979880"/>
                <a:gd name="connsiteX12" fmla="*/ 2026002 w 2429227"/>
                <a:gd name="connsiteY12" fmla="*/ 752475 h 979880"/>
                <a:gd name="connsiteX13" fmla="*/ 2425259 w 2429227"/>
                <a:gd name="connsiteY13" fmla="*/ 979880 h 979880"/>
                <a:gd name="connsiteX14" fmla="*/ 1421165 w 2429227"/>
                <a:gd name="connsiteY14" fmla="*/ 752475 h 979880"/>
                <a:gd name="connsiteX15" fmla="*/ 535342 w 2429227"/>
                <a:gd name="connsiteY15" fmla="*/ 736600 h 979880"/>
                <a:gd name="connsiteX16" fmla="*/ 92427 w 2429227"/>
                <a:gd name="connsiteY16" fmla="*/ 676274 h 979880"/>
                <a:gd name="connsiteX17" fmla="*/ 9877 w 2429227"/>
                <a:gd name="connsiteY17" fmla="*/ 627060 h 979880"/>
                <a:gd name="connsiteX18" fmla="*/ 9877 w 2429227"/>
                <a:gd name="connsiteY18" fmla="*/ 627063 h 979880"/>
                <a:gd name="connsiteX19" fmla="*/ 9877 w 2429227"/>
                <a:gd name="connsiteY19" fmla="*/ 438944 h 979880"/>
                <a:gd name="connsiteX20" fmla="*/ 9877 w 2429227"/>
                <a:gd name="connsiteY20" fmla="*/ 438944 h 979880"/>
                <a:gd name="connsiteX21" fmla="*/ 9877 w 2429227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2026746 w 2429971"/>
                <a:gd name="connsiteY4" fmla="*/ 0 h 979880"/>
                <a:gd name="connsiteX5" fmla="*/ 2304556 w 2429971"/>
                <a:gd name="connsiteY5" fmla="*/ 0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9971 w 2429971"/>
                <a:gd name="connsiteY10" fmla="*/ 627060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2026746 w 2429971"/>
                <a:gd name="connsiteY4" fmla="*/ 0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9971 w 2429971"/>
                <a:gd name="connsiteY10" fmla="*/ 627060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9971 w 2429971"/>
                <a:gd name="connsiteY10" fmla="*/ 627060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0446 w 2429971"/>
                <a:gd name="connsiteY10" fmla="*/ 668335 h 979880"/>
                <a:gd name="connsiteX11" fmla="*/ 2304556 w 2429971"/>
                <a:gd name="connsiteY11" fmla="*/ 75247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9971 w 2429971"/>
                <a:gd name="connsiteY9" fmla="*/ 627063 h 979880"/>
                <a:gd name="connsiteX10" fmla="*/ 2420446 w 2429971"/>
                <a:gd name="connsiteY10" fmla="*/ 6683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20446 w 2429971"/>
                <a:gd name="connsiteY10" fmla="*/ 6683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218831 w 2429971"/>
                <a:gd name="connsiteY5" fmla="*/ 95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836246 w 2429971"/>
                <a:gd name="connsiteY4" fmla="*/ 3175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421909 w 2429971"/>
                <a:gd name="connsiteY3" fmla="*/ 0 h 979880"/>
                <a:gd name="connsiteX4" fmla="*/ 1718771 w 2429971"/>
                <a:gd name="connsiteY4" fmla="*/ 12700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25415 h 979880"/>
                <a:gd name="connsiteX1" fmla="*/ 275736 w 2429971"/>
                <a:gd name="connsiteY1" fmla="*/ 25400 h 979880"/>
                <a:gd name="connsiteX2" fmla="*/ 1421909 w 2429971"/>
                <a:gd name="connsiteY2" fmla="*/ 0 h 979880"/>
                <a:gd name="connsiteX3" fmla="*/ 1317134 w 2429971"/>
                <a:gd name="connsiteY3" fmla="*/ 12700 h 979880"/>
                <a:gd name="connsiteX4" fmla="*/ 1718771 w 2429971"/>
                <a:gd name="connsiteY4" fmla="*/ 12700 h 979880"/>
                <a:gd name="connsiteX5" fmla="*/ 2085481 w 2429971"/>
                <a:gd name="connsiteY5" fmla="*/ 22225 h 979880"/>
                <a:gd name="connsiteX6" fmla="*/ 2429971 w 2429971"/>
                <a:gd name="connsiteY6" fmla="*/ 125415 h 979880"/>
                <a:gd name="connsiteX7" fmla="*/ 2429971 w 2429971"/>
                <a:gd name="connsiteY7" fmla="*/ 438944 h 979880"/>
                <a:gd name="connsiteX8" fmla="*/ 2429971 w 2429971"/>
                <a:gd name="connsiteY8" fmla="*/ 438944 h 979880"/>
                <a:gd name="connsiteX9" fmla="*/ 2423621 w 2429971"/>
                <a:gd name="connsiteY9" fmla="*/ 541338 h 979880"/>
                <a:gd name="connsiteX10" fmla="*/ 2407746 w 2429971"/>
                <a:gd name="connsiteY10" fmla="*/ 681035 h 979880"/>
                <a:gd name="connsiteX11" fmla="*/ 2171206 w 2429971"/>
                <a:gd name="connsiteY11" fmla="*/ 746125 h 979880"/>
                <a:gd name="connsiteX12" fmla="*/ 2026746 w 2429971"/>
                <a:gd name="connsiteY12" fmla="*/ 752475 h 979880"/>
                <a:gd name="connsiteX13" fmla="*/ 2426003 w 2429971"/>
                <a:gd name="connsiteY13" fmla="*/ 979880 h 979880"/>
                <a:gd name="connsiteX14" fmla="*/ 1421909 w 2429971"/>
                <a:gd name="connsiteY14" fmla="*/ 752475 h 979880"/>
                <a:gd name="connsiteX15" fmla="*/ 536086 w 2429971"/>
                <a:gd name="connsiteY15" fmla="*/ 736600 h 979880"/>
                <a:gd name="connsiteX16" fmla="*/ 93171 w 2429971"/>
                <a:gd name="connsiteY16" fmla="*/ 676274 h 979880"/>
                <a:gd name="connsiteX17" fmla="*/ 10621 w 2429971"/>
                <a:gd name="connsiteY17" fmla="*/ 627060 h 979880"/>
                <a:gd name="connsiteX18" fmla="*/ 10621 w 2429971"/>
                <a:gd name="connsiteY18" fmla="*/ 627063 h 979880"/>
                <a:gd name="connsiteX19" fmla="*/ 10621 w 2429971"/>
                <a:gd name="connsiteY19" fmla="*/ 438944 h 979880"/>
                <a:gd name="connsiteX20" fmla="*/ 10621 w 2429971"/>
                <a:gd name="connsiteY20" fmla="*/ 438944 h 979880"/>
                <a:gd name="connsiteX21" fmla="*/ 10621 w 2429971"/>
                <a:gd name="connsiteY21" fmla="*/ 125415 h 9798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429971 w 2429971"/>
                <a:gd name="connsiteY6" fmla="*/ 112715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429971 w 2429971"/>
                <a:gd name="connsiteY6" fmla="*/ 112715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429971 w 2429971"/>
                <a:gd name="connsiteY6" fmla="*/ 112715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45493"/>
                <a:gd name="connsiteY0" fmla="*/ 112715 h 967180"/>
                <a:gd name="connsiteX1" fmla="*/ 275736 w 2445493"/>
                <a:gd name="connsiteY1" fmla="*/ 12700 h 967180"/>
                <a:gd name="connsiteX2" fmla="*/ 1272684 w 2445493"/>
                <a:gd name="connsiteY2" fmla="*/ 0 h 967180"/>
                <a:gd name="connsiteX3" fmla="*/ 1317134 w 2445493"/>
                <a:gd name="connsiteY3" fmla="*/ 0 h 967180"/>
                <a:gd name="connsiteX4" fmla="*/ 1718771 w 2445493"/>
                <a:gd name="connsiteY4" fmla="*/ 0 h 967180"/>
                <a:gd name="connsiteX5" fmla="*/ 2085481 w 2445493"/>
                <a:gd name="connsiteY5" fmla="*/ 9525 h 967180"/>
                <a:gd name="connsiteX6" fmla="*/ 2429971 w 2445493"/>
                <a:gd name="connsiteY6" fmla="*/ 112715 h 967180"/>
                <a:gd name="connsiteX7" fmla="*/ 2429971 w 2445493"/>
                <a:gd name="connsiteY7" fmla="*/ 426244 h 967180"/>
                <a:gd name="connsiteX8" fmla="*/ 2429971 w 2445493"/>
                <a:gd name="connsiteY8" fmla="*/ 426244 h 967180"/>
                <a:gd name="connsiteX9" fmla="*/ 2423621 w 2445493"/>
                <a:gd name="connsiteY9" fmla="*/ 528638 h 967180"/>
                <a:gd name="connsiteX10" fmla="*/ 2407746 w 2445493"/>
                <a:gd name="connsiteY10" fmla="*/ 668335 h 967180"/>
                <a:gd name="connsiteX11" fmla="*/ 2171206 w 2445493"/>
                <a:gd name="connsiteY11" fmla="*/ 733425 h 967180"/>
                <a:gd name="connsiteX12" fmla="*/ 2026746 w 2445493"/>
                <a:gd name="connsiteY12" fmla="*/ 739775 h 967180"/>
                <a:gd name="connsiteX13" fmla="*/ 2426003 w 2445493"/>
                <a:gd name="connsiteY13" fmla="*/ 967180 h 967180"/>
                <a:gd name="connsiteX14" fmla="*/ 1421909 w 2445493"/>
                <a:gd name="connsiteY14" fmla="*/ 739775 h 967180"/>
                <a:gd name="connsiteX15" fmla="*/ 536086 w 2445493"/>
                <a:gd name="connsiteY15" fmla="*/ 723900 h 967180"/>
                <a:gd name="connsiteX16" fmla="*/ 93171 w 2445493"/>
                <a:gd name="connsiteY16" fmla="*/ 663574 h 967180"/>
                <a:gd name="connsiteX17" fmla="*/ 10621 w 2445493"/>
                <a:gd name="connsiteY17" fmla="*/ 614360 h 967180"/>
                <a:gd name="connsiteX18" fmla="*/ 10621 w 2445493"/>
                <a:gd name="connsiteY18" fmla="*/ 614363 h 967180"/>
                <a:gd name="connsiteX19" fmla="*/ 10621 w 2445493"/>
                <a:gd name="connsiteY19" fmla="*/ 426244 h 967180"/>
                <a:gd name="connsiteX20" fmla="*/ 10621 w 2445493"/>
                <a:gd name="connsiteY20" fmla="*/ 426244 h 967180"/>
                <a:gd name="connsiteX21" fmla="*/ 10621 w 2445493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407746 w 2429971"/>
                <a:gd name="connsiteY10" fmla="*/ 6683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375996 w 2429971"/>
                <a:gd name="connsiteY10" fmla="*/ 6810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0621 w 2429971"/>
                <a:gd name="connsiteY0" fmla="*/ 112715 h 967180"/>
                <a:gd name="connsiteX1" fmla="*/ 275736 w 2429971"/>
                <a:gd name="connsiteY1" fmla="*/ 12700 h 967180"/>
                <a:gd name="connsiteX2" fmla="*/ 1272684 w 2429971"/>
                <a:gd name="connsiteY2" fmla="*/ 0 h 967180"/>
                <a:gd name="connsiteX3" fmla="*/ 1317134 w 2429971"/>
                <a:gd name="connsiteY3" fmla="*/ 0 h 967180"/>
                <a:gd name="connsiteX4" fmla="*/ 1718771 w 2429971"/>
                <a:gd name="connsiteY4" fmla="*/ 0 h 967180"/>
                <a:gd name="connsiteX5" fmla="*/ 2085481 w 2429971"/>
                <a:gd name="connsiteY5" fmla="*/ 9525 h 967180"/>
                <a:gd name="connsiteX6" fmla="*/ 2382346 w 2429971"/>
                <a:gd name="connsiteY6" fmla="*/ 109540 h 967180"/>
                <a:gd name="connsiteX7" fmla="*/ 2429971 w 2429971"/>
                <a:gd name="connsiteY7" fmla="*/ 426244 h 967180"/>
                <a:gd name="connsiteX8" fmla="*/ 2429971 w 2429971"/>
                <a:gd name="connsiteY8" fmla="*/ 426244 h 967180"/>
                <a:gd name="connsiteX9" fmla="*/ 2423621 w 2429971"/>
                <a:gd name="connsiteY9" fmla="*/ 528638 h 967180"/>
                <a:gd name="connsiteX10" fmla="*/ 2375996 w 2429971"/>
                <a:gd name="connsiteY10" fmla="*/ 681035 h 967180"/>
                <a:gd name="connsiteX11" fmla="*/ 2171206 w 2429971"/>
                <a:gd name="connsiteY11" fmla="*/ 733425 h 967180"/>
                <a:gd name="connsiteX12" fmla="*/ 2026746 w 2429971"/>
                <a:gd name="connsiteY12" fmla="*/ 739775 h 967180"/>
                <a:gd name="connsiteX13" fmla="*/ 2426003 w 2429971"/>
                <a:gd name="connsiteY13" fmla="*/ 967180 h 967180"/>
                <a:gd name="connsiteX14" fmla="*/ 1421909 w 2429971"/>
                <a:gd name="connsiteY14" fmla="*/ 739775 h 967180"/>
                <a:gd name="connsiteX15" fmla="*/ 536086 w 2429971"/>
                <a:gd name="connsiteY15" fmla="*/ 723900 h 967180"/>
                <a:gd name="connsiteX16" fmla="*/ 93171 w 2429971"/>
                <a:gd name="connsiteY16" fmla="*/ 663574 h 967180"/>
                <a:gd name="connsiteX17" fmla="*/ 10621 w 2429971"/>
                <a:gd name="connsiteY17" fmla="*/ 614360 h 967180"/>
                <a:gd name="connsiteX18" fmla="*/ 10621 w 2429971"/>
                <a:gd name="connsiteY18" fmla="*/ 614363 h 967180"/>
                <a:gd name="connsiteX19" fmla="*/ 10621 w 2429971"/>
                <a:gd name="connsiteY19" fmla="*/ 426244 h 967180"/>
                <a:gd name="connsiteX20" fmla="*/ 10621 w 2429971"/>
                <a:gd name="connsiteY20" fmla="*/ 426244 h 967180"/>
                <a:gd name="connsiteX21" fmla="*/ 10621 w 2429971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12588 w 2431938"/>
                <a:gd name="connsiteY0" fmla="*/ 112715 h 967180"/>
                <a:gd name="connsiteX1" fmla="*/ 277703 w 2431938"/>
                <a:gd name="connsiteY1" fmla="*/ 12700 h 967180"/>
                <a:gd name="connsiteX2" fmla="*/ 1274651 w 2431938"/>
                <a:gd name="connsiteY2" fmla="*/ 0 h 967180"/>
                <a:gd name="connsiteX3" fmla="*/ 1319101 w 2431938"/>
                <a:gd name="connsiteY3" fmla="*/ 0 h 967180"/>
                <a:gd name="connsiteX4" fmla="*/ 1720738 w 2431938"/>
                <a:gd name="connsiteY4" fmla="*/ 0 h 967180"/>
                <a:gd name="connsiteX5" fmla="*/ 2087448 w 2431938"/>
                <a:gd name="connsiteY5" fmla="*/ 9525 h 967180"/>
                <a:gd name="connsiteX6" fmla="*/ 2384313 w 2431938"/>
                <a:gd name="connsiteY6" fmla="*/ 109540 h 967180"/>
                <a:gd name="connsiteX7" fmla="*/ 2431938 w 2431938"/>
                <a:gd name="connsiteY7" fmla="*/ 426244 h 967180"/>
                <a:gd name="connsiteX8" fmla="*/ 2431938 w 2431938"/>
                <a:gd name="connsiteY8" fmla="*/ 426244 h 967180"/>
                <a:gd name="connsiteX9" fmla="*/ 2425588 w 2431938"/>
                <a:gd name="connsiteY9" fmla="*/ 528638 h 967180"/>
                <a:gd name="connsiteX10" fmla="*/ 2377963 w 2431938"/>
                <a:gd name="connsiteY10" fmla="*/ 681035 h 967180"/>
                <a:gd name="connsiteX11" fmla="*/ 2173173 w 2431938"/>
                <a:gd name="connsiteY11" fmla="*/ 733425 h 967180"/>
                <a:gd name="connsiteX12" fmla="*/ 2028713 w 2431938"/>
                <a:gd name="connsiteY12" fmla="*/ 739775 h 967180"/>
                <a:gd name="connsiteX13" fmla="*/ 2427970 w 2431938"/>
                <a:gd name="connsiteY13" fmla="*/ 967180 h 967180"/>
                <a:gd name="connsiteX14" fmla="*/ 1423876 w 2431938"/>
                <a:gd name="connsiteY14" fmla="*/ 739775 h 967180"/>
                <a:gd name="connsiteX15" fmla="*/ 538053 w 2431938"/>
                <a:gd name="connsiteY15" fmla="*/ 723900 h 967180"/>
                <a:gd name="connsiteX16" fmla="*/ 95138 w 2431938"/>
                <a:gd name="connsiteY16" fmla="*/ 663574 h 967180"/>
                <a:gd name="connsiteX17" fmla="*/ 12588 w 2431938"/>
                <a:gd name="connsiteY17" fmla="*/ 614360 h 967180"/>
                <a:gd name="connsiteX18" fmla="*/ 12588 w 2431938"/>
                <a:gd name="connsiteY18" fmla="*/ 614363 h 967180"/>
                <a:gd name="connsiteX19" fmla="*/ 12588 w 2431938"/>
                <a:gd name="connsiteY19" fmla="*/ 426244 h 967180"/>
                <a:gd name="connsiteX20" fmla="*/ 12588 w 2431938"/>
                <a:gd name="connsiteY20" fmla="*/ 426244 h 967180"/>
                <a:gd name="connsiteX21" fmla="*/ 12588 w 2431938"/>
                <a:gd name="connsiteY21" fmla="*/ 112715 h 967180"/>
                <a:gd name="connsiteX0" fmla="*/ 25624 w 2444974"/>
                <a:gd name="connsiteY0" fmla="*/ 112715 h 967180"/>
                <a:gd name="connsiteX1" fmla="*/ 290739 w 2444974"/>
                <a:gd name="connsiteY1" fmla="*/ 12700 h 967180"/>
                <a:gd name="connsiteX2" fmla="*/ 1287687 w 2444974"/>
                <a:gd name="connsiteY2" fmla="*/ 0 h 967180"/>
                <a:gd name="connsiteX3" fmla="*/ 1332137 w 2444974"/>
                <a:gd name="connsiteY3" fmla="*/ 0 h 967180"/>
                <a:gd name="connsiteX4" fmla="*/ 1733774 w 2444974"/>
                <a:gd name="connsiteY4" fmla="*/ 0 h 967180"/>
                <a:gd name="connsiteX5" fmla="*/ 2100484 w 2444974"/>
                <a:gd name="connsiteY5" fmla="*/ 9525 h 967180"/>
                <a:gd name="connsiteX6" fmla="*/ 2397349 w 2444974"/>
                <a:gd name="connsiteY6" fmla="*/ 109540 h 967180"/>
                <a:gd name="connsiteX7" fmla="*/ 2444974 w 2444974"/>
                <a:gd name="connsiteY7" fmla="*/ 426244 h 967180"/>
                <a:gd name="connsiteX8" fmla="*/ 2444974 w 2444974"/>
                <a:gd name="connsiteY8" fmla="*/ 426244 h 967180"/>
                <a:gd name="connsiteX9" fmla="*/ 2438624 w 2444974"/>
                <a:gd name="connsiteY9" fmla="*/ 528638 h 967180"/>
                <a:gd name="connsiteX10" fmla="*/ 2390999 w 2444974"/>
                <a:gd name="connsiteY10" fmla="*/ 681035 h 967180"/>
                <a:gd name="connsiteX11" fmla="*/ 2186209 w 2444974"/>
                <a:gd name="connsiteY11" fmla="*/ 733425 h 967180"/>
                <a:gd name="connsiteX12" fmla="*/ 2041749 w 2444974"/>
                <a:gd name="connsiteY12" fmla="*/ 739775 h 967180"/>
                <a:gd name="connsiteX13" fmla="*/ 2441006 w 2444974"/>
                <a:gd name="connsiteY13" fmla="*/ 967180 h 967180"/>
                <a:gd name="connsiteX14" fmla="*/ 1436912 w 2444974"/>
                <a:gd name="connsiteY14" fmla="*/ 739775 h 967180"/>
                <a:gd name="connsiteX15" fmla="*/ 551089 w 2444974"/>
                <a:gd name="connsiteY15" fmla="*/ 723900 h 967180"/>
                <a:gd name="connsiteX16" fmla="*/ 108174 w 2444974"/>
                <a:gd name="connsiteY16" fmla="*/ 663574 h 967180"/>
                <a:gd name="connsiteX17" fmla="*/ 25624 w 2444974"/>
                <a:gd name="connsiteY17" fmla="*/ 614360 h 967180"/>
                <a:gd name="connsiteX18" fmla="*/ 25624 w 2444974"/>
                <a:gd name="connsiteY18" fmla="*/ 614363 h 967180"/>
                <a:gd name="connsiteX19" fmla="*/ 25624 w 2444974"/>
                <a:gd name="connsiteY19" fmla="*/ 426244 h 967180"/>
                <a:gd name="connsiteX20" fmla="*/ 25624 w 2444974"/>
                <a:gd name="connsiteY20" fmla="*/ 426244 h 967180"/>
                <a:gd name="connsiteX21" fmla="*/ 8956 w 2444974"/>
                <a:gd name="connsiteY21" fmla="*/ 363537 h 967180"/>
                <a:gd name="connsiteX22" fmla="*/ 25624 w 2444974"/>
                <a:gd name="connsiteY22" fmla="*/ 112715 h 96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44974" h="967180">
                  <a:moveTo>
                    <a:pt x="25624" y="112715"/>
                  </a:moveTo>
                  <a:cubicBezTo>
                    <a:pt x="68486" y="26781"/>
                    <a:pt x="221474" y="12700"/>
                    <a:pt x="290739" y="12700"/>
                  </a:cubicBezTo>
                  <a:lnTo>
                    <a:pt x="1287687" y="0"/>
                  </a:lnTo>
                  <a:lnTo>
                    <a:pt x="1332137" y="0"/>
                  </a:lnTo>
                  <a:cubicBezTo>
                    <a:pt x="1470249" y="1058"/>
                    <a:pt x="1490887" y="11642"/>
                    <a:pt x="1733774" y="0"/>
                  </a:cubicBezTo>
                  <a:lnTo>
                    <a:pt x="2100484" y="9525"/>
                  </a:lnTo>
                  <a:cubicBezTo>
                    <a:pt x="2169749" y="9525"/>
                    <a:pt x="2244949" y="-7350"/>
                    <a:pt x="2397349" y="109540"/>
                  </a:cubicBezTo>
                  <a:cubicBezTo>
                    <a:pt x="2441799" y="210875"/>
                    <a:pt x="2444974" y="321734"/>
                    <a:pt x="2444974" y="426244"/>
                  </a:cubicBezTo>
                  <a:lnTo>
                    <a:pt x="2444974" y="426244"/>
                  </a:lnTo>
                  <a:lnTo>
                    <a:pt x="2438624" y="528638"/>
                  </a:lnTo>
                  <a:cubicBezTo>
                    <a:pt x="2437566" y="570970"/>
                    <a:pt x="2420632" y="648228"/>
                    <a:pt x="2390999" y="681035"/>
                  </a:cubicBezTo>
                  <a:cubicBezTo>
                    <a:pt x="2327499" y="759825"/>
                    <a:pt x="2255474" y="733425"/>
                    <a:pt x="2186209" y="733425"/>
                  </a:cubicBezTo>
                  <a:lnTo>
                    <a:pt x="2041749" y="739775"/>
                  </a:lnTo>
                  <a:lnTo>
                    <a:pt x="2441006" y="967180"/>
                  </a:lnTo>
                  <a:lnTo>
                    <a:pt x="1436912" y="739775"/>
                  </a:lnTo>
                  <a:lnTo>
                    <a:pt x="551089" y="723900"/>
                  </a:lnTo>
                  <a:cubicBezTo>
                    <a:pt x="323812" y="709612"/>
                    <a:pt x="195751" y="681831"/>
                    <a:pt x="108174" y="663574"/>
                  </a:cubicBezTo>
                  <a:cubicBezTo>
                    <a:pt x="20597" y="645317"/>
                    <a:pt x="33562" y="620974"/>
                    <a:pt x="25624" y="614360"/>
                  </a:cubicBezTo>
                  <a:lnTo>
                    <a:pt x="25624" y="614363"/>
                  </a:lnTo>
                  <a:cubicBezTo>
                    <a:pt x="3399" y="548482"/>
                    <a:pt x="15305" y="507206"/>
                    <a:pt x="25624" y="426244"/>
                  </a:cubicBezTo>
                  <a:lnTo>
                    <a:pt x="25624" y="426244"/>
                  </a:lnTo>
                  <a:cubicBezTo>
                    <a:pt x="24434" y="416190"/>
                    <a:pt x="8956" y="415792"/>
                    <a:pt x="8956" y="363537"/>
                  </a:cubicBezTo>
                  <a:cubicBezTo>
                    <a:pt x="8956" y="311282"/>
                    <a:pt x="-19752" y="171585"/>
                    <a:pt x="25624" y="1127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779493-23D3-4F78-A651-5A43EE67030C}"/>
                </a:ext>
              </a:extLst>
            </p:cNvPr>
            <p:cNvSpPr txBox="1"/>
            <p:nvPr/>
          </p:nvSpPr>
          <p:spPr>
            <a:xfrm>
              <a:off x="2336575" y="1664814"/>
              <a:ext cx="22225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Cảm</a:t>
              </a:r>
              <a:r>
                <a:rPr lang="en-US" sz="2800" dirty="0"/>
                <a:t> </a:t>
              </a:r>
              <a:r>
                <a:rPr lang="en-US" sz="2800" dirty="0" err="1"/>
                <a:t>ơn</a:t>
              </a:r>
              <a:r>
                <a:rPr lang="en-US" sz="2800" dirty="0"/>
                <a:t> </a:t>
              </a:r>
              <a:r>
                <a:rPr lang="en-US" sz="2800" dirty="0" err="1"/>
                <a:t>cháu</a:t>
              </a:r>
              <a:r>
                <a:rPr lang="en-US" sz="2800" dirty="0"/>
                <a:t>!</a:t>
              </a:r>
            </a:p>
          </p:txBody>
        </p:sp>
      </p:grpSp>
      <p:pic>
        <p:nvPicPr>
          <p:cNvPr id="14" name="lời ông">
            <a:hlinkClick r:id="" action="ppaction://media"/>
            <a:extLst>
              <a:ext uri="{FF2B5EF4-FFF2-40B4-BE49-F238E27FC236}">
                <a16:creationId xmlns:a16="http://schemas.microsoft.com/office/drawing/2014/main" id="{1D00C74B-35AB-4C33-9BD4-6C97B11F14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27428" y="801914"/>
            <a:ext cx="609600" cy="609600"/>
          </a:xfrm>
          <a:prstGeom prst="rect">
            <a:avLst/>
          </a:prstGeom>
        </p:spPr>
      </p:pic>
      <p:pic>
        <p:nvPicPr>
          <p:cNvPr id="15" name="lời cháu">
            <a:hlinkClick r:id="" action="ppaction://media"/>
            <a:extLst>
              <a:ext uri="{FF2B5EF4-FFF2-40B4-BE49-F238E27FC236}">
                <a16:creationId xmlns:a16="http://schemas.microsoft.com/office/drawing/2014/main" id="{48CB3091-ED05-4552-9BDF-3D8A592A54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29029" y="1911063"/>
            <a:ext cx="609600" cy="6096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5DC113-7671-481F-B9BD-4695DA09FA92}"/>
              </a:ext>
            </a:extLst>
          </p:cNvPr>
          <p:cNvCxnSpPr>
            <a:cxnSpLocks/>
          </p:cNvCxnSpPr>
          <p:nvPr/>
        </p:nvCxnSpPr>
        <p:spPr>
          <a:xfrm>
            <a:off x="827896" y="725714"/>
            <a:ext cx="2915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980C34-C2B1-4BA9-A9CB-A67FE397D3C4}"/>
              </a:ext>
            </a:extLst>
          </p:cNvPr>
          <p:cNvCxnSpPr>
            <a:cxnSpLocks/>
          </p:cNvCxnSpPr>
          <p:nvPr/>
        </p:nvCxnSpPr>
        <p:spPr>
          <a:xfrm>
            <a:off x="4638097" y="725714"/>
            <a:ext cx="2915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3C87E5-4E83-4886-AAF0-88E1AFBA3D90}"/>
              </a:ext>
            </a:extLst>
          </p:cNvPr>
          <p:cNvSpPr/>
          <p:nvPr/>
        </p:nvSpPr>
        <p:spPr>
          <a:xfrm>
            <a:off x="719649" y="1246436"/>
            <a:ext cx="6486525" cy="38316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nằm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2B5E1B-5464-4D61-81DD-4232CC5A562D}"/>
              </a:ext>
            </a:extLst>
          </p:cNvPr>
          <p:cNvSpPr/>
          <p:nvPr/>
        </p:nvSpPr>
        <p:spPr>
          <a:xfrm>
            <a:off x="719649" y="5599920"/>
            <a:ext cx="7989886" cy="815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Người dân quê hương Nam như thế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E4669A-86E5-4901-9439-4DA53DBEE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9" b="97158" l="4138" r="97011">
                        <a14:foregroundMark x1="60460" y1="6460" x2="20460" y2="3101"/>
                        <a14:foregroundMark x1="20460" y1="3101" x2="4138" y2="4651"/>
                        <a14:foregroundMark x1="4138" y1="4651" x2="6667" y2="53488"/>
                        <a14:foregroundMark x1="72644" y1="9561" x2="86437" y2="16279"/>
                        <a14:foregroundMark x1="86437" y1="16279" x2="98621" y2="51421"/>
                        <a14:foregroundMark x1="98621" y1="51421" x2="94253" y2="98191"/>
                        <a14:foregroundMark x1="94253" y1="98191" x2="42529" y2="93798"/>
                        <a14:foregroundMark x1="42529" y1="93798" x2="25517" y2="86822"/>
                        <a14:foregroundMark x1="25517" y1="86822" x2="19770" y2="69509"/>
                        <a14:foregroundMark x1="19770" y1="69509" x2="22299" y2="57881"/>
                        <a14:foregroundMark x1="22299" y1="57881" x2="24138" y2="54780"/>
                        <a14:foregroundMark x1="7356" y1="56331" x2="9425" y2="70543"/>
                        <a14:foregroundMark x1="9425" y1="70543" x2="20460" y2="92506"/>
                        <a14:foregroundMark x1="20460" y1="92506" x2="38621" y2="94574"/>
                        <a14:foregroundMark x1="38621" y1="94574" x2="48966" y2="91990"/>
                        <a14:foregroundMark x1="48966" y1="91990" x2="50115" y2="91214"/>
                        <a14:foregroundMark x1="89195" y1="29199" x2="95632" y2="73385"/>
                        <a14:foregroundMark x1="95632" y1="73385" x2="87586" y2="97158"/>
                        <a14:foregroundMark x1="87586" y1="97158" x2="74483" y2="93798"/>
                        <a14:foregroundMark x1="74483" y1="93798" x2="70115" y2="81912"/>
                        <a14:foregroundMark x1="70115" y1="81912" x2="70115" y2="81912"/>
                        <a14:foregroundMark x1="86207" y1="17054" x2="51954" y2="50646"/>
                        <a14:foregroundMark x1="51954" y1="50646" x2="39770" y2="89147"/>
                        <a14:foregroundMark x1="39770" y1="89147" x2="82529" y2="91731"/>
                        <a14:foregroundMark x1="82529" y1="91731" x2="97241" y2="75452"/>
                        <a14:foregroundMark x1="97241" y1="75452" x2="82989" y2="24031"/>
                        <a14:foregroundMark x1="81149" y1="11628" x2="69655" y2="10078"/>
                        <a14:foregroundMark x1="69655" y1="10078" x2="80920" y2="27907"/>
                        <a14:foregroundMark x1="80920" y1="27907" x2="84828" y2="12920"/>
                        <a14:foregroundMark x1="84828" y1="12920" x2="78391" y2="3618"/>
                        <a14:foregroundMark x1="78391" y1="3618" x2="77931" y2="3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0280" y="1180427"/>
            <a:ext cx="4557713" cy="4054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8D63B-005F-46C3-8C16-0930C915C27F}"/>
              </a:ext>
            </a:extLst>
          </p:cNvPr>
          <p:cNvSpPr txBox="1"/>
          <p:nvPr/>
        </p:nvSpPr>
        <p:spPr>
          <a:xfrm>
            <a:off x="215927" y="163799"/>
            <a:ext cx="1069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9222-D83F-4C83-904B-C07D5AF31C8C}"/>
              </a:ext>
            </a:extLst>
          </p:cNvPr>
          <p:cNvCxnSpPr>
            <a:cxnSpLocks/>
          </p:cNvCxnSpPr>
          <p:nvPr/>
        </p:nvCxnSpPr>
        <p:spPr>
          <a:xfrm>
            <a:off x="827896" y="725714"/>
            <a:ext cx="2915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29032C-64AB-4CFD-B87E-BA867176F150}"/>
              </a:ext>
            </a:extLst>
          </p:cNvPr>
          <p:cNvCxnSpPr>
            <a:cxnSpLocks/>
          </p:cNvCxnSpPr>
          <p:nvPr/>
        </p:nvCxnSpPr>
        <p:spPr>
          <a:xfrm>
            <a:off x="4638097" y="725714"/>
            <a:ext cx="2915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36977" y="2991394"/>
            <a:ext cx="5156154" cy="0"/>
          </a:xfrm>
          <a:prstGeom prst="line">
            <a:avLst/>
          </a:prstGeom>
          <a:noFill/>
          <a:ln w="38100" cap="flat" cmpd="sng" algn="ctr">
            <a:solidFill>
              <a:srgbClr val="EA4F46"/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827896" y="3383280"/>
            <a:ext cx="948653" cy="0"/>
          </a:xfrm>
          <a:prstGeom prst="line">
            <a:avLst/>
          </a:prstGeom>
          <a:noFill/>
          <a:ln w="38100" cap="flat" cmpd="sng" algn="ctr">
            <a:solidFill>
              <a:srgbClr val="EA4F46"/>
            </a:solidFill>
            <a:prstDash val="solid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4214254" y="4415247"/>
            <a:ext cx="2878877" cy="0"/>
          </a:xfrm>
          <a:prstGeom prst="line">
            <a:avLst/>
          </a:prstGeom>
          <a:noFill/>
          <a:ln w="38100" cap="flat" cmpd="sng" algn="ctr">
            <a:solidFill>
              <a:srgbClr val="EA4F46"/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827896" y="4901640"/>
            <a:ext cx="2437818" cy="0"/>
          </a:xfrm>
          <a:prstGeom prst="line">
            <a:avLst/>
          </a:prstGeom>
          <a:noFill/>
          <a:ln w="38100" cap="flat" cmpd="sng" algn="ctr">
            <a:solidFill>
              <a:srgbClr val="EA4F46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4804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-495171"/>
            <a:ext cx="7558181" cy="72109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684" y="3128369"/>
            <a:ext cx="5361261" cy="16612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6310" y="1571141"/>
            <a:ext cx="6009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B76DDC-3530-4766-95A0-7E63B0995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" y="185737"/>
            <a:ext cx="1063752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163830" y="601980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3D925-D318-4709-A3FA-1A52D23D1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30" y="495300"/>
            <a:ext cx="1186434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297180" y="5966126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88D083-1DA6-4319-A130-70891D021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" y="526446"/>
            <a:ext cx="11146749" cy="63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Picture 7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021" y="2126681"/>
            <a:ext cx="4872639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Picture 5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145" y="3758744"/>
            <a:ext cx="3776553" cy="3410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Picture 6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5" y="-328596"/>
            <a:ext cx="9590071" cy="71865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0899A-1239-4AC9-9081-9D7323A1EC9C}"/>
              </a:ext>
            </a:extLst>
          </p:cNvPr>
          <p:cNvSpPr txBox="1"/>
          <p:nvPr/>
        </p:nvSpPr>
        <p:spPr>
          <a:xfrm rot="21280811">
            <a:off x="2334827" y="2126681"/>
            <a:ext cx="463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Củng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cố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80CAB-9DB7-46BD-9E4B-07E91B47CD1A}"/>
              </a:ext>
            </a:extLst>
          </p:cNvPr>
          <p:cNvSpPr txBox="1"/>
          <p:nvPr/>
        </p:nvSpPr>
        <p:spPr>
          <a:xfrm rot="21280811">
            <a:off x="1128711" y="3129308"/>
            <a:ext cx="6446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nhà các con hãy tìm hiểu thêm về quê hương mình để đến lớp chia sẻ cùng các bạn.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163</Words>
  <Application>Microsoft Office PowerPoint</Application>
  <PresentationFormat>Widescreen</PresentationFormat>
  <Paragraphs>22</Paragraphs>
  <Slides>10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微软雅黑</vt:lpstr>
      <vt:lpstr>SimSun</vt:lpstr>
      <vt:lpstr>SimSun</vt:lpstr>
      <vt:lpstr>Arial</vt:lpstr>
      <vt:lpstr>Calibri</vt:lpstr>
      <vt:lpstr>Calibri Light</vt:lpstr>
      <vt:lpstr>等线</vt:lpstr>
      <vt:lpstr>等线 Light</vt:lpstr>
      <vt:lpstr>Times New Roman</vt:lpstr>
      <vt:lpstr>UTM Cookies</vt:lpstr>
      <vt:lpstr>方正卡通简体</vt:lpstr>
      <vt:lpstr>汉仪跳跳体简</vt:lpstr>
      <vt:lpstr>Office 主题​​</vt:lpstr>
      <vt:lpstr>2_Office Theme</vt:lpstr>
      <vt:lpstr>Cute Sticker by Slidesgo</vt:lpstr>
      <vt:lpstr>9_Office Theme</vt:lpstr>
      <vt:lpstr>https://www.freeppt7.com</vt:lpstr>
      <vt:lpstr>www.jpppt.com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47</cp:revision>
  <dcterms:created xsi:type="dcterms:W3CDTF">2021-06-19T03:09:12Z</dcterms:created>
  <dcterms:modified xsi:type="dcterms:W3CDTF">2024-09-22T00:54:16Z</dcterms:modified>
</cp:coreProperties>
</file>