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1" r:id="rId4"/>
    <p:sldMasterId id="2147483693" r:id="rId5"/>
    <p:sldMasterId id="2147483699" r:id="rId6"/>
  </p:sldMasterIdLst>
  <p:notesMasterIdLst>
    <p:notesMasterId r:id="rId25"/>
  </p:notesMasterIdLst>
  <p:sldIdLst>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2192000" cy="6858000"/>
  <p:notesSz cx="6858000" cy="9144000"/>
  <p:embeddedFontLst>
    <p:embeddedFont>
      <p:font typeface="Tahoma" panose="020B0604030504040204" pitchFamily="34" charset="0"/>
      <p:regular r:id="rId26"/>
      <p:bold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jPdYZ584gsIuXS3bSzXjtSdCJE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1500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thiết kế bởi: Hương Thảo - tranthao121006@gmail.com</a:t>
            </a:r>
            <a:endParaRPr/>
          </a:p>
        </p:txBody>
      </p:sp>
      <p:sp>
        <p:nvSpPr>
          <p:cNvPr id="356" name="Google Shape;35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thiết kế bởi: Hương Thảo - tranthao121006@gmail.com</a:t>
            </a:r>
            <a:endParaRPr/>
          </a:p>
        </p:txBody>
      </p:sp>
      <p:sp>
        <p:nvSpPr>
          <p:cNvPr id="467" name="Google Shape;4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thiết kế bởi: Hương Thảo - tranthao121006@gmail.com</a:t>
            </a:r>
            <a:endParaRPr/>
          </a:p>
        </p:txBody>
      </p:sp>
      <p:sp>
        <p:nvSpPr>
          <p:cNvPr id="500" name="Google Shape;50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8" name="Google Shape;508;p14:notes"/>
          <p:cNvSpPr txBox="1">
            <a:spLocks noGrp="1"/>
          </p:cNvSpPr>
          <p:nvPr>
            <p:ph type="body" idx="1"/>
          </p:nvPr>
        </p:nvSpPr>
        <p:spPr>
          <a:xfrm>
            <a:off x="711200" y="4860925"/>
            <a:ext cx="5683250" cy="4605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14:notes"/>
          <p:cNvSpPr txBox="1"/>
          <p:nvPr/>
        </p:nvSpPr>
        <p:spPr>
          <a:xfrm>
            <a:off x="4024313" y="9721850"/>
            <a:ext cx="3078162" cy="511175"/>
          </a:xfrm>
          <a:prstGeom prst="rect">
            <a:avLst/>
          </a:prstGeom>
          <a:noFill/>
          <a:ln>
            <a:noFill/>
          </a:ln>
        </p:spPr>
        <p:txBody>
          <a:bodyPr spcFirstLastPara="1" wrap="square" lIns="99075" tIns="49525" rIns="99075" bIns="49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17" name="Google Shape;5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thiết kế bởi: Hương Thảo - tranthao121006@gmail.com</a:t>
            </a:r>
            <a:endParaRPr/>
          </a:p>
        </p:txBody>
      </p:sp>
      <p:sp>
        <p:nvSpPr>
          <p:cNvPr id="409" name="Google Shape;40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thiết kế bởi: Hương Thảo - tranthao121006@gmail.com</a:t>
            </a:r>
            <a:endParaRPr/>
          </a:p>
        </p:txBody>
      </p:sp>
      <p:sp>
        <p:nvSpPr>
          <p:cNvPr id="422" name="Google Shape;42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thiết kế bởi: Hương Thảo - tranthao121006@gmail.com</a:t>
            </a:r>
            <a:endParaRPr/>
          </a:p>
        </p:txBody>
      </p:sp>
      <p:sp>
        <p:nvSpPr>
          <p:cNvPr id="434" name="Google Shape;43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97"/>
        <p:cNvGrpSpPr/>
        <p:nvPr/>
      </p:nvGrpSpPr>
      <p:grpSpPr>
        <a:xfrm>
          <a:off x="0" y="0"/>
          <a:ext cx="0" cy="0"/>
          <a:chOff x="0" y="0"/>
          <a:chExt cx="0" cy="0"/>
        </a:xfrm>
      </p:grpSpPr>
      <p:sp>
        <p:nvSpPr>
          <p:cNvPr id="98" name="Google Shape;98;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03"/>
        <p:cNvGrpSpPr/>
        <p:nvPr/>
      </p:nvGrpSpPr>
      <p:grpSpPr>
        <a:xfrm>
          <a:off x="0" y="0"/>
          <a:ext cx="0" cy="0"/>
          <a:chOff x="0" y="0"/>
          <a:chExt cx="0" cy="0"/>
        </a:xfrm>
      </p:grpSpPr>
      <p:sp>
        <p:nvSpPr>
          <p:cNvPr id="104" name="Google Shape;104;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6" name="Google Shape;10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09"/>
        <p:cNvGrpSpPr/>
        <p:nvPr/>
      </p:nvGrpSpPr>
      <p:grpSpPr>
        <a:xfrm>
          <a:off x="0" y="0"/>
          <a:ext cx="0" cy="0"/>
          <a:chOff x="0" y="0"/>
          <a:chExt cx="0" cy="0"/>
        </a:xfrm>
      </p:grpSpPr>
      <p:sp>
        <p:nvSpPr>
          <p:cNvPr id="110" name="Google Shape;1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16"/>
        <p:cNvGrpSpPr/>
        <p:nvPr/>
      </p:nvGrpSpPr>
      <p:grpSpPr>
        <a:xfrm>
          <a:off x="0" y="0"/>
          <a:ext cx="0" cy="0"/>
          <a:chOff x="0" y="0"/>
          <a:chExt cx="0" cy="0"/>
        </a:xfrm>
      </p:grpSpPr>
      <p:sp>
        <p:nvSpPr>
          <p:cNvPr id="117" name="Google Shape;117;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25"/>
        <p:cNvGrpSpPr/>
        <p:nvPr/>
      </p:nvGrpSpPr>
      <p:grpSpPr>
        <a:xfrm>
          <a:off x="0" y="0"/>
          <a:ext cx="0" cy="0"/>
          <a:chOff x="0" y="0"/>
          <a:chExt cx="0" cy="0"/>
        </a:xfrm>
      </p:grpSpPr>
      <p:sp>
        <p:nvSpPr>
          <p:cNvPr id="126" name="Google Shape;12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30"/>
        <p:cNvGrpSpPr/>
        <p:nvPr/>
      </p:nvGrpSpPr>
      <p:grpSpPr>
        <a:xfrm>
          <a:off x="0" y="0"/>
          <a:ext cx="0" cy="0"/>
          <a:chOff x="0" y="0"/>
          <a:chExt cx="0" cy="0"/>
        </a:xfrm>
      </p:grpSpPr>
      <p:sp>
        <p:nvSpPr>
          <p:cNvPr id="131" name="Google Shape;13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134"/>
        <p:cNvGrpSpPr/>
        <p:nvPr/>
      </p:nvGrpSpPr>
      <p:grpSpPr>
        <a:xfrm>
          <a:off x="0" y="0"/>
          <a:ext cx="0" cy="0"/>
          <a:chOff x="0" y="0"/>
          <a:chExt cx="0" cy="0"/>
        </a:xfrm>
      </p:grpSpPr>
      <p:sp>
        <p:nvSpPr>
          <p:cNvPr id="135" name="Google Shape;135;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41"/>
        <p:cNvGrpSpPr/>
        <p:nvPr/>
      </p:nvGrpSpPr>
      <p:grpSpPr>
        <a:xfrm>
          <a:off x="0" y="0"/>
          <a:ext cx="0" cy="0"/>
          <a:chOff x="0" y="0"/>
          <a:chExt cx="0" cy="0"/>
        </a:xfrm>
      </p:grpSpPr>
      <p:sp>
        <p:nvSpPr>
          <p:cNvPr id="142" name="Google Shape;142;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52"/>
          <p:cNvSpPr>
            <a:spLocks noGrp="1"/>
          </p:cNvSpPr>
          <p:nvPr>
            <p:ph type="pic" idx="2"/>
          </p:nvPr>
        </p:nvSpPr>
        <p:spPr>
          <a:xfrm>
            <a:off x="5183188" y="987425"/>
            <a:ext cx="6172200" cy="4873625"/>
          </a:xfrm>
          <a:prstGeom prst="rect">
            <a:avLst/>
          </a:prstGeom>
          <a:noFill/>
          <a:ln>
            <a:noFill/>
          </a:ln>
        </p:spPr>
      </p:sp>
      <p:sp>
        <p:nvSpPr>
          <p:cNvPr id="144" name="Google Shape;144;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7"/>
        <p:cNvGrpSpPr/>
        <p:nvPr/>
      </p:nvGrpSpPr>
      <p:grpSpPr>
        <a:xfrm>
          <a:off x="0" y="0"/>
          <a:ext cx="0" cy="0"/>
          <a:chOff x="0" y="0"/>
          <a:chExt cx="0" cy="0"/>
        </a:xfrm>
      </p:grpSpPr>
      <p:sp>
        <p:nvSpPr>
          <p:cNvPr id="28" name="Google Shape;28;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48"/>
        <p:cNvGrpSpPr/>
        <p:nvPr/>
      </p:nvGrpSpPr>
      <p:grpSpPr>
        <a:xfrm>
          <a:off x="0" y="0"/>
          <a:ext cx="0" cy="0"/>
          <a:chOff x="0" y="0"/>
          <a:chExt cx="0" cy="0"/>
        </a:xfrm>
      </p:grpSpPr>
      <p:sp>
        <p:nvSpPr>
          <p:cNvPr id="149" name="Google Shape;14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54"/>
        <p:cNvGrpSpPr/>
        <p:nvPr/>
      </p:nvGrpSpPr>
      <p:grpSpPr>
        <a:xfrm>
          <a:off x="0" y="0"/>
          <a:ext cx="0" cy="0"/>
          <a:chOff x="0" y="0"/>
          <a:chExt cx="0" cy="0"/>
        </a:xfrm>
      </p:grpSpPr>
      <p:sp>
        <p:nvSpPr>
          <p:cNvPr id="155" name="Google Shape;155;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62"/>
        <p:cNvGrpSpPr/>
        <p:nvPr/>
      </p:nvGrpSpPr>
      <p:grpSpPr>
        <a:xfrm>
          <a:off x="0" y="0"/>
          <a:ext cx="0" cy="0"/>
          <a:chOff x="0" y="0"/>
          <a:chExt cx="0" cy="0"/>
        </a:xfrm>
      </p:grpSpPr>
      <p:pic>
        <p:nvPicPr>
          <p:cNvPr id="163" name="Google Shape;163;p26" descr="C:\Users\Thinkpad\Desktop\未标题-1.jpg"/>
          <p:cNvPicPr preferRelativeResize="0"/>
          <p:nvPr/>
        </p:nvPicPr>
        <p:blipFill rotWithShape="1">
          <a:blip r:embed="rId2">
            <a:alphaModFix/>
          </a:blip>
          <a:srcRect/>
          <a:stretch/>
        </p:blipFill>
        <p:spPr>
          <a:xfrm>
            <a:off x="0" y="0"/>
            <a:ext cx="12192000" cy="6860117"/>
          </a:xfrm>
          <a:prstGeom prst="rect">
            <a:avLst/>
          </a:prstGeom>
          <a:noFill/>
          <a:ln>
            <a:noFill/>
          </a:ln>
        </p:spPr>
      </p:pic>
      <p:sp>
        <p:nvSpPr>
          <p:cNvPr id="164" name="Google Shape;164;p26"/>
          <p:cNvSpPr txBox="1"/>
          <p:nvPr/>
        </p:nvSpPr>
        <p:spPr>
          <a:xfrm>
            <a:off x="8906608" y="6596390"/>
            <a:ext cx="409721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rgbClr val="E36C09"/>
                </a:solidFill>
                <a:latin typeface="Times New Roman"/>
                <a:ea typeface="Times New Roman"/>
                <a:cs typeface="Times New Roman"/>
                <a:sym typeface="Times New Roman"/>
              </a:rPr>
              <a:t>Design by: Hương Thảo – tranthao121004@gmail.com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标题和内容">
  <p:cSld name="1_标题和内容">
    <p:spTree>
      <p:nvGrpSpPr>
        <p:cNvPr id="1" name="Shape 165"/>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66"/>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67"/>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标题和内容">
  <p:cSld name="2_标题和内容">
    <p:spTree>
      <p:nvGrpSpPr>
        <p:cNvPr id="1" name="Shape 16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标题和内容">
  <p:cSld name="3_标题和内容">
    <p:spTree>
      <p:nvGrpSpPr>
        <p:cNvPr id="1" name="Shape 16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标题和内容">
  <p:cSld name="4_标题和内容">
    <p:spTree>
      <p:nvGrpSpPr>
        <p:cNvPr id="1" name="Shape 170"/>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标题幻灯片" type="title">
  <p:cSld name="TITLE">
    <p:spTree>
      <p:nvGrpSpPr>
        <p:cNvPr id="1" name="Shape 171"/>
        <p:cNvGrpSpPr/>
        <p:nvPr/>
      </p:nvGrpSpPr>
      <p:grpSpPr>
        <a:xfrm>
          <a:off x="0" y="0"/>
          <a:ext cx="0" cy="0"/>
          <a:chOff x="0" y="0"/>
          <a:chExt cx="0" cy="0"/>
        </a:xfrm>
      </p:grpSpPr>
      <p:sp>
        <p:nvSpPr>
          <p:cNvPr id="172" name="Google Shape;172;p61"/>
          <p:cNvSpPr txBox="1">
            <a:spLocks noGrp="1"/>
          </p:cNvSpPr>
          <p:nvPr>
            <p:ph type="ctrTitle"/>
          </p:nvPr>
        </p:nvSpPr>
        <p:spPr>
          <a:xfrm>
            <a:off x="914400" y="2131485"/>
            <a:ext cx="10363200" cy="146896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3" name="Google Shape;173;p6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spcBef>
                <a:spcPts val="853"/>
              </a:spcBef>
              <a:spcAft>
                <a:spcPts val="0"/>
              </a:spcAft>
              <a:buClr>
                <a:srgbClr val="888888"/>
              </a:buClr>
              <a:buSzPts val="4267"/>
              <a:buFont typeface="Arial"/>
              <a:buNone/>
              <a:defRPr sz="4267" b="0" i="0" u="none" strike="noStrike" cap="none">
                <a:solidFill>
                  <a:srgbClr val="888888"/>
                </a:solidFill>
                <a:latin typeface="Calibri"/>
                <a:ea typeface="Calibri"/>
                <a:cs typeface="Calibri"/>
                <a:sym typeface="Calibri"/>
              </a:defRPr>
            </a:lvl1pPr>
            <a:lvl2pPr marR="0" lvl="1" algn="ctr" rtl="0">
              <a:spcBef>
                <a:spcPts val="747"/>
              </a:spcBef>
              <a:spcAft>
                <a:spcPts val="0"/>
              </a:spcAft>
              <a:buClr>
                <a:srgbClr val="888888"/>
              </a:buClr>
              <a:buSzPts val="3733"/>
              <a:buFont typeface="Arial"/>
              <a:buNone/>
              <a:defRPr sz="3733" b="0" i="0" u="none" strike="noStrike" cap="none">
                <a:solidFill>
                  <a:srgbClr val="888888"/>
                </a:solidFill>
                <a:latin typeface="Calibri"/>
                <a:ea typeface="Calibri"/>
                <a:cs typeface="Calibri"/>
                <a:sym typeface="Calibri"/>
              </a:defRPr>
            </a:lvl2pPr>
            <a:lvl3pPr marR="0" lvl="2"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3pPr>
            <a:lvl4pPr marR="0" lvl="3"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4pPr>
            <a:lvl5pPr marR="0" lvl="4"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5pPr>
            <a:lvl6pPr marR="0" lvl="5"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6pPr>
            <a:lvl7pPr marR="0" lvl="6"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7pPr>
            <a:lvl8pPr marR="0" lvl="7"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8pPr>
            <a:lvl9pPr marR="0" lvl="8"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9pPr>
          </a:lstStyle>
          <a:p>
            <a:endParaRPr/>
          </a:p>
        </p:txBody>
      </p:sp>
      <p:sp>
        <p:nvSpPr>
          <p:cNvPr id="174" name="Google Shape;174;p61"/>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61"/>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61"/>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83"/>
        <p:cNvGrpSpPr/>
        <p:nvPr/>
      </p:nvGrpSpPr>
      <p:grpSpPr>
        <a:xfrm>
          <a:off x="0" y="0"/>
          <a:ext cx="0" cy="0"/>
          <a:chOff x="0" y="0"/>
          <a:chExt cx="0" cy="0"/>
        </a:xfrm>
      </p:grpSpPr>
      <p:sp>
        <p:nvSpPr>
          <p:cNvPr id="184" name="Google Shape;18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95"/>
        <p:cNvGrpSpPr/>
        <p:nvPr/>
      </p:nvGrpSpPr>
      <p:grpSpPr>
        <a:xfrm>
          <a:off x="0" y="0"/>
          <a:ext cx="0" cy="0"/>
          <a:chOff x="0" y="0"/>
          <a:chExt cx="0" cy="0"/>
        </a:xfrm>
      </p:grpSpPr>
      <p:sp>
        <p:nvSpPr>
          <p:cNvPr id="196" name="Google Shape;196;p6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6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8" name="Google Shape;198;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01"/>
        <p:cNvGrpSpPr/>
        <p:nvPr/>
      </p:nvGrpSpPr>
      <p:grpSpPr>
        <a:xfrm>
          <a:off x="0" y="0"/>
          <a:ext cx="0" cy="0"/>
          <a:chOff x="0" y="0"/>
          <a:chExt cx="0" cy="0"/>
        </a:xfrm>
      </p:grpSpPr>
      <p:sp>
        <p:nvSpPr>
          <p:cNvPr id="202" name="Google Shape;202;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08"/>
        <p:cNvGrpSpPr/>
        <p:nvPr/>
      </p:nvGrpSpPr>
      <p:grpSpPr>
        <a:xfrm>
          <a:off x="0" y="0"/>
          <a:ext cx="0" cy="0"/>
          <a:chOff x="0" y="0"/>
          <a:chExt cx="0" cy="0"/>
        </a:xfrm>
      </p:grpSpPr>
      <p:sp>
        <p:nvSpPr>
          <p:cNvPr id="209" name="Google Shape;209;p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1" name="Google Shape;211;p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3" name="Google Shape;213;p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17"/>
        <p:cNvGrpSpPr/>
        <p:nvPr/>
      </p:nvGrpSpPr>
      <p:grpSpPr>
        <a:xfrm>
          <a:off x="0" y="0"/>
          <a:ext cx="0" cy="0"/>
          <a:chOff x="0" y="0"/>
          <a:chExt cx="0" cy="0"/>
        </a:xfrm>
      </p:grpSpPr>
      <p:sp>
        <p:nvSpPr>
          <p:cNvPr id="218" name="Google Shape;218;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22"/>
        <p:cNvGrpSpPr/>
        <p:nvPr/>
      </p:nvGrpSpPr>
      <p:grpSpPr>
        <a:xfrm>
          <a:off x="0" y="0"/>
          <a:ext cx="0" cy="0"/>
          <a:chOff x="0" y="0"/>
          <a:chExt cx="0" cy="0"/>
        </a:xfrm>
      </p:grpSpPr>
      <p:sp>
        <p:nvSpPr>
          <p:cNvPr id="223" name="Google Shape;22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26"/>
        <p:cNvGrpSpPr/>
        <p:nvPr/>
      </p:nvGrpSpPr>
      <p:grpSpPr>
        <a:xfrm>
          <a:off x="0" y="0"/>
          <a:ext cx="0" cy="0"/>
          <a:chOff x="0" y="0"/>
          <a:chExt cx="0" cy="0"/>
        </a:xfrm>
      </p:grpSpPr>
      <p:sp>
        <p:nvSpPr>
          <p:cNvPr id="227" name="Google Shape;227;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6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9" name="Google Shape;229;p6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33"/>
        <p:cNvGrpSpPr/>
        <p:nvPr/>
      </p:nvGrpSpPr>
      <p:grpSpPr>
        <a:xfrm>
          <a:off x="0" y="0"/>
          <a:ext cx="0" cy="0"/>
          <a:chOff x="0" y="0"/>
          <a:chExt cx="0" cy="0"/>
        </a:xfrm>
      </p:grpSpPr>
      <p:sp>
        <p:nvSpPr>
          <p:cNvPr id="234" name="Google Shape;234;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69"/>
          <p:cNvSpPr>
            <a:spLocks noGrp="1"/>
          </p:cNvSpPr>
          <p:nvPr>
            <p:ph type="pic" idx="2"/>
          </p:nvPr>
        </p:nvSpPr>
        <p:spPr>
          <a:xfrm>
            <a:off x="5183188" y="987425"/>
            <a:ext cx="6172200" cy="4873625"/>
          </a:xfrm>
          <a:prstGeom prst="rect">
            <a:avLst/>
          </a:prstGeom>
          <a:noFill/>
          <a:ln>
            <a:noFill/>
          </a:ln>
        </p:spPr>
      </p:sp>
      <p:sp>
        <p:nvSpPr>
          <p:cNvPr id="236" name="Google Shape;236;p6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7" name="Google Shape;23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40"/>
        <p:cNvGrpSpPr/>
        <p:nvPr/>
      </p:nvGrpSpPr>
      <p:grpSpPr>
        <a:xfrm>
          <a:off x="0" y="0"/>
          <a:ext cx="0" cy="0"/>
          <a:chOff x="0" y="0"/>
          <a:chExt cx="0" cy="0"/>
        </a:xfrm>
      </p:grpSpPr>
      <p:sp>
        <p:nvSpPr>
          <p:cNvPr id="241" name="Google Shape;241;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246"/>
        <p:cNvGrpSpPr/>
        <p:nvPr/>
      </p:nvGrpSpPr>
      <p:grpSpPr>
        <a:xfrm>
          <a:off x="0" y="0"/>
          <a:ext cx="0" cy="0"/>
          <a:chOff x="0" y="0"/>
          <a:chExt cx="0" cy="0"/>
        </a:xfrm>
      </p:grpSpPr>
      <p:sp>
        <p:nvSpPr>
          <p:cNvPr id="247" name="Google Shape;247;p7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7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0"/>
        <p:cNvGrpSpPr/>
        <p:nvPr/>
      </p:nvGrpSpPr>
      <p:grpSpPr>
        <a:xfrm>
          <a:off x="0" y="0"/>
          <a:ext cx="0" cy="0"/>
          <a:chOff x="0" y="0"/>
          <a:chExt cx="0" cy="0"/>
        </a:xfrm>
      </p:grpSpPr>
      <p:sp>
        <p:nvSpPr>
          <p:cNvPr id="41" name="Google Shape;41;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53"/>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54"/>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p73"/>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SzPts val="1400"/>
              <a:buNone/>
              <a:defRPr sz="36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57" name="Google Shape;257;p73"/>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73"/>
          <p:cNvSpPr txBox="1">
            <a:spLocks noGrp="1"/>
          </p:cNvSpPr>
          <p:nvPr>
            <p:ph type="dt" idx="10"/>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73"/>
          <p:cNvSpPr txBox="1">
            <a:spLocks noGrp="1"/>
          </p:cNvSpPr>
          <p:nvPr>
            <p:ph type="ftr" idx="11"/>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73"/>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261"/>
        <p:cNvGrpSpPr/>
        <p:nvPr/>
      </p:nvGrpSpPr>
      <p:grpSpPr>
        <a:xfrm>
          <a:off x="0" y="0"/>
          <a:ext cx="0" cy="0"/>
          <a:chOff x="0" y="0"/>
          <a:chExt cx="0" cy="0"/>
        </a:xfrm>
      </p:grpSpPr>
      <p:sp>
        <p:nvSpPr>
          <p:cNvPr id="262" name="Google Shape;262;p74"/>
          <p:cNvSpPr txBox="1">
            <a:spLocks noGrp="1"/>
          </p:cNvSpPr>
          <p:nvPr>
            <p:ph type="dt" idx="10"/>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3" name="Google Shape;263;p74"/>
          <p:cNvSpPr txBox="1">
            <a:spLocks noGrp="1"/>
          </p:cNvSpPr>
          <p:nvPr>
            <p:ph type="ftr" idx="11"/>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4" name="Google Shape;264;p74"/>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内容">
  <p:cSld name="内容">
    <p:bg>
      <p:bgPr>
        <a:blipFill>
          <a:blip r:embed="rId2">
            <a:alphaModFix/>
          </a:blip>
          <a:stretch>
            <a:fillRect/>
          </a:stretch>
        </a:blipFill>
        <a:effectLst/>
      </p:bgPr>
    </p:bg>
    <p:spTree>
      <p:nvGrpSpPr>
        <p:cNvPr id="1" name="Shape 265"/>
        <p:cNvGrpSpPr/>
        <p:nvPr/>
      </p:nvGrpSpPr>
      <p:grpSpPr>
        <a:xfrm>
          <a:off x="0" y="0"/>
          <a:ext cx="0" cy="0"/>
          <a:chOff x="0" y="0"/>
          <a:chExt cx="0" cy="0"/>
        </a:xfrm>
      </p:grpSpPr>
      <p:pic>
        <p:nvPicPr>
          <p:cNvPr id="266" name="Google Shape;266;p75"/>
          <p:cNvPicPr preferRelativeResize="0"/>
          <p:nvPr/>
        </p:nvPicPr>
        <p:blipFill rotWithShape="1">
          <a:blip r:embed="rId3">
            <a:alphaModFix/>
          </a:blip>
          <a:srcRect/>
          <a:stretch/>
        </p:blipFill>
        <p:spPr>
          <a:xfrm>
            <a:off x="-2322512" y="-836612"/>
            <a:ext cx="13314362" cy="1577975"/>
          </a:xfrm>
          <a:prstGeom prst="rect">
            <a:avLst/>
          </a:prstGeom>
          <a:noFill/>
          <a:ln>
            <a:noFill/>
          </a:ln>
        </p:spPr>
      </p:pic>
      <p:pic>
        <p:nvPicPr>
          <p:cNvPr id="267" name="Google Shape;267;p75"/>
          <p:cNvPicPr preferRelativeResize="0"/>
          <p:nvPr/>
        </p:nvPicPr>
        <p:blipFill rotWithShape="1">
          <a:blip r:embed="rId4">
            <a:alphaModFix/>
          </a:blip>
          <a:srcRect/>
          <a:stretch/>
        </p:blipFill>
        <p:spPr>
          <a:xfrm>
            <a:off x="9791700" y="6021388"/>
            <a:ext cx="2400300" cy="9588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74"/>
        <p:cNvGrpSpPr/>
        <p:nvPr/>
      </p:nvGrpSpPr>
      <p:grpSpPr>
        <a:xfrm>
          <a:off x="0" y="0"/>
          <a:ext cx="0" cy="0"/>
          <a:chOff x="0" y="0"/>
          <a:chExt cx="0" cy="0"/>
        </a:xfrm>
      </p:grpSpPr>
      <p:sp>
        <p:nvSpPr>
          <p:cNvPr id="275" name="Google Shape;275;p3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3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7" name="Google Shape;277;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80"/>
        <p:cNvGrpSpPr/>
        <p:nvPr/>
      </p:nvGrpSpPr>
      <p:grpSpPr>
        <a:xfrm>
          <a:off x="0" y="0"/>
          <a:ext cx="0" cy="0"/>
          <a:chOff x="0" y="0"/>
          <a:chExt cx="0" cy="0"/>
        </a:xfrm>
      </p:grpSpPr>
      <p:sp>
        <p:nvSpPr>
          <p:cNvPr id="281" name="Google Shape;281;p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7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 name="Google Shape;28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86"/>
        <p:cNvGrpSpPr/>
        <p:nvPr/>
      </p:nvGrpSpPr>
      <p:grpSpPr>
        <a:xfrm>
          <a:off x="0" y="0"/>
          <a:ext cx="0" cy="0"/>
          <a:chOff x="0" y="0"/>
          <a:chExt cx="0" cy="0"/>
        </a:xfrm>
      </p:grpSpPr>
      <p:sp>
        <p:nvSpPr>
          <p:cNvPr id="287" name="Google Shape;287;p7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7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89" name="Google Shape;289;p7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7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2"/>
        <p:cNvGrpSpPr/>
        <p:nvPr/>
      </p:nvGrpSpPr>
      <p:grpSpPr>
        <a:xfrm>
          <a:off x="0" y="0"/>
          <a:ext cx="0" cy="0"/>
          <a:chOff x="0" y="0"/>
          <a:chExt cx="0" cy="0"/>
        </a:xfrm>
      </p:grpSpPr>
      <p:sp>
        <p:nvSpPr>
          <p:cNvPr id="293" name="Google Shape;293;p7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7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5" name="Google Shape;295;p7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6" name="Google Shape;296;p7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7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7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99"/>
        <p:cNvGrpSpPr/>
        <p:nvPr/>
      </p:nvGrpSpPr>
      <p:grpSpPr>
        <a:xfrm>
          <a:off x="0" y="0"/>
          <a:ext cx="0" cy="0"/>
          <a:chOff x="0" y="0"/>
          <a:chExt cx="0" cy="0"/>
        </a:xfrm>
      </p:grpSpPr>
      <p:sp>
        <p:nvSpPr>
          <p:cNvPr id="300" name="Google Shape;300;p7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7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2" name="Google Shape;302;p7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03" name="Google Shape;303;p7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4" name="Google Shape;304;p7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05" name="Google Shape;305;p7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7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49"/>
        <p:cNvGrpSpPr/>
        <p:nvPr/>
      </p:nvGrpSpPr>
      <p:grpSpPr>
        <a:xfrm>
          <a:off x="0" y="0"/>
          <a:ext cx="0" cy="0"/>
          <a:chOff x="0" y="0"/>
          <a:chExt cx="0" cy="0"/>
        </a:xfrm>
      </p:grpSpPr>
      <p:sp>
        <p:nvSpPr>
          <p:cNvPr id="50" name="Google Shape;5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308"/>
        <p:cNvGrpSpPr/>
        <p:nvPr/>
      </p:nvGrpSpPr>
      <p:grpSpPr>
        <a:xfrm>
          <a:off x="0" y="0"/>
          <a:ext cx="0" cy="0"/>
          <a:chOff x="0" y="0"/>
          <a:chExt cx="0" cy="0"/>
        </a:xfrm>
      </p:grpSpPr>
      <p:sp>
        <p:nvSpPr>
          <p:cNvPr id="309" name="Google Shape;309;p8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8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8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8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313"/>
        <p:cNvGrpSpPr/>
        <p:nvPr/>
      </p:nvGrpSpPr>
      <p:grpSpPr>
        <a:xfrm>
          <a:off x="0" y="0"/>
          <a:ext cx="0" cy="0"/>
          <a:chOff x="0" y="0"/>
          <a:chExt cx="0" cy="0"/>
        </a:xfrm>
      </p:grpSpPr>
      <p:sp>
        <p:nvSpPr>
          <p:cNvPr id="314" name="Google Shape;314;p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17"/>
        <p:cNvGrpSpPr/>
        <p:nvPr/>
      </p:nvGrpSpPr>
      <p:grpSpPr>
        <a:xfrm>
          <a:off x="0" y="0"/>
          <a:ext cx="0" cy="0"/>
          <a:chOff x="0" y="0"/>
          <a:chExt cx="0" cy="0"/>
        </a:xfrm>
      </p:grpSpPr>
      <p:sp>
        <p:nvSpPr>
          <p:cNvPr id="318" name="Google Shape;318;p82"/>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82"/>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20" name="Google Shape;320;p82"/>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21" name="Google Shape;321;p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324"/>
        <p:cNvGrpSpPr/>
        <p:nvPr/>
      </p:nvGrpSpPr>
      <p:grpSpPr>
        <a:xfrm>
          <a:off x="0" y="0"/>
          <a:ext cx="0" cy="0"/>
          <a:chOff x="0" y="0"/>
          <a:chExt cx="0" cy="0"/>
        </a:xfrm>
      </p:grpSpPr>
      <p:sp>
        <p:nvSpPr>
          <p:cNvPr id="325" name="Google Shape;325;p83"/>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83"/>
          <p:cNvSpPr>
            <a:spLocks noGrp="1"/>
          </p:cNvSpPr>
          <p:nvPr>
            <p:ph type="pic" idx="2"/>
          </p:nvPr>
        </p:nvSpPr>
        <p:spPr>
          <a:xfrm>
            <a:off x="2389717" y="612775"/>
            <a:ext cx="7315200" cy="4114800"/>
          </a:xfrm>
          <a:prstGeom prst="rect">
            <a:avLst/>
          </a:prstGeom>
          <a:noFill/>
          <a:ln>
            <a:noFill/>
          </a:ln>
        </p:spPr>
      </p:sp>
      <p:sp>
        <p:nvSpPr>
          <p:cNvPr id="327" name="Google Shape;327;p83"/>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28" name="Google Shape;328;p8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8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331"/>
        <p:cNvGrpSpPr/>
        <p:nvPr/>
      </p:nvGrpSpPr>
      <p:grpSpPr>
        <a:xfrm>
          <a:off x="0" y="0"/>
          <a:ext cx="0" cy="0"/>
          <a:chOff x="0" y="0"/>
          <a:chExt cx="0" cy="0"/>
        </a:xfrm>
      </p:grpSpPr>
      <p:sp>
        <p:nvSpPr>
          <p:cNvPr id="332" name="Google Shape;332;p8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84"/>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4" name="Google Shape;334;p8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8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8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37"/>
        <p:cNvGrpSpPr/>
        <p:nvPr/>
      </p:nvGrpSpPr>
      <p:grpSpPr>
        <a:xfrm>
          <a:off x="0" y="0"/>
          <a:ext cx="0" cy="0"/>
          <a:chOff x="0" y="0"/>
          <a:chExt cx="0" cy="0"/>
        </a:xfrm>
      </p:grpSpPr>
      <p:sp>
        <p:nvSpPr>
          <p:cNvPr id="338" name="Google Shape;338;p85"/>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85"/>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0" name="Google Shape;340;p8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8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8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5"/>
        <p:cNvGrpSpPr/>
        <p:nvPr/>
      </p:nvGrpSpPr>
      <p:grpSpPr>
        <a:xfrm>
          <a:off x="0" y="0"/>
          <a:ext cx="0" cy="0"/>
          <a:chOff x="0" y="0"/>
          <a:chExt cx="0" cy="0"/>
        </a:xfrm>
      </p:grpSpPr>
      <p:sp>
        <p:nvSpPr>
          <p:cNvPr id="66" name="Google Shape;66;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2"/>
          <p:cNvSpPr>
            <a:spLocks noGrp="1"/>
          </p:cNvSpPr>
          <p:nvPr>
            <p:ph type="pic" idx="2"/>
          </p:nvPr>
        </p:nvSpPr>
        <p:spPr>
          <a:xfrm>
            <a:off x="5183188" y="987425"/>
            <a:ext cx="6172200" cy="4873625"/>
          </a:xfrm>
          <a:prstGeom prst="rect">
            <a:avLst/>
          </a:prstGeom>
          <a:noFill/>
          <a:ln>
            <a:noFill/>
          </a:ln>
        </p:spPr>
      </p:sp>
      <p:sp>
        <p:nvSpPr>
          <p:cNvPr id="68" name="Google Shape;68;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2.jp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23"/>
          <p:cNvSpPr txBox="1"/>
          <p:nvPr/>
        </p:nvSpPr>
        <p:spPr>
          <a:xfrm>
            <a:off x="8807694" y="0"/>
            <a:ext cx="609746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1" u="none" strike="noStrike" cap="none">
                <a:solidFill>
                  <a:srgbClr val="548135"/>
                </a:solidFill>
                <a:latin typeface="Times New Roman"/>
                <a:ea typeface="Times New Roman"/>
                <a:cs typeface="Times New Roman"/>
                <a:sym typeface="Times New Roman"/>
              </a:rPr>
              <a:t>Design by: Hương Thảo – tranthao121004@gmail.com </a:t>
            </a:r>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25"/>
          <p:cNvSpPr txBox="1"/>
          <p:nvPr/>
        </p:nvSpPr>
        <p:spPr>
          <a:xfrm>
            <a:off x="10137530" y="96716"/>
            <a:ext cx="276078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i="1">
                <a:solidFill>
                  <a:schemeClr val="dk1"/>
                </a:solidFill>
                <a:latin typeface="Times New Roman"/>
                <a:ea typeface="Times New Roman"/>
                <a:cs typeface="Times New Roman"/>
                <a:sym typeface="Times New Roman"/>
              </a:rPr>
              <a:t>Design by: Hương Thảo </a:t>
            </a:r>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 name="Google Shape;179;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0" name="Google Shape;18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 name="Google Shape;18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 name="Google Shape;18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25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68"/>
        <p:cNvGrpSpPr/>
        <p:nvPr/>
      </p:nvGrpSpPr>
      <p:grpSpPr>
        <a:xfrm>
          <a:off x="0" y="0"/>
          <a:ext cx="0" cy="0"/>
          <a:chOff x="0" y="0"/>
          <a:chExt cx="0" cy="0"/>
        </a:xfrm>
      </p:grpSpPr>
      <p:sp>
        <p:nvSpPr>
          <p:cNvPr id="269" name="Google Shape;269;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0" name="Google Shape;270;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1" name="Google Shape;271;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2" name="Google Shape;272;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3" name="Google Shape;273;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wipe dir="d"/>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14.pn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7.gi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4.pn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Shape 357"/>
        <p:cNvGrpSpPr/>
        <p:nvPr/>
      </p:nvGrpSpPr>
      <p:grpSpPr>
        <a:xfrm>
          <a:off x="0" y="0"/>
          <a:ext cx="0" cy="0"/>
          <a:chOff x="0" y="0"/>
          <a:chExt cx="0" cy="0"/>
        </a:xfrm>
      </p:grpSpPr>
      <p:pic>
        <p:nvPicPr>
          <p:cNvPr id="358" name="Google Shape;358;p2"/>
          <p:cNvPicPr preferRelativeResize="0"/>
          <p:nvPr/>
        </p:nvPicPr>
        <p:blipFill rotWithShape="1">
          <a:blip r:embed="rId3">
            <a:alphaModFix/>
          </a:blip>
          <a:srcRect l="6027" t="45612" r="46939" b="16614"/>
          <a:stretch/>
        </p:blipFill>
        <p:spPr>
          <a:xfrm>
            <a:off x="394323" y="730925"/>
            <a:ext cx="11709691" cy="5426981"/>
          </a:xfrm>
          <a:prstGeom prst="rect">
            <a:avLst/>
          </a:prstGeom>
          <a:noFill/>
          <a:ln>
            <a:noFill/>
          </a:ln>
          <a:effectLst>
            <a:outerShdw blurRad="50800" dist="63500" dir="5400000" sx="102000" sy="102000" algn="ctr" rotWithShape="0">
              <a:srgbClr val="000000">
                <a:alpha val="42745"/>
              </a:srgbClr>
            </a:outerShdw>
          </a:effectLst>
        </p:spPr>
      </p:pic>
      <p:pic>
        <p:nvPicPr>
          <p:cNvPr id="359" name="Google Shape;359;p2"/>
          <p:cNvPicPr preferRelativeResize="0"/>
          <p:nvPr/>
        </p:nvPicPr>
        <p:blipFill rotWithShape="1">
          <a:blip r:embed="rId4">
            <a:alphaModFix/>
          </a:blip>
          <a:srcRect t="63870" r="26742"/>
          <a:stretch/>
        </p:blipFill>
        <p:spPr>
          <a:xfrm>
            <a:off x="6814991" y="3472661"/>
            <a:ext cx="4612351" cy="3385339"/>
          </a:xfrm>
          <a:prstGeom prst="rect">
            <a:avLst/>
          </a:prstGeom>
          <a:noFill/>
          <a:ln>
            <a:noFill/>
          </a:ln>
        </p:spPr>
      </p:pic>
      <p:pic>
        <p:nvPicPr>
          <p:cNvPr id="360" name="Google Shape;360;p2"/>
          <p:cNvPicPr preferRelativeResize="0"/>
          <p:nvPr/>
        </p:nvPicPr>
        <p:blipFill rotWithShape="1">
          <a:blip r:embed="rId5">
            <a:alphaModFix/>
          </a:blip>
          <a:srcRect t="63870" r="26742"/>
          <a:stretch/>
        </p:blipFill>
        <p:spPr>
          <a:xfrm flipH="1">
            <a:off x="8925388" y="4535459"/>
            <a:ext cx="3189062" cy="2340684"/>
          </a:xfrm>
          <a:prstGeom prst="rect">
            <a:avLst/>
          </a:prstGeom>
          <a:noFill/>
          <a:ln>
            <a:noFill/>
          </a:ln>
        </p:spPr>
      </p:pic>
      <p:pic>
        <p:nvPicPr>
          <p:cNvPr id="361" name="Google Shape;361;p2"/>
          <p:cNvPicPr preferRelativeResize="0"/>
          <p:nvPr/>
        </p:nvPicPr>
        <p:blipFill rotWithShape="1">
          <a:blip r:embed="rId6">
            <a:alphaModFix/>
          </a:blip>
          <a:srcRect t="23464" r="71083" b="46860"/>
          <a:stretch/>
        </p:blipFill>
        <p:spPr>
          <a:xfrm>
            <a:off x="0" y="273530"/>
            <a:ext cx="3406282" cy="3495660"/>
          </a:xfrm>
          <a:prstGeom prst="rect">
            <a:avLst/>
          </a:prstGeom>
          <a:noFill/>
          <a:ln>
            <a:noFill/>
          </a:ln>
        </p:spPr>
      </p:pic>
      <p:pic>
        <p:nvPicPr>
          <p:cNvPr id="362" name="Google Shape;362;p2"/>
          <p:cNvPicPr preferRelativeResize="0"/>
          <p:nvPr/>
        </p:nvPicPr>
        <p:blipFill rotWithShape="1">
          <a:blip r:embed="rId7">
            <a:alphaModFix/>
          </a:blip>
          <a:srcRect l="27294" t="7312" r="32213" b="28913"/>
          <a:stretch/>
        </p:blipFill>
        <p:spPr>
          <a:xfrm rot="-919250">
            <a:off x="9437351" y="1075351"/>
            <a:ext cx="1935225" cy="2873962"/>
          </a:xfrm>
          <a:prstGeom prst="rect">
            <a:avLst/>
          </a:prstGeom>
          <a:noFill/>
          <a:ln>
            <a:noFill/>
          </a:ln>
        </p:spPr>
      </p:pic>
      <p:sp>
        <p:nvSpPr>
          <p:cNvPr id="363" name="Google Shape;363;p2"/>
          <p:cNvSpPr/>
          <p:nvPr/>
        </p:nvSpPr>
        <p:spPr>
          <a:xfrm>
            <a:off x="2639726" y="1608437"/>
            <a:ext cx="6900881"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8800"/>
              <a:buFont typeface="Arial"/>
              <a:buNone/>
            </a:pPr>
            <a:r>
              <a:rPr lang="en-US" sz="8800" b="1" i="0" u="none" strike="noStrike" cap="none">
                <a:solidFill>
                  <a:srgbClr val="002060"/>
                </a:solidFill>
                <a:latin typeface="Arial"/>
                <a:ea typeface="Arial"/>
                <a:cs typeface="Arial"/>
                <a:sym typeface="Arial"/>
              </a:rPr>
              <a:t>Nói và nghe</a:t>
            </a:r>
            <a:endParaRPr sz="8800" b="1" i="0" u="none" strike="noStrike" cap="none">
              <a:solidFill>
                <a:srgbClr val="002060"/>
              </a:solidFill>
              <a:latin typeface="Arial"/>
              <a:ea typeface="Arial"/>
              <a:cs typeface="Arial"/>
              <a:sym typeface="Arial"/>
            </a:endParaRPr>
          </a:p>
        </p:txBody>
      </p:sp>
      <p:sp>
        <p:nvSpPr>
          <p:cNvPr id="364" name="Google Shape;364;p2"/>
          <p:cNvSpPr/>
          <p:nvPr/>
        </p:nvSpPr>
        <p:spPr>
          <a:xfrm>
            <a:off x="2719445" y="3442852"/>
            <a:ext cx="622798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chemeClr val="accent2"/>
                </a:solidFill>
                <a:latin typeface="Arial Rounded"/>
                <a:ea typeface="Arial Rounded"/>
                <a:cs typeface="Arial Rounded"/>
                <a:sym typeface="Arial Rounded"/>
              </a:rPr>
              <a:t>Những ngày hè của em</a:t>
            </a:r>
            <a:endParaRPr sz="4800" b="1" i="0" u="none" strike="noStrike" cap="none">
              <a:solidFill>
                <a:schemeClr val="accent2"/>
              </a:solidFill>
              <a:latin typeface="Arial Rounded"/>
              <a:ea typeface="Arial Rounded"/>
              <a:cs typeface="Arial Rounded"/>
              <a:sym typeface="Arial Rounde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500"/>
                                        <p:tgtEl>
                                          <p:spTgt spid="3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0"/>
                                        </p:tgtEl>
                                        <p:attrNameLst>
                                          <p:attrName>style.visibility</p:attrName>
                                        </p:attrNameLst>
                                      </p:cBhvr>
                                      <p:to>
                                        <p:strVal val="visible"/>
                                      </p:to>
                                    </p:set>
                                    <p:animEffect transition="in" filter="fade">
                                      <p:cBhvr>
                                        <p:cTn id="11" dur="500"/>
                                        <p:tgtEl>
                                          <p:spTgt spid="360"/>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361"/>
                                        </p:tgtEl>
                                        <p:attrNameLst>
                                          <p:attrName>style.visibility</p:attrName>
                                        </p:attrNameLst>
                                      </p:cBhvr>
                                      <p:to>
                                        <p:strVal val="visible"/>
                                      </p:to>
                                    </p:set>
                                    <p:anim calcmode="lin" valueType="num">
                                      <p:cBhvr additive="base">
                                        <p:cTn id="15" dur="500"/>
                                        <p:tgtEl>
                                          <p:spTgt spid="36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358"/>
                                        </p:tgtEl>
                                        <p:attrNameLst>
                                          <p:attrName>style.visibility</p:attrName>
                                        </p:attrNameLst>
                                      </p:cBhvr>
                                      <p:to>
                                        <p:strVal val="visible"/>
                                      </p:to>
                                    </p:set>
                                    <p:animEffect transition="in" filter="fade">
                                      <p:cBhvr>
                                        <p:cTn id="18" dur="750"/>
                                        <p:tgtEl>
                                          <p:spTgt spid="3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3"/>
                                        </p:tgtEl>
                                        <p:attrNameLst>
                                          <p:attrName>style.visibility</p:attrName>
                                        </p:attrNameLst>
                                      </p:cBhvr>
                                      <p:to>
                                        <p:strVal val="visible"/>
                                      </p:to>
                                    </p:set>
                                    <p:animEffect transition="in" filter="fade">
                                      <p:cBhvr>
                                        <p:cTn id="23" dur="2000"/>
                                        <p:tgtEl>
                                          <p:spTgt spid="36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64"/>
                                        </p:tgtEl>
                                        <p:attrNameLst>
                                          <p:attrName>style.visibility</p:attrName>
                                        </p:attrNameLst>
                                      </p:cBhvr>
                                      <p:to>
                                        <p:strVal val="visible"/>
                                      </p:to>
                                    </p:set>
                                    <p:anim calcmode="lin" valueType="num">
                                      <p:cBhvr additive="base">
                                        <p:cTn id="28" dur="500"/>
                                        <p:tgtEl>
                                          <p:spTgt spid="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11"/>
          <p:cNvPicPr preferRelativeResize="0"/>
          <p:nvPr/>
        </p:nvPicPr>
        <p:blipFill rotWithShape="1">
          <a:blip r:embed="rId3">
            <a:alphaModFix/>
          </a:blip>
          <a:srcRect/>
          <a:stretch/>
        </p:blipFill>
        <p:spPr>
          <a:xfrm rot="-5400000">
            <a:off x="2667000" y="-2705102"/>
            <a:ext cx="6858000" cy="12268204"/>
          </a:xfrm>
          <a:prstGeom prst="rect">
            <a:avLst/>
          </a:prstGeom>
          <a:noFill/>
          <a:ln>
            <a:noFill/>
          </a:ln>
        </p:spPr>
      </p:pic>
      <p:pic>
        <p:nvPicPr>
          <p:cNvPr id="470" name="Google Shape;470;p11"/>
          <p:cNvPicPr preferRelativeResize="0"/>
          <p:nvPr/>
        </p:nvPicPr>
        <p:blipFill rotWithShape="1">
          <a:blip r:embed="rId4">
            <a:alphaModFix/>
          </a:blip>
          <a:srcRect/>
          <a:stretch/>
        </p:blipFill>
        <p:spPr>
          <a:xfrm rot="-5400000">
            <a:off x="6048207" y="988524"/>
            <a:ext cx="6247250" cy="5064982"/>
          </a:xfrm>
          <a:prstGeom prst="rect">
            <a:avLst/>
          </a:prstGeom>
          <a:noFill/>
          <a:ln>
            <a:noFill/>
          </a:ln>
        </p:spPr>
      </p:pic>
      <p:pic>
        <p:nvPicPr>
          <p:cNvPr id="471" name="Google Shape;471;p11"/>
          <p:cNvPicPr preferRelativeResize="0"/>
          <p:nvPr/>
        </p:nvPicPr>
        <p:blipFill rotWithShape="1">
          <a:blip r:embed="rId5">
            <a:alphaModFix/>
          </a:blip>
          <a:srcRect l="8007" t="35025" r="59440" b="34782"/>
          <a:stretch/>
        </p:blipFill>
        <p:spPr>
          <a:xfrm>
            <a:off x="-591423" y="1707337"/>
            <a:ext cx="4429760" cy="5492902"/>
          </a:xfrm>
          <a:prstGeom prst="rect">
            <a:avLst/>
          </a:prstGeom>
          <a:noFill/>
          <a:ln>
            <a:noFill/>
          </a:ln>
        </p:spPr>
      </p:pic>
      <p:pic>
        <p:nvPicPr>
          <p:cNvPr id="472" name="Google Shape;472;p11"/>
          <p:cNvPicPr preferRelativeResize="0"/>
          <p:nvPr/>
        </p:nvPicPr>
        <p:blipFill rotWithShape="1">
          <a:blip r:embed="rId5">
            <a:alphaModFix/>
          </a:blip>
          <a:srcRect l="56471" t="36973" r="10977" b="32834"/>
          <a:stretch/>
        </p:blipFill>
        <p:spPr>
          <a:xfrm>
            <a:off x="2621901" y="2001520"/>
            <a:ext cx="4466358" cy="5492902"/>
          </a:xfrm>
          <a:prstGeom prst="rect">
            <a:avLst/>
          </a:prstGeom>
          <a:noFill/>
          <a:ln>
            <a:noFill/>
          </a:ln>
        </p:spPr>
      </p:pic>
      <p:pic>
        <p:nvPicPr>
          <p:cNvPr id="473" name="Google Shape;473;p11"/>
          <p:cNvPicPr preferRelativeResize="0"/>
          <p:nvPr/>
        </p:nvPicPr>
        <p:blipFill rotWithShape="1">
          <a:blip r:embed="rId6">
            <a:alphaModFix/>
          </a:blip>
          <a:srcRect/>
          <a:stretch/>
        </p:blipFill>
        <p:spPr>
          <a:xfrm rot="1374652">
            <a:off x="115079" y="968971"/>
            <a:ext cx="419196" cy="1232181"/>
          </a:xfrm>
          <a:prstGeom prst="rect">
            <a:avLst/>
          </a:prstGeom>
          <a:noFill/>
          <a:ln>
            <a:noFill/>
          </a:ln>
        </p:spPr>
      </p:pic>
      <p:pic>
        <p:nvPicPr>
          <p:cNvPr id="474" name="Google Shape;474;p11"/>
          <p:cNvPicPr preferRelativeResize="0"/>
          <p:nvPr/>
        </p:nvPicPr>
        <p:blipFill rotWithShape="1">
          <a:blip r:embed="rId7">
            <a:alphaModFix/>
          </a:blip>
          <a:srcRect/>
          <a:stretch/>
        </p:blipFill>
        <p:spPr>
          <a:xfrm>
            <a:off x="634872" y="1274025"/>
            <a:ext cx="571630" cy="787579"/>
          </a:xfrm>
          <a:prstGeom prst="rect">
            <a:avLst/>
          </a:prstGeom>
          <a:noFill/>
          <a:ln>
            <a:noFill/>
          </a:ln>
        </p:spPr>
      </p:pic>
      <p:pic>
        <p:nvPicPr>
          <p:cNvPr id="475" name="Google Shape;475;p11"/>
          <p:cNvPicPr preferRelativeResize="0"/>
          <p:nvPr/>
        </p:nvPicPr>
        <p:blipFill rotWithShape="1">
          <a:blip r:embed="rId8">
            <a:alphaModFix/>
          </a:blip>
          <a:srcRect l="66515" b="75097"/>
          <a:stretch/>
        </p:blipFill>
        <p:spPr>
          <a:xfrm rot="660128">
            <a:off x="9693355" y="-1175868"/>
            <a:ext cx="3020116" cy="3146513"/>
          </a:xfrm>
          <a:prstGeom prst="rect">
            <a:avLst/>
          </a:prstGeom>
          <a:noFill/>
          <a:ln>
            <a:noFill/>
          </a:ln>
        </p:spPr>
      </p:pic>
      <p:pic>
        <p:nvPicPr>
          <p:cNvPr id="476" name="Google Shape;476;p11"/>
          <p:cNvPicPr preferRelativeResize="0"/>
          <p:nvPr/>
        </p:nvPicPr>
        <p:blipFill rotWithShape="1">
          <a:blip r:embed="rId9">
            <a:alphaModFix/>
          </a:blip>
          <a:srcRect/>
          <a:stretch/>
        </p:blipFill>
        <p:spPr>
          <a:xfrm rot="-1210565">
            <a:off x="5902313" y="2289396"/>
            <a:ext cx="422498" cy="436127"/>
          </a:xfrm>
          <a:prstGeom prst="rect">
            <a:avLst/>
          </a:prstGeom>
          <a:noFill/>
          <a:ln>
            <a:noFill/>
          </a:ln>
        </p:spPr>
      </p:pic>
      <p:pic>
        <p:nvPicPr>
          <p:cNvPr id="477" name="Google Shape;477;p11"/>
          <p:cNvPicPr preferRelativeResize="0"/>
          <p:nvPr/>
        </p:nvPicPr>
        <p:blipFill rotWithShape="1">
          <a:blip r:embed="rId10">
            <a:alphaModFix/>
          </a:blip>
          <a:srcRect/>
          <a:stretch/>
        </p:blipFill>
        <p:spPr>
          <a:xfrm>
            <a:off x="1788107" y="1202801"/>
            <a:ext cx="644623" cy="686893"/>
          </a:xfrm>
          <a:prstGeom prst="rect">
            <a:avLst/>
          </a:prstGeom>
          <a:noFill/>
          <a:ln>
            <a:noFill/>
          </a:ln>
        </p:spPr>
      </p:pic>
      <p:pic>
        <p:nvPicPr>
          <p:cNvPr id="478" name="Google Shape;478;p11"/>
          <p:cNvPicPr preferRelativeResize="0"/>
          <p:nvPr/>
        </p:nvPicPr>
        <p:blipFill rotWithShape="1">
          <a:blip r:embed="rId11">
            <a:alphaModFix/>
          </a:blip>
          <a:srcRect/>
          <a:stretch/>
        </p:blipFill>
        <p:spPr>
          <a:xfrm>
            <a:off x="4340267" y="670348"/>
            <a:ext cx="391538" cy="469845"/>
          </a:xfrm>
          <a:prstGeom prst="rect">
            <a:avLst/>
          </a:prstGeom>
          <a:noFill/>
          <a:ln>
            <a:noFill/>
          </a:ln>
        </p:spPr>
      </p:pic>
      <p:pic>
        <p:nvPicPr>
          <p:cNvPr id="479" name="Google Shape;479;p11"/>
          <p:cNvPicPr preferRelativeResize="0"/>
          <p:nvPr/>
        </p:nvPicPr>
        <p:blipFill rotWithShape="1">
          <a:blip r:embed="rId12">
            <a:alphaModFix/>
          </a:blip>
          <a:srcRect/>
          <a:stretch/>
        </p:blipFill>
        <p:spPr>
          <a:xfrm rot="827701">
            <a:off x="2693190" y="707721"/>
            <a:ext cx="391538" cy="645313"/>
          </a:xfrm>
          <a:prstGeom prst="rect">
            <a:avLst/>
          </a:prstGeom>
          <a:noFill/>
          <a:ln>
            <a:noFill/>
          </a:ln>
        </p:spPr>
      </p:pic>
      <p:pic>
        <p:nvPicPr>
          <p:cNvPr id="480" name="Google Shape;480;p11"/>
          <p:cNvPicPr preferRelativeResize="0"/>
          <p:nvPr/>
        </p:nvPicPr>
        <p:blipFill rotWithShape="1">
          <a:blip r:embed="rId13">
            <a:alphaModFix/>
          </a:blip>
          <a:srcRect/>
          <a:stretch/>
        </p:blipFill>
        <p:spPr>
          <a:xfrm>
            <a:off x="2959630" y="1470919"/>
            <a:ext cx="1054340" cy="1181369"/>
          </a:xfrm>
          <a:prstGeom prst="rect">
            <a:avLst/>
          </a:prstGeom>
          <a:noFill/>
          <a:ln>
            <a:noFill/>
          </a:ln>
        </p:spPr>
      </p:pic>
      <p:sp>
        <p:nvSpPr>
          <p:cNvPr id="481" name="Google Shape;481;p11"/>
          <p:cNvSpPr txBox="1"/>
          <p:nvPr/>
        </p:nvSpPr>
        <p:spPr>
          <a:xfrm>
            <a:off x="6731225" y="2001520"/>
            <a:ext cx="4717521"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Rounded"/>
              <a:buNone/>
            </a:pPr>
            <a:r>
              <a:rPr lang="en-US" sz="5400" b="0" i="1" u="none" strike="noStrike" cap="none">
                <a:solidFill>
                  <a:srgbClr val="000000"/>
                </a:solidFill>
                <a:latin typeface="Arial Rounded"/>
                <a:ea typeface="Arial Rounded"/>
                <a:cs typeface="Arial Rounded"/>
                <a:sym typeface="Arial Rounded"/>
              </a:rPr>
              <a:t>- Sau kì nghỉ hè, đến trường em có cảm xúc thế nào?</a:t>
            </a:r>
            <a:endParaRPr sz="5400" b="0" i="1" u="none" strike="noStrike" cap="none">
              <a:solidFill>
                <a:srgbClr val="000000"/>
              </a:solidFill>
              <a:latin typeface="Arial Rounded"/>
              <a:ea typeface="Arial Rounded"/>
              <a:cs typeface="Arial Rounded"/>
              <a:sym typeface="Arial Rounded"/>
            </a:endParaRPr>
          </a:p>
        </p:txBody>
      </p:sp>
      <p:sp>
        <p:nvSpPr>
          <p:cNvPr id="482" name="Google Shape;482;p11"/>
          <p:cNvSpPr txBox="1"/>
          <p:nvPr/>
        </p:nvSpPr>
        <p:spPr>
          <a:xfrm>
            <a:off x="8906608" y="6596390"/>
            <a:ext cx="409721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48135"/>
              </a:buClr>
              <a:buSzPts val="1100"/>
              <a:buFont typeface="Times New Roman"/>
              <a:buNone/>
            </a:pPr>
            <a:r>
              <a:rPr lang="en-US" sz="1100" b="0" i="1" u="none" strike="noStrike" cap="none">
                <a:solidFill>
                  <a:srgbClr val="548135"/>
                </a:solidFill>
                <a:latin typeface="Times New Roman"/>
                <a:ea typeface="Times New Roman"/>
                <a:cs typeface="Times New Roman"/>
                <a:sym typeface="Times New Roman"/>
              </a:rPr>
              <a:t>Design by: Hương Thảo – tranthao121004@gmail.com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xEl>
                                              <p:pRg st="0" end="0"/>
                                            </p:txEl>
                                          </p:spTgt>
                                        </p:tgtEl>
                                        <p:attrNameLst>
                                          <p:attrName>style.visibility</p:attrName>
                                        </p:attrNameLst>
                                      </p:cBhvr>
                                      <p:to>
                                        <p:strVal val="visible"/>
                                      </p:to>
                                    </p:set>
                                    <p:animEffect transition="in" filter="fade">
                                      <p:cBhvr>
                                        <p:cTn id="7" dur="500"/>
                                        <p:tgtEl>
                                          <p:spTgt spid="4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12"/>
          <p:cNvPicPr preferRelativeResize="0"/>
          <p:nvPr/>
        </p:nvPicPr>
        <p:blipFill rotWithShape="1">
          <a:blip r:embed="rId3">
            <a:alphaModFix/>
          </a:blip>
          <a:srcRect/>
          <a:stretch/>
        </p:blipFill>
        <p:spPr>
          <a:xfrm rot="-5400000">
            <a:off x="2919148" y="-2433011"/>
            <a:ext cx="6349846" cy="11655706"/>
          </a:xfrm>
          <a:prstGeom prst="rect">
            <a:avLst/>
          </a:prstGeom>
          <a:noFill/>
          <a:ln>
            <a:noFill/>
          </a:ln>
        </p:spPr>
      </p:pic>
      <p:pic>
        <p:nvPicPr>
          <p:cNvPr id="489" name="Google Shape;489;p12"/>
          <p:cNvPicPr preferRelativeResize="0"/>
          <p:nvPr/>
        </p:nvPicPr>
        <p:blipFill rotWithShape="1">
          <a:blip r:embed="rId4">
            <a:alphaModFix/>
          </a:blip>
          <a:srcRect l="66515" b="75097"/>
          <a:stretch/>
        </p:blipFill>
        <p:spPr>
          <a:xfrm rot="660128">
            <a:off x="9693355" y="-1175868"/>
            <a:ext cx="3020116" cy="3146513"/>
          </a:xfrm>
          <a:prstGeom prst="rect">
            <a:avLst/>
          </a:prstGeom>
          <a:noFill/>
          <a:ln>
            <a:noFill/>
          </a:ln>
        </p:spPr>
      </p:pic>
      <p:grpSp>
        <p:nvGrpSpPr>
          <p:cNvPr id="490" name="Google Shape;490;p12"/>
          <p:cNvGrpSpPr/>
          <p:nvPr/>
        </p:nvGrpSpPr>
        <p:grpSpPr>
          <a:xfrm>
            <a:off x="11069460" y="1954549"/>
            <a:ext cx="1314731" cy="1298169"/>
            <a:chOff x="-108229" y="935977"/>
            <a:chExt cx="1314731" cy="1298169"/>
          </a:xfrm>
        </p:grpSpPr>
        <p:pic>
          <p:nvPicPr>
            <p:cNvPr id="491" name="Google Shape;491;p12"/>
            <p:cNvPicPr preferRelativeResize="0"/>
            <p:nvPr/>
          </p:nvPicPr>
          <p:blipFill rotWithShape="1">
            <a:blip r:embed="rId5">
              <a:alphaModFix/>
            </a:blip>
            <a:srcRect/>
            <a:stretch/>
          </p:blipFill>
          <p:spPr>
            <a:xfrm rot="1374652">
              <a:off x="115079" y="968971"/>
              <a:ext cx="419196" cy="1232181"/>
            </a:xfrm>
            <a:prstGeom prst="rect">
              <a:avLst/>
            </a:prstGeom>
            <a:noFill/>
            <a:ln>
              <a:noFill/>
            </a:ln>
          </p:spPr>
        </p:pic>
        <p:pic>
          <p:nvPicPr>
            <p:cNvPr id="492" name="Google Shape;492;p12"/>
            <p:cNvPicPr preferRelativeResize="0"/>
            <p:nvPr/>
          </p:nvPicPr>
          <p:blipFill rotWithShape="1">
            <a:blip r:embed="rId6">
              <a:alphaModFix/>
            </a:blip>
            <a:srcRect/>
            <a:stretch/>
          </p:blipFill>
          <p:spPr>
            <a:xfrm>
              <a:off x="634872" y="1274025"/>
              <a:ext cx="571630" cy="787579"/>
            </a:xfrm>
            <a:prstGeom prst="rect">
              <a:avLst/>
            </a:prstGeom>
            <a:noFill/>
            <a:ln>
              <a:noFill/>
            </a:ln>
          </p:spPr>
        </p:pic>
      </p:grpSp>
      <p:grpSp>
        <p:nvGrpSpPr>
          <p:cNvPr id="493" name="Google Shape;493;p12"/>
          <p:cNvGrpSpPr/>
          <p:nvPr/>
        </p:nvGrpSpPr>
        <p:grpSpPr>
          <a:xfrm>
            <a:off x="7366578" y="3252718"/>
            <a:ext cx="4731798" cy="3759028"/>
            <a:chOff x="-591423" y="1707337"/>
            <a:chExt cx="7679682" cy="5787085"/>
          </a:xfrm>
        </p:grpSpPr>
        <p:pic>
          <p:nvPicPr>
            <p:cNvPr id="494" name="Google Shape;494;p12"/>
            <p:cNvPicPr preferRelativeResize="0"/>
            <p:nvPr/>
          </p:nvPicPr>
          <p:blipFill rotWithShape="1">
            <a:blip r:embed="rId7">
              <a:alphaModFix/>
            </a:blip>
            <a:srcRect l="8007" t="35025" r="59440" b="34782"/>
            <a:stretch/>
          </p:blipFill>
          <p:spPr>
            <a:xfrm>
              <a:off x="-591423" y="1707337"/>
              <a:ext cx="4429760" cy="5492902"/>
            </a:xfrm>
            <a:prstGeom prst="rect">
              <a:avLst/>
            </a:prstGeom>
            <a:noFill/>
            <a:ln>
              <a:noFill/>
            </a:ln>
          </p:spPr>
        </p:pic>
        <p:pic>
          <p:nvPicPr>
            <p:cNvPr id="495" name="Google Shape;495;p12"/>
            <p:cNvPicPr preferRelativeResize="0"/>
            <p:nvPr/>
          </p:nvPicPr>
          <p:blipFill rotWithShape="1">
            <a:blip r:embed="rId7">
              <a:alphaModFix/>
            </a:blip>
            <a:srcRect l="56471" t="36973" r="10977" b="32834"/>
            <a:stretch/>
          </p:blipFill>
          <p:spPr>
            <a:xfrm>
              <a:off x="2621901" y="2001520"/>
              <a:ext cx="4466358" cy="5492902"/>
            </a:xfrm>
            <a:prstGeom prst="rect">
              <a:avLst/>
            </a:prstGeom>
            <a:noFill/>
            <a:ln>
              <a:noFill/>
            </a:ln>
          </p:spPr>
        </p:pic>
      </p:grpSp>
      <p:sp>
        <p:nvSpPr>
          <p:cNvPr id="496" name="Google Shape;496;p12"/>
          <p:cNvSpPr/>
          <p:nvPr/>
        </p:nvSpPr>
        <p:spPr>
          <a:xfrm>
            <a:off x="1387804" y="1393006"/>
            <a:ext cx="8810425"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472C4"/>
              </a:buClr>
              <a:buSzPts val="4800"/>
              <a:buFont typeface="Arial Rounded"/>
              <a:buNone/>
            </a:pPr>
            <a:r>
              <a:rPr lang="en-US" sz="4800" b="1" i="0" u="none" strike="noStrike" cap="none">
                <a:solidFill>
                  <a:srgbClr val="4472C4"/>
                </a:solidFill>
                <a:latin typeface="Arial Rounded"/>
                <a:ea typeface="Arial Rounded"/>
                <a:cs typeface="Arial Rounded"/>
                <a:sym typeface="Arial Rounded"/>
              </a:rPr>
              <a:t>Hoạt động 3:</a:t>
            </a:r>
            <a:endParaRPr sz="4800" b="1" i="0" u="none" strike="noStrike" cap="none">
              <a:solidFill>
                <a:srgbClr val="4472C4"/>
              </a:solidFill>
              <a:latin typeface="Arial Rounded"/>
              <a:ea typeface="Arial Rounded"/>
              <a:cs typeface="Arial Rounded"/>
              <a:sym typeface="Arial Rounded"/>
            </a:endParaRPr>
          </a:p>
          <a:p>
            <a:pPr marL="0" marR="0" lvl="0" indent="0" algn="ctr" rtl="0">
              <a:spcBef>
                <a:spcPts val="0"/>
              </a:spcBef>
              <a:spcAft>
                <a:spcPts val="0"/>
              </a:spcAft>
              <a:buNone/>
            </a:pPr>
            <a:r>
              <a:rPr lang="en-US" sz="4800" b="1">
                <a:solidFill>
                  <a:srgbClr val="4472C4"/>
                </a:solidFill>
                <a:latin typeface="Arial Rounded"/>
                <a:ea typeface="Arial Rounded"/>
                <a:cs typeface="Arial Rounded"/>
                <a:sym typeface="Arial Rounded"/>
              </a:rPr>
              <a:t> Viết 2-3 câu về kì nghỉ hè của em</a:t>
            </a:r>
            <a:endParaRPr sz="4800" b="1" i="0" u="none" strike="noStrike" cap="none">
              <a:solidFill>
                <a:srgbClr val="4472C4"/>
              </a:solidFill>
              <a:latin typeface="Arial Rounded"/>
              <a:ea typeface="Arial Rounded"/>
              <a:cs typeface="Arial Rounded"/>
              <a:sym typeface="Arial Rounde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anim calcmode="lin" valueType="num">
                                      <p:cBhvr additive="base">
                                        <p:cTn id="7" dur="500"/>
                                        <p:tgtEl>
                                          <p:spTgt spid="4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13"/>
          <p:cNvPicPr preferRelativeResize="0"/>
          <p:nvPr/>
        </p:nvPicPr>
        <p:blipFill rotWithShape="1">
          <a:blip r:embed="rId3">
            <a:alphaModFix/>
          </a:blip>
          <a:srcRect l="66515" b="75097"/>
          <a:stretch/>
        </p:blipFill>
        <p:spPr>
          <a:xfrm rot="660128">
            <a:off x="9693355" y="-1175868"/>
            <a:ext cx="3020116" cy="3146513"/>
          </a:xfrm>
          <a:prstGeom prst="rect">
            <a:avLst/>
          </a:prstGeom>
          <a:noFill/>
          <a:ln>
            <a:noFill/>
          </a:ln>
        </p:spPr>
      </p:pic>
      <p:pic>
        <p:nvPicPr>
          <p:cNvPr id="503" name="Google Shape;503;p13"/>
          <p:cNvPicPr preferRelativeResize="0"/>
          <p:nvPr/>
        </p:nvPicPr>
        <p:blipFill rotWithShape="1">
          <a:blip r:embed="rId4">
            <a:alphaModFix/>
          </a:blip>
          <a:srcRect l="3522" t="72885" r="51707" b="5978"/>
          <a:stretch/>
        </p:blipFill>
        <p:spPr>
          <a:xfrm>
            <a:off x="6493806" y="3512026"/>
            <a:ext cx="5635036" cy="3556696"/>
          </a:xfrm>
          <a:prstGeom prst="rect">
            <a:avLst/>
          </a:prstGeom>
          <a:noFill/>
          <a:ln>
            <a:noFill/>
          </a:ln>
        </p:spPr>
      </p:pic>
      <p:sp>
        <p:nvSpPr>
          <p:cNvPr id="504" name="Google Shape;504;p13"/>
          <p:cNvSpPr txBox="1"/>
          <p:nvPr/>
        </p:nvSpPr>
        <p:spPr>
          <a:xfrm>
            <a:off x="62144" y="6596390"/>
            <a:ext cx="409721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48135"/>
              </a:buClr>
              <a:buSzPts val="1100"/>
              <a:buFont typeface="Times New Roman"/>
              <a:buNone/>
            </a:pPr>
            <a:r>
              <a:rPr lang="en-US" sz="1100" b="0" i="1" u="none" strike="noStrike" cap="none">
                <a:solidFill>
                  <a:srgbClr val="548135"/>
                </a:solidFill>
                <a:latin typeface="Times New Roman"/>
                <a:ea typeface="Times New Roman"/>
                <a:cs typeface="Times New Roman"/>
                <a:sym typeface="Times New Roman"/>
              </a:rPr>
              <a:t>Design by: Hương Thảo – tranthao121004@gmail.com </a:t>
            </a:r>
            <a:endParaRPr/>
          </a:p>
        </p:txBody>
      </p:sp>
      <p:sp>
        <p:nvSpPr>
          <p:cNvPr id="505" name="Google Shape;505;p13"/>
          <p:cNvSpPr/>
          <p:nvPr/>
        </p:nvSpPr>
        <p:spPr>
          <a:xfrm>
            <a:off x="1129003" y="1350132"/>
            <a:ext cx="9311951" cy="2286000"/>
          </a:xfrm>
          <a:prstGeom prst="roundRect">
            <a:avLst>
              <a:gd name="adj" fmla="val 16667"/>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571500" marR="0" lvl="0" indent="-571500" algn="l" rtl="0">
              <a:spcBef>
                <a:spcPts val="0"/>
              </a:spcBef>
              <a:spcAft>
                <a:spcPts val="0"/>
              </a:spcAft>
              <a:buClr>
                <a:schemeClr val="dk1"/>
              </a:buClr>
              <a:buSzPts val="3600"/>
              <a:buFont typeface="Arial"/>
              <a:buChar char="•"/>
            </a:pPr>
            <a:r>
              <a:rPr lang="en-US" sz="3600">
                <a:solidFill>
                  <a:schemeClr val="dk1"/>
                </a:solidFill>
                <a:latin typeface="Arial Rounded"/>
                <a:ea typeface="Arial Rounded"/>
                <a:cs typeface="Arial Rounded"/>
                <a:sym typeface="Arial Rounded"/>
              </a:rPr>
              <a:t>Một hoạt động em thích nhất</a:t>
            </a:r>
            <a:endParaRPr sz="3600">
              <a:solidFill>
                <a:schemeClr val="dk1"/>
              </a:solidFill>
              <a:latin typeface="Arial Rounded"/>
              <a:ea typeface="Arial Rounded"/>
              <a:cs typeface="Arial Rounded"/>
              <a:sym typeface="Arial Rounded"/>
            </a:endParaRPr>
          </a:p>
          <a:p>
            <a:pPr marL="571500" marR="0" lvl="0" indent="-571500" algn="l" rtl="0">
              <a:spcBef>
                <a:spcPts val="0"/>
              </a:spcBef>
              <a:spcAft>
                <a:spcPts val="0"/>
              </a:spcAft>
              <a:buClr>
                <a:schemeClr val="dk1"/>
              </a:buClr>
              <a:buSzPts val="3600"/>
              <a:buFont typeface="Arial"/>
              <a:buChar char="•"/>
            </a:pPr>
            <a:r>
              <a:rPr lang="en-US" sz="3600">
                <a:solidFill>
                  <a:schemeClr val="dk1"/>
                </a:solidFill>
                <a:latin typeface="Arial Rounded"/>
                <a:ea typeface="Arial Rounded"/>
                <a:cs typeface="Arial Rounded"/>
                <a:sym typeface="Arial Rounded"/>
              </a:rPr>
              <a:t>Một nơi em từng đến</a:t>
            </a:r>
            <a:endParaRPr sz="3600">
              <a:solidFill>
                <a:schemeClr val="dk1"/>
              </a:solidFill>
              <a:latin typeface="Arial Rounded"/>
              <a:ea typeface="Arial Rounded"/>
              <a:cs typeface="Arial Rounded"/>
              <a:sym typeface="Arial Rounded"/>
            </a:endParaRPr>
          </a:p>
          <a:p>
            <a:pPr marL="571500" marR="0" lvl="0" indent="-571500" algn="l" rtl="0">
              <a:spcBef>
                <a:spcPts val="0"/>
              </a:spcBef>
              <a:spcAft>
                <a:spcPts val="0"/>
              </a:spcAft>
              <a:buClr>
                <a:schemeClr val="dk1"/>
              </a:buClr>
              <a:buSzPts val="3600"/>
              <a:buFont typeface="Arial"/>
              <a:buChar char="•"/>
            </a:pPr>
            <a:r>
              <a:rPr lang="en-US" sz="3600">
                <a:solidFill>
                  <a:schemeClr val="dk1"/>
                </a:solidFill>
                <a:latin typeface="Arial Rounded"/>
                <a:ea typeface="Arial Rounded"/>
                <a:cs typeface="Arial Rounded"/>
                <a:sym typeface="Arial Rounded"/>
              </a:rPr>
              <a:t>Cảm xúc, suy nghĩ của em trong kì nghỉ hè, …….</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14" descr="PPT素材-12"/>
          <p:cNvPicPr preferRelativeResize="0"/>
          <p:nvPr/>
        </p:nvPicPr>
        <p:blipFill rotWithShape="1">
          <a:blip r:embed="rId3">
            <a:alphaModFix/>
          </a:blip>
          <a:srcRect/>
          <a:stretch/>
        </p:blipFill>
        <p:spPr>
          <a:xfrm>
            <a:off x="406400" y="0"/>
            <a:ext cx="11303000" cy="7200900"/>
          </a:xfrm>
          <a:prstGeom prst="rect">
            <a:avLst/>
          </a:prstGeom>
          <a:noFill/>
          <a:ln>
            <a:noFill/>
          </a:ln>
        </p:spPr>
      </p:pic>
      <p:pic>
        <p:nvPicPr>
          <p:cNvPr id="512" name="Google Shape;512;p14" descr="PPT素材-18"/>
          <p:cNvPicPr preferRelativeResize="0"/>
          <p:nvPr/>
        </p:nvPicPr>
        <p:blipFill rotWithShape="1">
          <a:blip r:embed="rId4">
            <a:alphaModFix/>
          </a:blip>
          <a:srcRect/>
          <a:stretch/>
        </p:blipFill>
        <p:spPr>
          <a:xfrm>
            <a:off x="8451850" y="3817938"/>
            <a:ext cx="3740150" cy="3206750"/>
          </a:xfrm>
          <a:prstGeom prst="rect">
            <a:avLst/>
          </a:prstGeom>
          <a:noFill/>
          <a:ln>
            <a:noFill/>
          </a:ln>
        </p:spPr>
      </p:pic>
      <p:sp>
        <p:nvSpPr>
          <p:cNvPr id="513" name="Google Shape;513;p14"/>
          <p:cNvSpPr txBox="1"/>
          <p:nvPr/>
        </p:nvSpPr>
        <p:spPr>
          <a:xfrm>
            <a:off x="2743200" y="2921000"/>
            <a:ext cx="6604000" cy="1105535"/>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Clr>
                <a:srgbClr val="000000"/>
              </a:buClr>
              <a:buSzPts val="6400"/>
              <a:buFont typeface="Arial Rounded"/>
              <a:buNone/>
            </a:pPr>
            <a:r>
              <a:rPr lang="en-US" sz="6400" b="0" i="0" u="none" strike="noStrike" cap="none">
                <a:solidFill>
                  <a:srgbClr val="000000"/>
                </a:solidFill>
                <a:latin typeface="Arial Rounded"/>
                <a:ea typeface="Arial Rounded"/>
                <a:cs typeface="Arial Rounded"/>
                <a:sym typeface="Arial Rounded"/>
              </a:rPr>
              <a:t>Trò chơi củng cố</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11"/>
                                        </p:tgtEl>
                                        <p:attrNameLst>
                                          <p:attrName>style.visibility</p:attrName>
                                        </p:attrNameLst>
                                      </p:cBhvr>
                                      <p:to>
                                        <p:strVal val="visible"/>
                                      </p:to>
                                    </p:set>
                                    <p:anim calcmode="lin" valueType="num">
                                      <p:cBhvr additive="base">
                                        <p:cTn id="7" dur="500"/>
                                        <p:tgtEl>
                                          <p:spTgt spid="511"/>
                                        </p:tgtEl>
                                        <p:attrNameLst>
                                          <p:attrName>ppt_w</p:attrName>
                                        </p:attrNameLst>
                                      </p:cBhvr>
                                      <p:tavLst>
                                        <p:tav tm="0">
                                          <p:val>
                                            <p:strVal val="0"/>
                                          </p:val>
                                        </p:tav>
                                        <p:tav tm="100000">
                                          <p:val>
                                            <p:strVal val="#ppt_w"/>
                                          </p:val>
                                        </p:tav>
                                      </p:tavLst>
                                    </p:anim>
                                    <p:anim calcmode="lin" valueType="num">
                                      <p:cBhvr additive="base">
                                        <p:cTn id="8" dur="500"/>
                                        <p:tgtEl>
                                          <p:spTgt spid="511"/>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12"/>
                                        </p:tgtEl>
                                        <p:attrNameLst>
                                          <p:attrName>style.visibility</p:attrName>
                                        </p:attrNameLst>
                                      </p:cBhvr>
                                      <p:to>
                                        <p:strVal val="visible"/>
                                      </p:to>
                                    </p:set>
                                    <p:animEffect transition="in" filter="fade">
                                      <p:cBhvr>
                                        <p:cTn id="12" dur="20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cxnSp>
        <p:nvCxnSpPr>
          <p:cNvPr id="519" name="Google Shape;519;p15"/>
          <p:cNvCxnSpPr/>
          <p:nvPr/>
        </p:nvCxnSpPr>
        <p:spPr>
          <a:xfrm flipH="1">
            <a:off x="6061880" y="5053169"/>
            <a:ext cx="32590" cy="1799287"/>
          </a:xfrm>
          <a:prstGeom prst="straightConnector1">
            <a:avLst/>
          </a:prstGeom>
          <a:noFill/>
          <a:ln w="76200" cap="flat" cmpd="sng">
            <a:solidFill>
              <a:srgbClr val="FF0000"/>
            </a:solidFill>
            <a:prstDash val="solid"/>
            <a:round/>
            <a:headEnd type="none" w="sm" len="sm"/>
            <a:tailEnd type="none" w="sm" len="sm"/>
          </a:ln>
        </p:spPr>
      </p:cxnSp>
      <p:pic>
        <p:nvPicPr>
          <p:cNvPr id="520" name="Google Shape;520;p15"/>
          <p:cNvPicPr preferRelativeResize="0"/>
          <p:nvPr/>
        </p:nvPicPr>
        <p:blipFill rotWithShape="1">
          <a:blip r:embed="rId3">
            <a:alphaModFix/>
          </a:blip>
          <a:srcRect l="-105" t="2331" r="1" b="53510"/>
          <a:stretch/>
        </p:blipFill>
        <p:spPr>
          <a:xfrm>
            <a:off x="-68240" y="0"/>
            <a:ext cx="12260240" cy="5053169"/>
          </a:xfrm>
          <a:prstGeom prst="rect">
            <a:avLst/>
          </a:prstGeom>
          <a:noFill/>
          <a:ln>
            <a:noFill/>
          </a:ln>
        </p:spPr>
      </p:pic>
      <p:sp>
        <p:nvSpPr>
          <p:cNvPr id="521" name="Google Shape;521;p15"/>
          <p:cNvSpPr/>
          <p:nvPr/>
        </p:nvSpPr>
        <p:spPr>
          <a:xfrm>
            <a:off x="2740847" y="1928040"/>
            <a:ext cx="6916445"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8000"/>
              <a:buFont typeface="Times New Roman"/>
              <a:buNone/>
            </a:pPr>
            <a:r>
              <a:rPr lang="en-US" sz="8000" b="1" i="0" u="none" strike="noStrike" cap="none">
                <a:solidFill>
                  <a:srgbClr val="FFFF00"/>
                </a:solidFill>
                <a:latin typeface="Times New Roman"/>
                <a:ea typeface="Times New Roman"/>
                <a:cs typeface="Times New Roman"/>
                <a:sym typeface="Times New Roman"/>
              </a:rPr>
              <a:t>Trò </a:t>
            </a:r>
            <a:r>
              <a:rPr lang="en-US" sz="8000" b="1">
                <a:solidFill>
                  <a:srgbClr val="FFFF00"/>
                </a:solidFill>
                <a:latin typeface="Times New Roman"/>
                <a:ea typeface="Times New Roman"/>
                <a:cs typeface="Times New Roman"/>
                <a:sym typeface="Times New Roman"/>
              </a:rPr>
              <a:t>c</a:t>
            </a:r>
            <a:r>
              <a:rPr lang="en-US" sz="8000" b="1" i="0" u="none" strike="noStrike" cap="none">
                <a:solidFill>
                  <a:srgbClr val="FFFF00"/>
                </a:solidFill>
                <a:latin typeface="Times New Roman"/>
                <a:ea typeface="Times New Roman"/>
                <a:cs typeface="Times New Roman"/>
                <a:sym typeface="Times New Roman"/>
              </a:rPr>
              <a:t>hơi </a:t>
            </a:r>
            <a:r>
              <a:rPr lang="en-US" sz="8000" b="1">
                <a:solidFill>
                  <a:srgbClr val="FFFF00"/>
                </a:solidFill>
                <a:latin typeface="Times New Roman"/>
                <a:ea typeface="Times New Roman"/>
                <a:cs typeface="Times New Roman"/>
                <a:sym typeface="Times New Roman"/>
              </a:rPr>
              <a:t>k</a:t>
            </a:r>
            <a:r>
              <a:rPr lang="en-US" sz="8000" b="1" i="0" u="none" strike="noStrike" cap="none">
                <a:solidFill>
                  <a:srgbClr val="FFFF00"/>
                </a:solidFill>
                <a:latin typeface="Times New Roman"/>
                <a:ea typeface="Times New Roman"/>
                <a:cs typeface="Times New Roman"/>
                <a:sym typeface="Times New Roman"/>
              </a:rPr>
              <a:t>éo </a:t>
            </a:r>
            <a:r>
              <a:rPr lang="en-US" sz="8000" b="1">
                <a:solidFill>
                  <a:srgbClr val="FFFF00"/>
                </a:solidFill>
                <a:latin typeface="Times New Roman"/>
                <a:ea typeface="Times New Roman"/>
                <a:cs typeface="Times New Roman"/>
                <a:sym typeface="Times New Roman"/>
              </a:rPr>
              <a:t>c</a:t>
            </a:r>
            <a:r>
              <a:rPr lang="en-US" sz="8000" b="1" i="0" u="none" strike="noStrike" cap="none">
                <a:solidFill>
                  <a:srgbClr val="FFFF00"/>
                </a:solidFill>
                <a:latin typeface="Times New Roman"/>
                <a:ea typeface="Times New Roman"/>
                <a:cs typeface="Times New Roman"/>
                <a:sym typeface="Times New Roman"/>
              </a:rPr>
              <a:t>o</a:t>
            </a:r>
            <a:endParaRPr sz="8000" b="1" i="0" u="none" strike="noStrike" cap="none">
              <a:solidFill>
                <a:srgbClr val="FFFF00"/>
              </a:solidFill>
              <a:latin typeface="Times New Roman"/>
              <a:ea typeface="Times New Roman"/>
              <a:cs typeface="Times New Roman"/>
              <a:sym typeface="Times New Roman"/>
            </a:endParaRPr>
          </a:p>
        </p:txBody>
      </p:sp>
      <p:pic>
        <p:nvPicPr>
          <p:cNvPr id="522" name="Google Shape;522;p15"/>
          <p:cNvPicPr preferRelativeResize="0"/>
          <p:nvPr/>
        </p:nvPicPr>
        <p:blipFill rotWithShape="1">
          <a:blip r:embed="rId4">
            <a:alphaModFix/>
          </a:blip>
          <a:srcRect/>
          <a:stretch/>
        </p:blipFill>
        <p:spPr>
          <a:xfrm>
            <a:off x="6261202" y="-609600"/>
            <a:ext cx="609600" cy="609600"/>
          </a:xfrm>
          <a:prstGeom prst="rect">
            <a:avLst/>
          </a:prstGeom>
          <a:noFill/>
          <a:ln>
            <a:noFill/>
          </a:ln>
        </p:spPr>
      </p:pic>
      <p:pic>
        <p:nvPicPr>
          <p:cNvPr id="523" name="Google Shape;523;p15"/>
          <p:cNvPicPr preferRelativeResize="0"/>
          <p:nvPr/>
        </p:nvPicPr>
        <p:blipFill rotWithShape="1">
          <a:blip r:embed="rId5">
            <a:alphaModFix/>
          </a:blip>
          <a:srcRect/>
          <a:stretch/>
        </p:blipFill>
        <p:spPr>
          <a:xfrm>
            <a:off x="1081763" y="3803414"/>
            <a:ext cx="9682490" cy="2752209"/>
          </a:xfrm>
          <a:prstGeom prst="rect">
            <a:avLst/>
          </a:prstGeom>
          <a:noFill/>
          <a:ln>
            <a:noFill/>
          </a:ln>
          <a:effectLst>
            <a:outerShdw blurRad="76200" dist="139700" dir="18900000" sy="23000" kx="-1200000" algn="bl" rotWithShape="0">
              <a:srgbClr val="000000">
                <a:alpha val="2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5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cxnSp>
        <p:nvCxnSpPr>
          <p:cNvPr id="528" name="Google Shape;528;p16"/>
          <p:cNvCxnSpPr/>
          <p:nvPr/>
        </p:nvCxnSpPr>
        <p:spPr>
          <a:xfrm flipH="1">
            <a:off x="6061880" y="5053169"/>
            <a:ext cx="32590" cy="1799287"/>
          </a:xfrm>
          <a:prstGeom prst="straightConnector1">
            <a:avLst/>
          </a:prstGeom>
          <a:noFill/>
          <a:ln w="76200" cap="flat" cmpd="sng">
            <a:solidFill>
              <a:srgbClr val="FF0000"/>
            </a:solidFill>
            <a:prstDash val="solid"/>
            <a:round/>
            <a:headEnd type="none" w="sm" len="sm"/>
            <a:tailEnd type="none" w="sm" len="sm"/>
          </a:ln>
        </p:spPr>
      </p:cxnSp>
      <p:pic>
        <p:nvPicPr>
          <p:cNvPr id="529" name="Google Shape;529;p16"/>
          <p:cNvPicPr preferRelativeResize="0"/>
          <p:nvPr/>
        </p:nvPicPr>
        <p:blipFill rotWithShape="1">
          <a:blip r:embed="rId3">
            <a:alphaModFix/>
          </a:blip>
          <a:srcRect l="-105" t="2331" r="1" b="53510"/>
          <a:stretch/>
        </p:blipFill>
        <p:spPr>
          <a:xfrm>
            <a:off x="-68240" y="0"/>
            <a:ext cx="12260240" cy="5053169"/>
          </a:xfrm>
          <a:prstGeom prst="rect">
            <a:avLst/>
          </a:prstGeom>
          <a:noFill/>
          <a:ln>
            <a:noFill/>
          </a:ln>
        </p:spPr>
      </p:pic>
      <p:pic>
        <p:nvPicPr>
          <p:cNvPr id="530" name="Google Shape;530;p16"/>
          <p:cNvPicPr preferRelativeResize="0"/>
          <p:nvPr/>
        </p:nvPicPr>
        <p:blipFill rotWithShape="1">
          <a:blip r:embed="rId4">
            <a:alphaModFix/>
          </a:blip>
          <a:srcRect/>
          <a:stretch/>
        </p:blipFill>
        <p:spPr>
          <a:xfrm>
            <a:off x="1863327" y="4453039"/>
            <a:ext cx="8042674" cy="2286098"/>
          </a:xfrm>
          <a:prstGeom prst="rect">
            <a:avLst/>
          </a:prstGeom>
          <a:noFill/>
          <a:ln>
            <a:noFill/>
          </a:ln>
          <a:effectLst>
            <a:outerShdw blurRad="76200" dist="139700" dir="18900000" sy="23000" kx="-1200000" algn="bl" rotWithShape="0">
              <a:srgbClr val="000000">
                <a:alpha val="20000"/>
              </a:srgbClr>
            </a:outerShdw>
          </a:effectLst>
        </p:spPr>
      </p:pic>
      <p:pic>
        <p:nvPicPr>
          <p:cNvPr id="531" name="Google Shape;531;p16"/>
          <p:cNvPicPr preferRelativeResize="0"/>
          <p:nvPr/>
        </p:nvPicPr>
        <p:blipFill rotWithShape="1">
          <a:blip r:embed="rId5">
            <a:alphaModFix/>
          </a:blip>
          <a:srcRect/>
          <a:stretch/>
        </p:blipFill>
        <p:spPr>
          <a:xfrm>
            <a:off x="6261202" y="-609600"/>
            <a:ext cx="609600" cy="609600"/>
          </a:xfrm>
          <a:prstGeom prst="rect">
            <a:avLst/>
          </a:prstGeom>
          <a:noFill/>
          <a:ln>
            <a:noFill/>
          </a:ln>
        </p:spPr>
      </p:pic>
      <p:sp>
        <p:nvSpPr>
          <p:cNvPr id="532" name="Google Shape;532;p16"/>
          <p:cNvSpPr/>
          <p:nvPr/>
        </p:nvSpPr>
        <p:spPr>
          <a:xfrm>
            <a:off x="503295" y="281089"/>
            <a:ext cx="11182350" cy="3867150"/>
          </a:xfrm>
          <a:prstGeom prst="roundRect">
            <a:avLst>
              <a:gd name="adj" fmla="val 16667"/>
            </a:avLst>
          </a:prstGeom>
          <a:solidFill>
            <a:schemeClr val="lt1">
              <a:alpha val="87843"/>
            </a:schemeClr>
          </a:solid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66"/>
              </a:buClr>
              <a:buSzPts val="4400"/>
              <a:buFont typeface="Times New Roman"/>
              <a:buNone/>
            </a:pPr>
            <a:r>
              <a:rPr lang="en-US" sz="4400" b="1" i="0" u="none" strike="noStrike" cap="none">
                <a:solidFill>
                  <a:srgbClr val="000066"/>
                </a:solidFill>
                <a:latin typeface="Times New Roman"/>
                <a:ea typeface="Times New Roman"/>
                <a:cs typeface="Times New Roman"/>
                <a:sym typeface="Times New Roman"/>
              </a:rPr>
              <a:t>Cách chơi</a:t>
            </a:r>
            <a:endParaRPr sz="4400" b="1" i="0" u="none" strike="noStrike" cap="none">
              <a:solidFill>
                <a:srgbClr val="000066"/>
              </a:solidFill>
              <a:latin typeface="Times New Roman"/>
              <a:ea typeface="Times New Roman"/>
              <a:cs typeface="Times New Roman"/>
              <a:sym typeface="Times New Roman"/>
            </a:endParaRPr>
          </a:p>
          <a:p>
            <a:pPr marL="457200" marR="0" lvl="0" indent="-457200" algn="just" rtl="0">
              <a:lnSpc>
                <a:spcPct val="100000"/>
              </a:lnSpc>
              <a:spcBef>
                <a:spcPts val="0"/>
              </a:spcBef>
              <a:spcAft>
                <a:spcPts val="0"/>
              </a:spcAft>
              <a:buClr>
                <a:srgbClr val="C0504D"/>
              </a:buClr>
              <a:buSzPts val="2800"/>
              <a:buFont typeface="Noto Sans Symbols"/>
              <a:buChar char="⮚"/>
            </a:pPr>
            <a:r>
              <a:rPr lang="en-US" sz="2800" i="0" u="none" strike="noStrike" cap="none">
                <a:solidFill>
                  <a:srgbClr val="C0504D"/>
                </a:solidFill>
                <a:latin typeface="Times New Roman"/>
                <a:ea typeface="Times New Roman"/>
                <a:cs typeface="Times New Roman"/>
                <a:sym typeface="Times New Roman"/>
              </a:rPr>
              <a:t>Các em học sinh sẽ trả lời câu hỏi để giúp đội mình kéo thắng đội bạn. Mỗi câu trả lời đúng trong thời gian quy định sẽ giúp đội mình thắng 1 hiệp. </a:t>
            </a:r>
            <a:endParaRPr/>
          </a:p>
          <a:p>
            <a:pPr marL="457200" marR="0" lvl="0" indent="-457200" algn="just" rtl="0">
              <a:lnSpc>
                <a:spcPct val="100000"/>
              </a:lnSpc>
              <a:spcBef>
                <a:spcPts val="0"/>
              </a:spcBef>
              <a:spcAft>
                <a:spcPts val="0"/>
              </a:spcAft>
              <a:buClr>
                <a:srgbClr val="C0504D"/>
              </a:buClr>
              <a:buSzPts val="2800"/>
              <a:buFont typeface="Noto Sans Symbols"/>
              <a:buChar char="⮚"/>
            </a:pPr>
            <a:r>
              <a:rPr lang="en-US" sz="2800" i="0" u="none" strike="noStrike" cap="none">
                <a:solidFill>
                  <a:srgbClr val="C0504D"/>
                </a:solidFill>
                <a:latin typeface="Times New Roman"/>
                <a:ea typeface="Times New Roman"/>
                <a:cs typeface="Times New Roman"/>
                <a:sym typeface="Times New Roman"/>
              </a:rPr>
              <a:t>Trường hợp cả hai đội không trả lời đúng sẽ coi như hòa. Hiệp đó không tính vào số hiệp thắng.</a:t>
            </a:r>
            <a:endParaRPr/>
          </a:p>
          <a:p>
            <a:pPr marL="457200" marR="0" lvl="0" indent="-457200" algn="just" rtl="0">
              <a:lnSpc>
                <a:spcPct val="100000"/>
              </a:lnSpc>
              <a:spcBef>
                <a:spcPts val="0"/>
              </a:spcBef>
              <a:spcAft>
                <a:spcPts val="0"/>
              </a:spcAft>
              <a:buClr>
                <a:srgbClr val="C0504D"/>
              </a:buClr>
              <a:buSzPts val="2800"/>
              <a:buFont typeface="Noto Sans Symbols"/>
              <a:buChar char="⮚"/>
            </a:pPr>
            <a:r>
              <a:rPr lang="en-US" sz="2800" i="0" u="none" strike="noStrike" cap="none">
                <a:solidFill>
                  <a:srgbClr val="C0504D"/>
                </a:solidFill>
                <a:latin typeface="Times New Roman"/>
                <a:ea typeface="Times New Roman"/>
                <a:cs typeface="Times New Roman"/>
                <a:sym typeface="Times New Roman"/>
              </a:rPr>
              <a:t>Kết thúc trò chơi đội nào có số hiệp thắng nhiều hơn (tương đương với trả lời đúng nhiều câu hỏi hơn) sẽ là đội chiến thắng.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50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17"/>
          <p:cNvPicPr preferRelativeResize="0"/>
          <p:nvPr/>
        </p:nvPicPr>
        <p:blipFill rotWithShape="1">
          <a:blip r:embed="rId3">
            <a:alphaModFix/>
          </a:blip>
          <a:srcRect l="-105" t="2331" r="1" b="53510"/>
          <a:stretch/>
        </p:blipFill>
        <p:spPr>
          <a:xfrm>
            <a:off x="-68240" y="0"/>
            <a:ext cx="12260240" cy="5053169"/>
          </a:xfrm>
          <a:prstGeom prst="rect">
            <a:avLst/>
          </a:prstGeom>
          <a:noFill/>
          <a:ln>
            <a:noFill/>
          </a:ln>
        </p:spPr>
      </p:pic>
      <p:cxnSp>
        <p:nvCxnSpPr>
          <p:cNvPr id="538" name="Google Shape;538;p17"/>
          <p:cNvCxnSpPr/>
          <p:nvPr/>
        </p:nvCxnSpPr>
        <p:spPr>
          <a:xfrm flipH="1">
            <a:off x="6061880" y="5053169"/>
            <a:ext cx="32590" cy="1799287"/>
          </a:xfrm>
          <a:prstGeom prst="straightConnector1">
            <a:avLst/>
          </a:prstGeom>
          <a:noFill/>
          <a:ln w="76200" cap="flat" cmpd="sng">
            <a:solidFill>
              <a:srgbClr val="FF0000"/>
            </a:solidFill>
            <a:prstDash val="solid"/>
            <a:round/>
            <a:headEnd type="none" w="sm" len="sm"/>
            <a:tailEnd type="none" w="sm" len="sm"/>
          </a:ln>
        </p:spPr>
      </p:cxnSp>
      <p:pic>
        <p:nvPicPr>
          <p:cNvPr id="539" name="Google Shape;539;p17"/>
          <p:cNvPicPr preferRelativeResize="0"/>
          <p:nvPr/>
        </p:nvPicPr>
        <p:blipFill rotWithShape="1">
          <a:blip r:embed="rId4">
            <a:alphaModFix/>
          </a:blip>
          <a:srcRect/>
          <a:stretch/>
        </p:blipFill>
        <p:spPr>
          <a:xfrm>
            <a:off x="1490283" y="4269092"/>
            <a:ext cx="8752048" cy="2487735"/>
          </a:xfrm>
          <a:prstGeom prst="rect">
            <a:avLst/>
          </a:prstGeom>
          <a:noFill/>
          <a:ln>
            <a:noFill/>
          </a:ln>
          <a:effectLst>
            <a:outerShdw blurRad="76200" dist="139700" dir="18900000" sy="23000" kx="-1200000" algn="bl" rotWithShape="0">
              <a:srgbClr val="000000">
                <a:alpha val="20000"/>
              </a:srgbClr>
            </a:outerShdw>
          </a:effectLst>
        </p:spPr>
      </p:pic>
      <p:pic>
        <p:nvPicPr>
          <p:cNvPr id="540" name="Google Shape;540;p17"/>
          <p:cNvPicPr preferRelativeResize="0"/>
          <p:nvPr/>
        </p:nvPicPr>
        <p:blipFill rotWithShape="1">
          <a:blip r:embed="rId5">
            <a:alphaModFix/>
          </a:blip>
          <a:srcRect/>
          <a:stretch/>
        </p:blipFill>
        <p:spPr>
          <a:xfrm>
            <a:off x="5866307" y="-911959"/>
            <a:ext cx="609600" cy="609600"/>
          </a:xfrm>
          <a:prstGeom prst="rect">
            <a:avLst/>
          </a:prstGeom>
          <a:noFill/>
          <a:ln>
            <a:noFill/>
          </a:ln>
        </p:spPr>
      </p:pic>
      <p:pic>
        <p:nvPicPr>
          <p:cNvPr id="541" name="Google Shape;541;p17"/>
          <p:cNvPicPr preferRelativeResize="0"/>
          <p:nvPr/>
        </p:nvPicPr>
        <p:blipFill rotWithShape="1">
          <a:blip r:embed="rId6">
            <a:alphaModFix/>
          </a:blip>
          <a:srcRect l="30642" t="31195" r="31012" b="4111"/>
          <a:stretch/>
        </p:blipFill>
        <p:spPr>
          <a:xfrm>
            <a:off x="10900071" y="5355528"/>
            <a:ext cx="1325091" cy="1401299"/>
          </a:xfrm>
          <a:prstGeom prst="rect">
            <a:avLst/>
          </a:prstGeom>
          <a:noFill/>
          <a:ln>
            <a:noFill/>
          </a:ln>
        </p:spPr>
      </p:pic>
      <p:pic>
        <p:nvPicPr>
          <p:cNvPr id="542" name="Google Shape;542;p17"/>
          <p:cNvPicPr preferRelativeResize="0"/>
          <p:nvPr/>
        </p:nvPicPr>
        <p:blipFill rotWithShape="1">
          <a:blip r:embed="rId7">
            <a:alphaModFix/>
          </a:blip>
          <a:srcRect l="24108" t="17379" r="35451" b="16393"/>
          <a:stretch/>
        </p:blipFill>
        <p:spPr>
          <a:xfrm>
            <a:off x="-94673" y="5470358"/>
            <a:ext cx="1274482" cy="1478256"/>
          </a:xfrm>
          <a:prstGeom prst="rect">
            <a:avLst/>
          </a:prstGeom>
          <a:noFill/>
          <a:ln>
            <a:noFill/>
          </a:ln>
        </p:spPr>
      </p:pic>
      <p:sp>
        <p:nvSpPr>
          <p:cNvPr id="543" name="Google Shape;543;p17"/>
          <p:cNvSpPr/>
          <p:nvPr/>
        </p:nvSpPr>
        <p:spPr>
          <a:xfrm>
            <a:off x="533400" y="685800"/>
            <a:ext cx="11258266" cy="3390901"/>
          </a:xfrm>
          <a:prstGeom prst="roundRect">
            <a:avLst>
              <a:gd name="adj" fmla="val 16667"/>
            </a:avLst>
          </a:prstGeom>
          <a:solidFill>
            <a:srgbClr val="EAF1DD">
              <a:alpha val="80000"/>
            </a:srgbClr>
          </a:solid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7030A0"/>
              </a:buClr>
              <a:buSzPts val="2400"/>
              <a:buFont typeface="Tahoma"/>
              <a:buNone/>
            </a:pPr>
            <a:r>
              <a:rPr lang="en-US" sz="2400" b="1" i="0" u="none" strike="noStrike" cap="none">
                <a:solidFill>
                  <a:srgbClr val="7030A0"/>
                </a:solidFill>
                <a:latin typeface="Tahoma"/>
                <a:ea typeface="Tahoma"/>
                <a:cs typeface="Tahoma"/>
                <a:sym typeface="Tahoma"/>
              </a:rPr>
              <a:t> </a:t>
            </a:r>
            <a:endParaRPr sz="2400" b="1" i="0" u="none" strike="noStrike" cap="none">
              <a:solidFill>
                <a:srgbClr val="7030A0"/>
              </a:solidFill>
              <a:latin typeface="Tahoma"/>
              <a:ea typeface="Tahoma"/>
              <a:cs typeface="Tahoma"/>
              <a:sym typeface="Tahoma"/>
            </a:endParaRPr>
          </a:p>
          <a:p>
            <a:pPr marL="0" marR="0" lvl="0" indent="0" algn="ctr" rtl="0">
              <a:lnSpc>
                <a:spcPct val="15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 </a:t>
            </a:r>
            <a:endParaRPr sz="2800" b="1" i="0" u="none" strike="noStrike" cap="none">
              <a:solidFill>
                <a:srgbClr val="FFFFFF"/>
              </a:solidFill>
              <a:latin typeface="Tahoma"/>
              <a:ea typeface="Tahoma"/>
              <a:cs typeface="Tahoma"/>
              <a:sym typeface="Tahoma"/>
            </a:endParaRPr>
          </a:p>
        </p:txBody>
      </p:sp>
      <p:sp>
        <p:nvSpPr>
          <p:cNvPr id="544" name="Google Shape;544;p17"/>
          <p:cNvSpPr/>
          <p:nvPr/>
        </p:nvSpPr>
        <p:spPr>
          <a:xfrm>
            <a:off x="4435522" y="0"/>
            <a:ext cx="2209800" cy="685800"/>
          </a:xfrm>
          <a:prstGeom prst="roundRect">
            <a:avLst>
              <a:gd name="adj" fmla="val 16667"/>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50"/>
              </a:buClr>
              <a:buSzPts val="2400"/>
              <a:buFont typeface="Tahoma"/>
              <a:buNone/>
            </a:pPr>
            <a:r>
              <a:rPr lang="en-US" sz="2400" b="1" i="0" u="none" strike="noStrike" cap="none">
                <a:solidFill>
                  <a:srgbClr val="00B050"/>
                </a:solidFill>
                <a:latin typeface="Tahoma"/>
                <a:ea typeface="Tahoma"/>
                <a:cs typeface="Tahoma"/>
                <a:sym typeface="Tahoma"/>
              </a:rPr>
              <a:t>Câu hỏi </a:t>
            </a:r>
            <a:endParaRPr/>
          </a:p>
        </p:txBody>
      </p:sp>
      <p:sp>
        <p:nvSpPr>
          <p:cNvPr id="545" name="Google Shape;545;p17"/>
          <p:cNvSpPr/>
          <p:nvPr/>
        </p:nvSpPr>
        <p:spPr>
          <a:xfrm>
            <a:off x="941696" y="3037595"/>
            <a:ext cx="10467832" cy="929138"/>
          </a:xfrm>
          <a:prstGeom prst="roundRect">
            <a:avLst>
              <a:gd name="adj" fmla="val 50000"/>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400"/>
              <a:buFont typeface="Tahoma"/>
              <a:buNone/>
            </a:pPr>
            <a:r>
              <a:rPr lang="en-US" sz="2400" b="1" i="0" u="none" strike="noStrike" cap="none">
                <a:solidFill>
                  <a:srgbClr val="FF0000"/>
                </a:solidFill>
                <a:latin typeface="Tahoma"/>
                <a:ea typeface="Tahoma"/>
                <a:cs typeface="Tahoma"/>
                <a:sym typeface="Tahoma"/>
              </a:rPr>
              <a:t>Đáp án: Hoa sen </a:t>
            </a:r>
            <a:endParaRPr/>
          </a:p>
        </p:txBody>
      </p:sp>
      <p:sp>
        <p:nvSpPr>
          <p:cNvPr id="546" name="Google Shape;546;p17"/>
          <p:cNvSpPr/>
          <p:nvPr/>
        </p:nvSpPr>
        <p:spPr>
          <a:xfrm>
            <a:off x="1916067" y="1022385"/>
            <a:ext cx="8324215" cy="21228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400"/>
              <a:buFont typeface="Times New Roman"/>
              <a:buNone/>
            </a:pPr>
            <a:r>
              <a:rPr lang="en-US" sz="4400" b="1" i="0" u="none" strike="noStrike" cap="none">
                <a:solidFill>
                  <a:srgbClr val="00B050"/>
                </a:solidFill>
                <a:latin typeface="Times New Roman"/>
                <a:ea typeface="Times New Roman"/>
                <a:cs typeface="Times New Roman"/>
                <a:sym typeface="Times New Roman"/>
              </a:rPr>
              <a:t>Hoa gì nở giữa mùa hè</a:t>
            </a:r>
            <a:endParaRPr/>
          </a:p>
          <a:p>
            <a:pPr marL="0" marR="0" lvl="0" indent="0" algn="ctr" rtl="0">
              <a:lnSpc>
                <a:spcPct val="100000"/>
              </a:lnSpc>
              <a:spcBef>
                <a:spcPts val="0"/>
              </a:spcBef>
              <a:spcAft>
                <a:spcPts val="0"/>
              </a:spcAft>
              <a:buClr>
                <a:srgbClr val="00B050"/>
              </a:buClr>
              <a:buSzPts val="4400"/>
              <a:buFont typeface="Times New Roman"/>
              <a:buNone/>
            </a:pPr>
            <a:r>
              <a:rPr lang="en-US" sz="4400" b="1" i="0" u="none" strike="noStrike" cap="none">
                <a:solidFill>
                  <a:srgbClr val="00B050"/>
                </a:solidFill>
                <a:latin typeface="Times New Roman"/>
                <a:ea typeface="Times New Roman"/>
                <a:cs typeface="Times New Roman"/>
                <a:sym typeface="Times New Roman"/>
              </a:rPr>
              <a:t>Trong đầm thơm mát, lá xòe che ô</a:t>
            </a:r>
            <a:endParaRPr/>
          </a:p>
          <a:p>
            <a:pPr marL="0" marR="0" lvl="0" indent="0" algn="ctr" rtl="0">
              <a:lnSpc>
                <a:spcPct val="100000"/>
              </a:lnSpc>
              <a:spcBef>
                <a:spcPts val="0"/>
              </a:spcBef>
              <a:spcAft>
                <a:spcPts val="0"/>
              </a:spcAft>
              <a:buClr>
                <a:srgbClr val="00B050"/>
              </a:buClr>
              <a:buSzPts val="4400"/>
              <a:buFont typeface="Times New Roman"/>
              <a:buNone/>
            </a:pPr>
            <a:r>
              <a:rPr lang="en-US" sz="4400" b="1" i="0" u="none" strike="noStrike" cap="none">
                <a:solidFill>
                  <a:srgbClr val="00B050"/>
                </a:solidFill>
                <a:latin typeface="Times New Roman"/>
                <a:ea typeface="Times New Roman"/>
                <a:cs typeface="Times New Roman"/>
                <a:sym typeface="Times New Roman"/>
              </a:rPr>
              <a:t>Đó là ?</a:t>
            </a:r>
            <a:endParaRPr/>
          </a:p>
        </p:txBody>
      </p:sp>
      <p:pic>
        <p:nvPicPr>
          <p:cNvPr id="547" name="Google Shape;547;p17" descr="ALRMCLOK"/>
          <p:cNvPicPr preferRelativeResize="0"/>
          <p:nvPr/>
        </p:nvPicPr>
        <p:blipFill rotWithShape="1">
          <a:blip r:embed="rId8">
            <a:alphaModFix/>
          </a:blip>
          <a:srcRect/>
          <a:stretch/>
        </p:blipFill>
        <p:spPr>
          <a:xfrm>
            <a:off x="89254" y="114737"/>
            <a:ext cx="1008063" cy="1219200"/>
          </a:xfrm>
          <a:prstGeom prst="rect">
            <a:avLst/>
          </a:prstGeom>
          <a:noFill/>
          <a:ln>
            <a:noFill/>
          </a:ln>
        </p:spPr>
      </p:pic>
      <p:sp>
        <p:nvSpPr>
          <p:cNvPr id="548" name="Google Shape;548;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15</a:t>
            </a:r>
            <a:endParaRPr/>
          </a:p>
        </p:txBody>
      </p:sp>
      <p:sp>
        <p:nvSpPr>
          <p:cNvPr id="549" name="Google Shape;549;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14</a:t>
            </a:r>
            <a:endParaRPr/>
          </a:p>
        </p:txBody>
      </p:sp>
      <p:sp>
        <p:nvSpPr>
          <p:cNvPr id="550" name="Google Shape;550;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13</a:t>
            </a:r>
            <a:endParaRPr/>
          </a:p>
        </p:txBody>
      </p:sp>
      <p:sp>
        <p:nvSpPr>
          <p:cNvPr id="551" name="Google Shape;551;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12</a:t>
            </a:r>
            <a:endParaRPr/>
          </a:p>
        </p:txBody>
      </p:sp>
      <p:sp>
        <p:nvSpPr>
          <p:cNvPr id="552" name="Google Shape;552;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11</a:t>
            </a:r>
            <a:endParaRPr/>
          </a:p>
        </p:txBody>
      </p:sp>
      <p:sp>
        <p:nvSpPr>
          <p:cNvPr id="553" name="Google Shape;553;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10</a:t>
            </a:r>
            <a:endParaRPr/>
          </a:p>
        </p:txBody>
      </p:sp>
      <p:sp>
        <p:nvSpPr>
          <p:cNvPr id="554" name="Google Shape;554;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9</a:t>
            </a:r>
            <a:endParaRPr/>
          </a:p>
        </p:txBody>
      </p:sp>
      <p:sp>
        <p:nvSpPr>
          <p:cNvPr id="555" name="Google Shape;555;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8</a:t>
            </a:r>
            <a:endParaRPr/>
          </a:p>
        </p:txBody>
      </p:sp>
      <p:sp>
        <p:nvSpPr>
          <p:cNvPr id="556" name="Google Shape;556;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7</a:t>
            </a:r>
            <a:endParaRPr/>
          </a:p>
        </p:txBody>
      </p:sp>
      <p:sp>
        <p:nvSpPr>
          <p:cNvPr id="557" name="Google Shape;557;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6</a:t>
            </a:r>
            <a:endParaRPr/>
          </a:p>
        </p:txBody>
      </p:sp>
      <p:sp>
        <p:nvSpPr>
          <p:cNvPr id="558" name="Google Shape;558;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5</a:t>
            </a:r>
            <a:endParaRPr/>
          </a:p>
        </p:txBody>
      </p:sp>
      <p:sp>
        <p:nvSpPr>
          <p:cNvPr id="559" name="Google Shape;559;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4</a:t>
            </a:r>
            <a:endParaRPr/>
          </a:p>
        </p:txBody>
      </p:sp>
      <p:sp>
        <p:nvSpPr>
          <p:cNvPr id="560" name="Google Shape;560;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3</a:t>
            </a:r>
            <a:endParaRPr/>
          </a:p>
        </p:txBody>
      </p:sp>
      <p:sp>
        <p:nvSpPr>
          <p:cNvPr id="561" name="Google Shape;561;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2</a:t>
            </a:r>
            <a:endParaRPr/>
          </a:p>
        </p:txBody>
      </p:sp>
      <p:sp>
        <p:nvSpPr>
          <p:cNvPr id="562" name="Google Shape;562;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a:t>
            </a:r>
            <a:endParaRPr/>
          </a:p>
        </p:txBody>
      </p:sp>
      <p:sp>
        <p:nvSpPr>
          <p:cNvPr id="563" name="Google Shape;563;p17"/>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0</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0"/>
                                        </p:tgtEl>
                                        <p:attrNameLst>
                                          <p:attrName>style.visibility</p:attrName>
                                        </p:attrNameLst>
                                      </p:cBhvr>
                                      <p:to>
                                        <p:strVal val="visible"/>
                                      </p:to>
                                    </p:set>
                                    <p:animEffect transition="in" filter="fade">
                                      <p:cBhvr>
                                        <p:cTn id="7" dur="5000"/>
                                        <p:tgtEl>
                                          <p:spTgt spid="540"/>
                                        </p:tgtEl>
                                      </p:cBhvr>
                                    </p:animEffect>
                                  </p:childTnLst>
                                </p:cTn>
                              </p:par>
                              <p:par>
                                <p:cTn id="8" presetID="23" presetClass="entr" presetSubtype="16" fill="hold" nodeType="withEffect">
                                  <p:stCondLst>
                                    <p:cond delay="0"/>
                                  </p:stCondLst>
                                  <p:childTnLst>
                                    <p:set>
                                      <p:cBhvr>
                                        <p:cTn id="9" dur="1" fill="hold">
                                          <p:stCondLst>
                                            <p:cond delay="0"/>
                                          </p:stCondLst>
                                        </p:cTn>
                                        <p:tgtEl>
                                          <p:spTgt spid="544"/>
                                        </p:tgtEl>
                                        <p:attrNameLst>
                                          <p:attrName>style.visibility</p:attrName>
                                        </p:attrNameLst>
                                      </p:cBhvr>
                                      <p:to>
                                        <p:strVal val="visible"/>
                                      </p:to>
                                    </p:set>
                                    <p:anim calcmode="lin" valueType="num">
                                      <p:cBhvr additive="base">
                                        <p:cTn id="10" dur="500"/>
                                        <p:tgtEl>
                                          <p:spTgt spid="544"/>
                                        </p:tgtEl>
                                        <p:attrNameLst>
                                          <p:attrName>ppt_w</p:attrName>
                                        </p:attrNameLst>
                                      </p:cBhvr>
                                      <p:tavLst>
                                        <p:tav tm="0">
                                          <p:val>
                                            <p:strVal val="0"/>
                                          </p:val>
                                        </p:tav>
                                        <p:tav tm="100000">
                                          <p:val>
                                            <p:strVal val="#ppt_w"/>
                                          </p:val>
                                        </p:tav>
                                      </p:tavLst>
                                    </p:anim>
                                    <p:anim calcmode="lin" valueType="num">
                                      <p:cBhvr additive="base">
                                        <p:cTn id="11" dur="500"/>
                                        <p:tgtEl>
                                          <p:spTgt spid="544"/>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543"/>
                                        </p:tgtEl>
                                        <p:attrNameLst>
                                          <p:attrName>style.visibility</p:attrName>
                                        </p:attrNameLst>
                                      </p:cBhvr>
                                      <p:to>
                                        <p:strVal val="visible"/>
                                      </p:to>
                                    </p:set>
                                    <p:anim calcmode="lin" valueType="num">
                                      <p:cBhvr additive="base">
                                        <p:cTn id="14" dur="500"/>
                                        <p:tgtEl>
                                          <p:spTgt spid="543"/>
                                        </p:tgtEl>
                                        <p:attrNameLst>
                                          <p:attrName>ppt_w</p:attrName>
                                        </p:attrNameLst>
                                      </p:cBhvr>
                                      <p:tavLst>
                                        <p:tav tm="0">
                                          <p:val>
                                            <p:strVal val="0"/>
                                          </p:val>
                                        </p:tav>
                                        <p:tav tm="100000">
                                          <p:val>
                                            <p:strVal val="#ppt_w"/>
                                          </p:val>
                                        </p:tav>
                                      </p:tavLst>
                                    </p:anim>
                                    <p:anim calcmode="lin" valueType="num">
                                      <p:cBhvr additive="base">
                                        <p:cTn id="15" dur="500"/>
                                        <p:tgtEl>
                                          <p:spTgt spid="543"/>
                                        </p:tgtEl>
                                        <p:attrNameLst>
                                          <p:attrName>ppt_h</p:attrName>
                                        </p:attrNameLst>
                                      </p:cBhvr>
                                      <p:tavLst>
                                        <p:tav tm="0">
                                          <p:val>
                                            <p:str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546"/>
                                        </p:tgtEl>
                                        <p:attrNameLst>
                                          <p:attrName>style.visibility</p:attrName>
                                        </p:attrNameLst>
                                      </p:cBhvr>
                                      <p:to>
                                        <p:strVal val="visible"/>
                                      </p:to>
                                    </p:set>
                                    <p:animEffect transition="in" filter="fade">
                                      <p:cBhvr>
                                        <p:cTn id="18" dur="1000"/>
                                        <p:tgtEl>
                                          <p:spTgt spid="54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45"/>
                                        </p:tgtEl>
                                        <p:attrNameLst>
                                          <p:attrName>style.visibility</p:attrName>
                                        </p:attrNameLst>
                                      </p:cBhvr>
                                      <p:to>
                                        <p:strVal val="visible"/>
                                      </p:to>
                                    </p:set>
                                    <p:anim calcmode="lin" valueType="num">
                                      <p:cBhvr additive="base">
                                        <p:cTn id="23" dur="500"/>
                                        <p:tgtEl>
                                          <p:spTgt spid="545"/>
                                        </p:tgtEl>
                                        <p:attrNameLst>
                                          <p:attrName>ppt_w</p:attrName>
                                        </p:attrNameLst>
                                      </p:cBhvr>
                                      <p:tavLst>
                                        <p:tav tm="0">
                                          <p:val>
                                            <p:strVal val="0"/>
                                          </p:val>
                                        </p:tav>
                                        <p:tav tm="100000">
                                          <p:val>
                                            <p:strVal val="#ppt_w"/>
                                          </p:val>
                                        </p:tav>
                                      </p:tavLst>
                                    </p:anim>
                                    <p:anim calcmode="lin" valueType="num">
                                      <p:cBhvr additive="base">
                                        <p:cTn id="24" dur="500"/>
                                        <p:tgtEl>
                                          <p:spTgt spid="545"/>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1000"/>
                                  </p:stCondLst>
                                  <p:childTnLst>
                                    <p:set>
                                      <p:cBhvr>
                                        <p:cTn id="28" dur="1" fill="hold">
                                          <p:stCondLst>
                                            <p:cond delay="0"/>
                                          </p:stCondLst>
                                        </p:cTn>
                                        <p:tgtEl>
                                          <p:spTgt spid="548"/>
                                        </p:tgtEl>
                                        <p:attrNameLst>
                                          <p:attrName>style.visibility</p:attrName>
                                        </p:attrNameLst>
                                      </p:cBhvr>
                                      <p:to>
                                        <p:strVal val="visible"/>
                                      </p:to>
                                    </p:set>
                                  </p:childTnLst>
                                </p:cTn>
                              </p:par>
                            </p:childTnLst>
                          </p:cTn>
                        </p:par>
                        <p:par>
                          <p:cTn id="29" fill="hold">
                            <p:stCondLst>
                              <p:cond delay="1"/>
                            </p:stCondLst>
                            <p:childTnLst>
                              <p:par>
                                <p:cTn id="30" presetID="1" presetClass="entr" presetSubtype="0" fill="hold" nodeType="afterEffect">
                                  <p:stCondLst>
                                    <p:cond delay="1000"/>
                                  </p:stCondLst>
                                  <p:childTnLst>
                                    <p:set>
                                      <p:cBhvr>
                                        <p:cTn id="31" dur="1" fill="hold">
                                          <p:stCondLst>
                                            <p:cond delay="0"/>
                                          </p:stCondLst>
                                        </p:cTn>
                                        <p:tgtEl>
                                          <p:spTgt spid="549"/>
                                        </p:tgtEl>
                                        <p:attrNameLst>
                                          <p:attrName>style.visibility</p:attrName>
                                        </p:attrNameLst>
                                      </p:cBhvr>
                                      <p:to>
                                        <p:strVal val="visible"/>
                                      </p:to>
                                    </p:set>
                                  </p:childTnLst>
                                </p:cTn>
                              </p:par>
                            </p:childTnLst>
                          </p:cTn>
                        </p:par>
                        <p:par>
                          <p:cTn id="32" fill="hold">
                            <p:stCondLst>
                              <p:cond delay="2"/>
                            </p:stCondLst>
                            <p:childTnLst>
                              <p:par>
                                <p:cTn id="33" presetID="1" presetClass="entr" presetSubtype="0" fill="hold" nodeType="afterEffect">
                                  <p:stCondLst>
                                    <p:cond delay="1000"/>
                                  </p:stCondLst>
                                  <p:childTnLst>
                                    <p:set>
                                      <p:cBhvr>
                                        <p:cTn id="34" dur="1" fill="hold">
                                          <p:stCondLst>
                                            <p:cond delay="0"/>
                                          </p:stCondLst>
                                        </p:cTn>
                                        <p:tgtEl>
                                          <p:spTgt spid="550"/>
                                        </p:tgtEl>
                                        <p:attrNameLst>
                                          <p:attrName>style.visibility</p:attrName>
                                        </p:attrNameLst>
                                      </p:cBhvr>
                                      <p:to>
                                        <p:strVal val="visible"/>
                                      </p:to>
                                    </p:set>
                                  </p:childTnLst>
                                </p:cTn>
                              </p:par>
                            </p:childTnLst>
                          </p:cTn>
                        </p:par>
                        <p:par>
                          <p:cTn id="35" fill="hold">
                            <p:stCondLst>
                              <p:cond delay="3"/>
                            </p:stCondLst>
                            <p:childTnLst>
                              <p:par>
                                <p:cTn id="36" presetID="1" presetClass="entr" presetSubtype="0" fill="hold" nodeType="afterEffect">
                                  <p:stCondLst>
                                    <p:cond delay="1000"/>
                                  </p:stCondLst>
                                  <p:childTnLst>
                                    <p:set>
                                      <p:cBhvr>
                                        <p:cTn id="37" dur="1" fill="hold">
                                          <p:stCondLst>
                                            <p:cond delay="0"/>
                                          </p:stCondLst>
                                        </p:cTn>
                                        <p:tgtEl>
                                          <p:spTgt spid="551"/>
                                        </p:tgtEl>
                                        <p:attrNameLst>
                                          <p:attrName>style.visibility</p:attrName>
                                        </p:attrNameLst>
                                      </p:cBhvr>
                                      <p:to>
                                        <p:strVal val="visible"/>
                                      </p:to>
                                    </p:set>
                                  </p:childTnLst>
                                </p:cTn>
                              </p:par>
                            </p:childTnLst>
                          </p:cTn>
                        </p:par>
                        <p:par>
                          <p:cTn id="38" fill="hold">
                            <p:stCondLst>
                              <p:cond delay="4"/>
                            </p:stCondLst>
                            <p:childTnLst>
                              <p:par>
                                <p:cTn id="39" presetID="1" presetClass="entr" presetSubtype="0" fill="hold" nodeType="afterEffect">
                                  <p:stCondLst>
                                    <p:cond delay="1000"/>
                                  </p:stCondLst>
                                  <p:childTnLst>
                                    <p:set>
                                      <p:cBhvr>
                                        <p:cTn id="40" dur="1" fill="hold">
                                          <p:stCondLst>
                                            <p:cond delay="0"/>
                                          </p:stCondLst>
                                        </p:cTn>
                                        <p:tgtEl>
                                          <p:spTgt spid="552"/>
                                        </p:tgtEl>
                                        <p:attrNameLst>
                                          <p:attrName>style.visibility</p:attrName>
                                        </p:attrNameLst>
                                      </p:cBhvr>
                                      <p:to>
                                        <p:strVal val="visible"/>
                                      </p:to>
                                    </p:set>
                                  </p:childTnLst>
                                </p:cTn>
                              </p:par>
                            </p:childTnLst>
                          </p:cTn>
                        </p:par>
                        <p:par>
                          <p:cTn id="41" fill="hold">
                            <p:stCondLst>
                              <p:cond delay="5"/>
                            </p:stCondLst>
                            <p:childTnLst>
                              <p:par>
                                <p:cTn id="42" presetID="1" presetClass="entr" presetSubtype="0" fill="hold" nodeType="afterEffect">
                                  <p:stCondLst>
                                    <p:cond delay="1000"/>
                                  </p:stCondLst>
                                  <p:childTnLst>
                                    <p:set>
                                      <p:cBhvr>
                                        <p:cTn id="43" dur="1" fill="hold">
                                          <p:stCondLst>
                                            <p:cond delay="0"/>
                                          </p:stCondLst>
                                        </p:cTn>
                                        <p:tgtEl>
                                          <p:spTgt spid="553"/>
                                        </p:tgtEl>
                                        <p:attrNameLst>
                                          <p:attrName>style.visibility</p:attrName>
                                        </p:attrNameLst>
                                      </p:cBhvr>
                                      <p:to>
                                        <p:strVal val="visible"/>
                                      </p:to>
                                    </p:set>
                                  </p:childTnLst>
                                </p:cTn>
                              </p:par>
                            </p:childTnLst>
                          </p:cTn>
                        </p:par>
                        <p:par>
                          <p:cTn id="44" fill="hold">
                            <p:stCondLst>
                              <p:cond delay="6"/>
                            </p:stCondLst>
                            <p:childTnLst>
                              <p:par>
                                <p:cTn id="45" presetID="1" presetClass="entr" presetSubtype="0" fill="hold" nodeType="afterEffect">
                                  <p:stCondLst>
                                    <p:cond delay="1000"/>
                                  </p:stCondLst>
                                  <p:childTnLst>
                                    <p:set>
                                      <p:cBhvr>
                                        <p:cTn id="46" dur="1" fill="hold">
                                          <p:stCondLst>
                                            <p:cond delay="0"/>
                                          </p:stCondLst>
                                        </p:cTn>
                                        <p:tgtEl>
                                          <p:spTgt spid="554"/>
                                        </p:tgtEl>
                                        <p:attrNameLst>
                                          <p:attrName>style.visibility</p:attrName>
                                        </p:attrNameLst>
                                      </p:cBhvr>
                                      <p:to>
                                        <p:strVal val="visible"/>
                                      </p:to>
                                    </p:set>
                                  </p:childTnLst>
                                </p:cTn>
                              </p:par>
                            </p:childTnLst>
                          </p:cTn>
                        </p:par>
                        <p:par>
                          <p:cTn id="47" fill="hold">
                            <p:stCondLst>
                              <p:cond delay="7"/>
                            </p:stCondLst>
                            <p:childTnLst>
                              <p:par>
                                <p:cTn id="48" presetID="1" presetClass="entr" presetSubtype="0" fill="hold" nodeType="afterEffect">
                                  <p:stCondLst>
                                    <p:cond delay="1000"/>
                                  </p:stCondLst>
                                  <p:childTnLst>
                                    <p:set>
                                      <p:cBhvr>
                                        <p:cTn id="49" dur="1" fill="hold">
                                          <p:stCondLst>
                                            <p:cond delay="0"/>
                                          </p:stCondLst>
                                        </p:cTn>
                                        <p:tgtEl>
                                          <p:spTgt spid="555"/>
                                        </p:tgtEl>
                                        <p:attrNameLst>
                                          <p:attrName>style.visibility</p:attrName>
                                        </p:attrNameLst>
                                      </p:cBhvr>
                                      <p:to>
                                        <p:strVal val="visible"/>
                                      </p:to>
                                    </p:set>
                                  </p:childTnLst>
                                </p:cTn>
                              </p:par>
                            </p:childTnLst>
                          </p:cTn>
                        </p:par>
                        <p:par>
                          <p:cTn id="50" fill="hold">
                            <p:stCondLst>
                              <p:cond delay="8"/>
                            </p:stCondLst>
                            <p:childTnLst>
                              <p:par>
                                <p:cTn id="51" presetID="1" presetClass="entr" presetSubtype="0" fill="hold" nodeType="afterEffect">
                                  <p:stCondLst>
                                    <p:cond delay="1000"/>
                                  </p:stCondLst>
                                  <p:childTnLst>
                                    <p:set>
                                      <p:cBhvr>
                                        <p:cTn id="52" dur="1" fill="hold">
                                          <p:stCondLst>
                                            <p:cond delay="0"/>
                                          </p:stCondLst>
                                        </p:cTn>
                                        <p:tgtEl>
                                          <p:spTgt spid="556"/>
                                        </p:tgtEl>
                                        <p:attrNameLst>
                                          <p:attrName>style.visibility</p:attrName>
                                        </p:attrNameLst>
                                      </p:cBhvr>
                                      <p:to>
                                        <p:strVal val="visible"/>
                                      </p:to>
                                    </p:set>
                                  </p:childTnLst>
                                </p:cTn>
                              </p:par>
                            </p:childTnLst>
                          </p:cTn>
                        </p:par>
                        <p:par>
                          <p:cTn id="53" fill="hold">
                            <p:stCondLst>
                              <p:cond delay="9"/>
                            </p:stCondLst>
                            <p:childTnLst>
                              <p:par>
                                <p:cTn id="54" presetID="1" presetClass="entr" presetSubtype="0" fill="hold" nodeType="afterEffect">
                                  <p:stCondLst>
                                    <p:cond delay="1000"/>
                                  </p:stCondLst>
                                  <p:childTnLst>
                                    <p:set>
                                      <p:cBhvr>
                                        <p:cTn id="55" dur="1" fill="hold">
                                          <p:stCondLst>
                                            <p:cond delay="0"/>
                                          </p:stCondLst>
                                        </p:cTn>
                                        <p:tgtEl>
                                          <p:spTgt spid="557"/>
                                        </p:tgtEl>
                                        <p:attrNameLst>
                                          <p:attrName>style.visibility</p:attrName>
                                        </p:attrNameLst>
                                      </p:cBhvr>
                                      <p:to>
                                        <p:strVal val="visible"/>
                                      </p:to>
                                    </p:set>
                                  </p:childTnLst>
                                </p:cTn>
                              </p:par>
                            </p:childTnLst>
                          </p:cTn>
                        </p:par>
                        <p:par>
                          <p:cTn id="56" fill="hold">
                            <p:stCondLst>
                              <p:cond delay="10"/>
                            </p:stCondLst>
                            <p:childTnLst>
                              <p:par>
                                <p:cTn id="57" presetID="1" presetClass="entr" presetSubtype="0" fill="hold" nodeType="afterEffect">
                                  <p:stCondLst>
                                    <p:cond delay="1000"/>
                                  </p:stCondLst>
                                  <p:childTnLst>
                                    <p:set>
                                      <p:cBhvr>
                                        <p:cTn id="58" dur="1" fill="hold">
                                          <p:stCondLst>
                                            <p:cond delay="0"/>
                                          </p:stCondLst>
                                        </p:cTn>
                                        <p:tgtEl>
                                          <p:spTgt spid="558"/>
                                        </p:tgtEl>
                                        <p:attrNameLst>
                                          <p:attrName>style.visibility</p:attrName>
                                        </p:attrNameLst>
                                      </p:cBhvr>
                                      <p:to>
                                        <p:strVal val="visible"/>
                                      </p:to>
                                    </p:set>
                                  </p:childTnLst>
                                </p:cTn>
                              </p:par>
                            </p:childTnLst>
                          </p:cTn>
                        </p:par>
                        <p:par>
                          <p:cTn id="59" fill="hold">
                            <p:stCondLst>
                              <p:cond delay="11"/>
                            </p:stCondLst>
                            <p:childTnLst>
                              <p:par>
                                <p:cTn id="60" presetID="1" presetClass="entr" presetSubtype="0" fill="hold" nodeType="afterEffect">
                                  <p:stCondLst>
                                    <p:cond delay="1000"/>
                                  </p:stCondLst>
                                  <p:childTnLst>
                                    <p:set>
                                      <p:cBhvr>
                                        <p:cTn id="61" dur="1" fill="hold">
                                          <p:stCondLst>
                                            <p:cond delay="0"/>
                                          </p:stCondLst>
                                        </p:cTn>
                                        <p:tgtEl>
                                          <p:spTgt spid="559"/>
                                        </p:tgtEl>
                                        <p:attrNameLst>
                                          <p:attrName>style.visibility</p:attrName>
                                        </p:attrNameLst>
                                      </p:cBhvr>
                                      <p:to>
                                        <p:strVal val="visible"/>
                                      </p:to>
                                    </p:set>
                                  </p:childTnLst>
                                </p:cTn>
                              </p:par>
                            </p:childTnLst>
                          </p:cTn>
                        </p:par>
                        <p:par>
                          <p:cTn id="62" fill="hold">
                            <p:stCondLst>
                              <p:cond delay="12"/>
                            </p:stCondLst>
                            <p:childTnLst>
                              <p:par>
                                <p:cTn id="63" presetID="1" presetClass="entr" presetSubtype="0" fill="hold" nodeType="afterEffect">
                                  <p:stCondLst>
                                    <p:cond delay="1000"/>
                                  </p:stCondLst>
                                  <p:childTnLst>
                                    <p:set>
                                      <p:cBhvr>
                                        <p:cTn id="64" dur="1" fill="hold">
                                          <p:stCondLst>
                                            <p:cond delay="0"/>
                                          </p:stCondLst>
                                        </p:cTn>
                                        <p:tgtEl>
                                          <p:spTgt spid="560"/>
                                        </p:tgtEl>
                                        <p:attrNameLst>
                                          <p:attrName>style.visibility</p:attrName>
                                        </p:attrNameLst>
                                      </p:cBhvr>
                                      <p:to>
                                        <p:strVal val="visible"/>
                                      </p:to>
                                    </p:set>
                                  </p:childTnLst>
                                </p:cTn>
                              </p:par>
                            </p:childTnLst>
                          </p:cTn>
                        </p:par>
                        <p:par>
                          <p:cTn id="65" fill="hold">
                            <p:stCondLst>
                              <p:cond delay="13"/>
                            </p:stCondLst>
                            <p:childTnLst>
                              <p:par>
                                <p:cTn id="66" presetID="1" presetClass="entr" presetSubtype="0" fill="hold" nodeType="afterEffect">
                                  <p:stCondLst>
                                    <p:cond delay="1000"/>
                                  </p:stCondLst>
                                  <p:childTnLst>
                                    <p:set>
                                      <p:cBhvr>
                                        <p:cTn id="67" dur="1" fill="hold">
                                          <p:stCondLst>
                                            <p:cond delay="0"/>
                                          </p:stCondLst>
                                        </p:cTn>
                                        <p:tgtEl>
                                          <p:spTgt spid="561"/>
                                        </p:tgtEl>
                                        <p:attrNameLst>
                                          <p:attrName>style.visibility</p:attrName>
                                        </p:attrNameLst>
                                      </p:cBhvr>
                                      <p:to>
                                        <p:strVal val="visible"/>
                                      </p:to>
                                    </p:set>
                                  </p:childTnLst>
                                </p:cTn>
                              </p:par>
                            </p:childTnLst>
                          </p:cTn>
                        </p:par>
                        <p:par>
                          <p:cTn id="68" fill="hold">
                            <p:stCondLst>
                              <p:cond delay="14"/>
                            </p:stCondLst>
                            <p:childTnLst>
                              <p:par>
                                <p:cTn id="69" presetID="1" presetClass="entr" presetSubtype="0" fill="hold" nodeType="afterEffect">
                                  <p:stCondLst>
                                    <p:cond delay="1000"/>
                                  </p:stCondLst>
                                  <p:childTnLst>
                                    <p:set>
                                      <p:cBhvr>
                                        <p:cTn id="70" dur="1" fill="hold">
                                          <p:stCondLst>
                                            <p:cond delay="0"/>
                                          </p:stCondLst>
                                        </p:cTn>
                                        <p:tgtEl>
                                          <p:spTgt spid="562"/>
                                        </p:tgtEl>
                                        <p:attrNameLst>
                                          <p:attrName>style.visibility</p:attrName>
                                        </p:attrNameLst>
                                      </p:cBhvr>
                                      <p:to>
                                        <p:strVal val="visible"/>
                                      </p:to>
                                    </p:set>
                                  </p:childTnLst>
                                </p:cTn>
                              </p:par>
                            </p:childTnLst>
                          </p:cTn>
                        </p:par>
                        <p:par>
                          <p:cTn id="71" fill="hold">
                            <p:stCondLst>
                              <p:cond delay="15"/>
                            </p:stCondLst>
                            <p:childTnLst>
                              <p:par>
                                <p:cTn id="72" presetID="1" presetClass="entr" presetSubtype="0" fill="hold" nodeType="afterEffect">
                                  <p:stCondLst>
                                    <p:cond delay="1000"/>
                                  </p:stCondLst>
                                  <p:childTnLst>
                                    <p:set>
                                      <p:cBhvr>
                                        <p:cTn id="73" dur="1" fill="hold">
                                          <p:stCondLst>
                                            <p:cond delay="0"/>
                                          </p:stCondLst>
                                        </p:cTn>
                                        <p:tgtEl>
                                          <p:spTgt spid="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18"/>
          <p:cNvPicPr preferRelativeResize="0"/>
          <p:nvPr/>
        </p:nvPicPr>
        <p:blipFill rotWithShape="1">
          <a:blip r:embed="rId3">
            <a:alphaModFix/>
          </a:blip>
          <a:srcRect l="-105" t="2331" r="1" b="53510"/>
          <a:stretch/>
        </p:blipFill>
        <p:spPr>
          <a:xfrm>
            <a:off x="-68240" y="0"/>
            <a:ext cx="12260240" cy="5053169"/>
          </a:xfrm>
          <a:prstGeom prst="rect">
            <a:avLst/>
          </a:prstGeom>
          <a:noFill/>
          <a:ln>
            <a:noFill/>
          </a:ln>
        </p:spPr>
      </p:pic>
      <p:cxnSp>
        <p:nvCxnSpPr>
          <p:cNvPr id="569" name="Google Shape;569;p18"/>
          <p:cNvCxnSpPr/>
          <p:nvPr/>
        </p:nvCxnSpPr>
        <p:spPr>
          <a:xfrm flipH="1">
            <a:off x="6061880" y="5053169"/>
            <a:ext cx="32590" cy="1799287"/>
          </a:xfrm>
          <a:prstGeom prst="straightConnector1">
            <a:avLst/>
          </a:prstGeom>
          <a:noFill/>
          <a:ln w="76200" cap="flat" cmpd="sng">
            <a:solidFill>
              <a:srgbClr val="FF0000"/>
            </a:solidFill>
            <a:prstDash val="solid"/>
            <a:round/>
            <a:headEnd type="none" w="sm" len="sm"/>
            <a:tailEnd type="none" w="sm" len="sm"/>
          </a:ln>
        </p:spPr>
      </p:cxnSp>
      <p:pic>
        <p:nvPicPr>
          <p:cNvPr id="570" name="Google Shape;570;p18"/>
          <p:cNvPicPr preferRelativeResize="0"/>
          <p:nvPr/>
        </p:nvPicPr>
        <p:blipFill rotWithShape="1">
          <a:blip r:embed="rId4">
            <a:alphaModFix/>
          </a:blip>
          <a:srcRect/>
          <a:stretch/>
        </p:blipFill>
        <p:spPr>
          <a:xfrm>
            <a:off x="1490283" y="4269092"/>
            <a:ext cx="8752048" cy="2487735"/>
          </a:xfrm>
          <a:prstGeom prst="rect">
            <a:avLst/>
          </a:prstGeom>
          <a:noFill/>
          <a:ln>
            <a:noFill/>
          </a:ln>
          <a:effectLst>
            <a:outerShdw blurRad="76200" dist="139700" dir="18900000" sy="23000" kx="-1200000" algn="bl" rotWithShape="0">
              <a:srgbClr val="000000">
                <a:alpha val="20000"/>
              </a:srgbClr>
            </a:outerShdw>
          </a:effectLst>
        </p:spPr>
      </p:pic>
      <p:pic>
        <p:nvPicPr>
          <p:cNvPr id="571" name="Google Shape;571;p18"/>
          <p:cNvPicPr preferRelativeResize="0"/>
          <p:nvPr/>
        </p:nvPicPr>
        <p:blipFill rotWithShape="1">
          <a:blip r:embed="rId5">
            <a:alphaModFix/>
          </a:blip>
          <a:srcRect/>
          <a:stretch/>
        </p:blipFill>
        <p:spPr>
          <a:xfrm>
            <a:off x="5866307" y="-911959"/>
            <a:ext cx="609600" cy="609600"/>
          </a:xfrm>
          <a:prstGeom prst="rect">
            <a:avLst/>
          </a:prstGeom>
          <a:noFill/>
          <a:ln>
            <a:noFill/>
          </a:ln>
        </p:spPr>
      </p:pic>
      <p:pic>
        <p:nvPicPr>
          <p:cNvPr id="572" name="Google Shape;572;p18"/>
          <p:cNvPicPr preferRelativeResize="0"/>
          <p:nvPr/>
        </p:nvPicPr>
        <p:blipFill rotWithShape="1">
          <a:blip r:embed="rId6">
            <a:alphaModFix/>
          </a:blip>
          <a:srcRect l="30642" t="31195" r="31012" b="4111"/>
          <a:stretch/>
        </p:blipFill>
        <p:spPr>
          <a:xfrm>
            <a:off x="10900071" y="5355528"/>
            <a:ext cx="1325091" cy="1401299"/>
          </a:xfrm>
          <a:prstGeom prst="rect">
            <a:avLst/>
          </a:prstGeom>
          <a:noFill/>
          <a:ln>
            <a:noFill/>
          </a:ln>
        </p:spPr>
      </p:pic>
      <p:pic>
        <p:nvPicPr>
          <p:cNvPr id="573" name="Google Shape;573;p18"/>
          <p:cNvPicPr preferRelativeResize="0"/>
          <p:nvPr/>
        </p:nvPicPr>
        <p:blipFill rotWithShape="1">
          <a:blip r:embed="rId7">
            <a:alphaModFix/>
          </a:blip>
          <a:srcRect l="24108" t="17379" r="35451" b="16393"/>
          <a:stretch/>
        </p:blipFill>
        <p:spPr>
          <a:xfrm>
            <a:off x="-94673" y="5470358"/>
            <a:ext cx="1274482" cy="1478256"/>
          </a:xfrm>
          <a:prstGeom prst="rect">
            <a:avLst/>
          </a:prstGeom>
          <a:noFill/>
          <a:ln>
            <a:noFill/>
          </a:ln>
        </p:spPr>
      </p:pic>
      <p:sp>
        <p:nvSpPr>
          <p:cNvPr id="574" name="Google Shape;574;p18"/>
          <p:cNvSpPr/>
          <p:nvPr/>
        </p:nvSpPr>
        <p:spPr>
          <a:xfrm>
            <a:off x="533400" y="685800"/>
            <a:ext cx="11258266" cy="3390901"/>
          </a:xfrm>
          <a:prstGeom prst="roundRect">
            <a:avLst>
              <a:gd name="adj" fmla="val 16667"/>
            </a:avLst>
          </a:prstGeom>
          <a:solidFill>
            <a:srgbClr val="EAF1DD">
              <a:alpha val="80000"/>
            </a:srgbClr>
          </a:solid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7030A0"/>
              </a:buClr>
              <a:buSzPts val="2400"/>
              <a:buFont typeface="Tahoma"/>
              <a:buNone/>
            </a:pPr>
            <a:r>
              <a:rPr lang="en-US" sz="2400" b="1" i="0" u="none" strike="noStrike" cap="none">
                <a:solidFill>
                  <a:srgbClr val="7030A0"/>
                </a:solidFill>
                <a:latin typeface="Tahoma"/>
                <a:ea typeface="Tahoma"/>
                <a:cs typeface="Tahoma"/>
                <a:sym typeface="Tahoma"/>
              </a:rPr>
              <a:t> </a:t>
            </a:r>
            <a:endParaRPr sz="2400" b="1" i="0" u="none" strike="noStrike" cap="none">
              <a:solidFill>
                <a:srgbClr val="7030A0"/>
              </a:solidFill>
              <a:latin typeface="Tahoma"/>
              <a:ea typeface="Tahoma"/>
              <a:cs typeface="Tahoma"/>
              <a:sym typeface="Tahoma"/>
            </a:endParaRPr>
          </a:p>
          <a:p>
            <a:pPr marL="0" marR="0" lvl="0" indent="0" algn="ctr" rtl="0">
              <a:lnSpc>
                <a:spcPct val="15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 </a:t>
            </a:r>
            <a:endParaRPr sz="2800" b="1" i="0" u="none" strike="noStrike" cap="none">
              <a:solidFill>
                <a:srgbClr val="FFFFFF"/>
              </a:solidFill>
              <a:latin typeface="Tahoma"/>
              <a:ea typeface="Tahoma"/>
              <a:cs typeface="Tahoma"/>
              <a:sym typeface="Tahoma"/>
            </a:endParaRPr>
          </a:p>
        </p:txBody>
      </p:sp>
      <p:sp>
        <p:nvSpPr>
          <p:cNvPr id="575" name="Google Shape;575;p18"/>
          <p:cNvSpPr/>
          <p:nvPr/>
        </p:nvSpPr>
        <p:spPr>
          <a:xfrm>
            <a:off x="4435522" y="0"/>
            <a:ext cx="2209800" cy="685800"/>
          </a:xfrm>
          <a:prstGeom prst="roundRect">
            <a:avLst>
              <a:gd name="adj" fmla="val 16667"/>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50"/>
              </a:buClr>
              <a:buSzPts val="2400"/>
              <a:buFont typeface="Tahoma"/>
              <a:buNone/>
            </a:pPr>
            <a:r>
              <a:rPr lang="en-US" sz="2400" b="1" i="0" u="none" strike="noStrike" cap="none">
                <a:solidFill>
                  <a:srgbClr val="00B050"/>
                </a:solidFill>
                <a:latin typeface="Tahoma"/>
                <a:ea typeface="Tahoma"/>
                <a:cs typeface="Tahoma"/>
                <a:sym typeface="Tahoma"/>
              </a:rPr>
              <a:t>Câu hỏi </a:t>
            </a:r>
            <a:endParaRPr/>
          </a:p>
        </p:txBody>
      </p:sp>
      <p:sp>
        <p:nvSpPr>
          <p:cNvPr id="576" name="Google Shape;576;p18"/>
          <p:cNvSpPr/>
          <p:nvPr/>
        </p:nvSpPr>
        <p:spPr>
          <a:xfrm>
            <a:off x="941696" y="3037595"/>
            <a:ext cx="10467832" cy="929138"/>
          </a:xfrm>
          <a:prstGeom prst="roundRect">
            <a:avLst>
              <a:gd name="adj" fmla="val 50000"/>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400"/>
              <a:buFont typeface="Tahoma"/>
              <a:buNone/>
            </a:pPr>
            <a:r>
              <a:rPr lang="en-US" sz="2400" b="1" i="0" u="none" strike="noStrike" cap="none">
                <a:solidFill>
                  <a:srgbClr val="FF0000"/>
                </a:solidFill>
                <a:latin typeface="Tahoma"/>
                <a:ea typeface="Tahoma"/>
                <a:cs typeface="Tahoma"/>
                <a:sym typeface="Tahoma"/>
              </a:rPr>
              <a:t>Đáp án: Mùa hè </a:t>
            </a:r>
            <a:endParaRPr/>
          </a:p>
        </p:txBody>
      </p:sp>
      <p:sp>
        <p:nvSpPr>
          <p:cNvPr id="577" name="Google Shape;577;p18"/>
          <p:cNvSpPr/>
          <p:nvPr/>
        </p:nvSpPr>
        <p:spPr>
          <a:xfrm>
            <a:off x="2295479" y="1022385"/>
            <a:ext cx="7565390" cy="21228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400"/>
              <a:buFont typeface="Times New Roman"/>
              <a:buNone/>
            </a:pPr>
            <a:r>
              <a:rPr lang="en-US" sz="4400" b="1" i="0" u="none" strike="noStrike" cap="none">
                <a:solidFill>
                  <a:srgbClr val="00B050"/>
                </a:solidFill>
                <a:latin typeface="Times New Roman"/>
                <a:ea typeface="Times New Roman"/>
                <a:cs typeface="Times New Roman"/>
                <a:sym typeface="Times New Roman"/>
              </a:rPr>
              <a:t>Mùa gì phượng đỏ rực trời</a:t>
            </a:r>
            <a:endParaRPr/>
          </a:p>
          <a:p>
            <a:pPr marL="0" marR="0" lvl="0" indent="0" algn="ctr" rtl="0">
              <a:lnSpc>
                <a:spcPct val="100000"/>
              </a:lnSpc>
              <a:spcBef>
                <a:spcPts val="0"/>
              </a:spcBef>
              <a:spcAft>
                <a:spcPts val="0"/>
              </a:spcAft>
              <a:buClr>
                <a:srgbClr val="00B050"/>
              </a:buClr>
              <a:buSzPts val="4400"/>
              <a:buFont typeface="Times New Roman"/>
              <a:buNone/>
            </a:pPr>
            <a:r>
              <a:rPr lang="en-US" sz="4400" b="1" i="0" u="none" strike="noStrike" cap="none">
                <a:solidFill>
                  <a:srgbClr val="00B050"/>
                </a:solidFill>
                <a:latin typeface="Times New Roman"/>
                <a:ea typeface="Times New Roman"/>
                <a:cs typeface="Times New Roman"/>
                <a:sym typeface="Times New Roman"/>
              </a:rPr>
              <a:t>Ve kêu ra rả rộn ràng khắc nơi</a:t>
            </a:r>
            <a:endParaRPr/>
          </a:p>
          <a:p>
            <a:pPr marL="0" marR="0" lvl="0" indent="0" algn="ctr" rtl="0">
              <a:lnSpc>
                <a:spcPct val="100000"/>
              </a:lnSpc>
              <a:spcBef>
                <a:spcPts val="0"/>
              </a:spcBef>
              <a:spcAft>
                <a:spcPts val="0"/>
              </a:spcAft>
              <a:buClr>
                <a:srgbClr val="00B050"/>
              </a:buClr>
              <a:buSzPts val="4400"/>
              <a:buFont typeface="Times New Roman"/>
              <a:buNone/>
            </a:pPr>
            <a:r>
              <a:rPr lang="en-US" sz="4400" b="1" i="0" u="none" strike="noStrike" cap="none">
                <a:solidFill>
                  <a:srgbClr val="00B050"/>
                </a:solidFill>
                <a:latin typeface="Times New Roman"/>
                <a:ea typeface="Times New Roman"/>
                <a:cs typeface="Times New Roman"/>
                <a:sym typeface="Times New Roman"/>
              </a:rPr>
              <a:t>Là mùa gì ?</a:t>
            </a:r>
            <a:endParaRPr/>
          </a:p>
        </p:txBody>
      </p:sp>
      <p:pic>
        <p:nvPicPr>
          <p:cNvPr id="578" name="Google Shape;578;p18" descr="ALRMCLOK"/>
          <p:cNvPicPr preferRelativeResize="0"/>
          <p:nvPr/>
        </p:nvPicPr>
        <p:blipFill rotWithShape="1">
          <a:blip r:embed="rId8">
            <a:alphaModFix/>
          </a:blip>
          <a:srcRect/>
          <a:stretch/>
        </p:blipFill>
        <p:spPr>
          <a:xfrm>
            <a:off x="89254" y="114737"/>
            <a:ext cx="1008063" cy="1219200"/>
          </a:xfrm>
          <a:prstGeom prst="rect">
            <a:avLst/>
          </a:prstGeom>
          <a:noFill/>
          <a:ln>
            <a:noFill/>
          </a:ln>
        </p:spPr>
      </p:pic>
      <p:sp>
        <p:nvSpPr>
          <p:cNvPr id="579" name="Google Shape;579;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15</a:t>
            </a:r>
            <a:endParaRPr/>
          </a:p>
        </p:txBody>
      </p:sp>
      <p:sp>
        <p:nvSpPr>
          <p:cNvPr id="580" name="Google Shape;580;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14</a:t>
            </a:r>
            <a:endParaRPr/>
          </a:p>
        </p:txBody>
      </p:sp>
      <p:sp>
        <p:nvSpPr>
          <p:cNvPr id="581" name="Google Shape;581;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13</a:t>
            </a:r>
            <a:endParaRPr/>
          </a:p>
        </p:txBody>
      </p:sp>
      <p:sp>
        <p:nvSpPr>
          <p:cNvPr id="582" name="Google Shape;582;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12</a:t>
            </a:r>
            <a:endParaRPr/>
          </a:p>
        </p:txBody>
      </p:sp>
      <p:sp>
        <p:nvSpPr>
          <p:cNvPr id="583" name="Google Shape;583;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11</a:t>
            </a:r>
            <a:endParaRPr/>
          </a:p>
        </p:txBody>
      </p:sp>
      <p:sp>
        <p:nvSpPr>
          <p:cNvPr id="584" name="Google Shape;584;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10</a:t>
            </a:r>
            <a:endParaRPr/>
          </a:p>
        </p:txBody>
      </p:sp>
      <p:sp>
        <p:nvSpPr>
          <p:cNvPr id="585" name="Google Shape;585;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9</a:t>
            </a:r>
            <a:endParaRPr/>
          </a:p>
        </p:txBody>
      </p:sp>
      <p:sp>
        <p:nvSpPr>
          <p:cNvPr id="586" name="Google Shape;586;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8</a:t>
            </a:r>
            <a:endParaRPr/>
          </a:p>
        </p:txBody>
      </p:sp>
      <p:sp>
        <p:nvSpPr>
          <p:cNvPr id="587" name="Google Shape;587;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7</a:t>
            </a:r>
            <a:endParaRPr/>
          </a:p>
        </p:txBody>
      </p:sp>
      <p:sp>
        <p:nvSpPr>
          <p:cNvPr id="588" name="Google Shape;588;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6</a:t>
            </a:r>
            <a:endParaRPr/>
          </a:p>
        </p:txBody>
      </p:sp>
      <p:sp>
        <p:nvSpPr>
          <p:cNvPr id="589" name="Google Shape;589;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5</a:t>
            </a:r>
            <a:endParaRPr/>
          </a:p>
        </p:txBody>
      </p:sp>
      <p:sp>
        <p:nvSpPr>
          <p:cNvPr id="590" name="Google Shape;590;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4</a:t>
            </a:r>
            <a:endParaRPr/>
          </a:p>
        </p:txBody>
      </p:sp>
      <p:sp>
        <p:nvSpPr>
          <p:cNvPr id="591" name="Google Shape;591;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3</a:t>
            </a:r>
            <a:endParaRPr/>
          </a:p>
        </p:txBody>
      </p:sp>
      <p:sp>
        <p:nvSpPr>
          <p:cNvPr id="592" name="Google Shape;592;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2</a:t>
            </a:r>
            <a:endParaRPr/>
          </a:p>
        </p:txBody>
      </p:sp>
      <p:sp>
        <p:nvSpPr>
          <p:cNvPr id="593" name="Google Shape;593;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a:t>
            </a:r>
            <a:endParaRPr/>
          </a:p>
        </p:txBody>
      </p:sp>
      <p:sp>
        <p:nvSpPr>
          <p:cNvPr id="594" name="Google Shape;594;p18"/>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0</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0"/>
                                        <p:tgtEl>
                                          <p:spTgt spid="571"/>
                                        </p:tgtEl>
                                      </p:cBhvr>
                                    </p:animEffect>
                                  </p:childTnLst>
                                </p:cTn>
                              </p:par>
                              <p:par>
                                <p:cTn id="8" presetID="23" presetClass="entr" presetSubtype="16" fill="hold" nodeType="withEffect">
                                  <p:stCondLst>
                                    <p:cond delay="0"/>
                                  </p:stCondLst>
                                  <p:childTnLst>
                                    <p:set>
                                      <p:cBhvr>
                                        <p:cTn id="9" dur="1" fill="hold">
                                          <p:stCondLst>
                                            <p:cond delay="0"/>
                                          </p:stCondLst>
                                        </p:cTn>
                                        <p:tgtEl>
                                          <p:spTgt spid="575"/>
                                        </p:tgtEl>
                                        <p:attrNameLst>
                                          <p:attrName>style.visibility</p:attrName>
                                        </p:attrNameLst>
                                      </p:cBhvr>
                                      <p:to>
                                        <p:strVal val="visible"/>
                                      </p:to>
                                    </p:set>
                                    <p:anim calcmode="lin" valueType="num">
                                      <p:cBhvr additive="base">
                                        <p:cTn id="10" dur="500"/>
                                        <p:tgtEl>
                                          <p:spTgt spid="575"/>
                                        </p:tgtEl>
                                        <p:attrNameLst>
                                          <p:attrName>ppt_w</p:attrName>
                                        </p:attrNameLst>
                                      </p:cBhvr>
                                      <p:tavLst>
                                        <p:tav tm="0">
                                          <p:val>
                                            <p:strVal val="0"/>
                                          </p:val>
                                        </p:tav>
                                        <p:tav tm="100000">
                                          <p:val>
                                            <p:strVal val="#ppt_w"/>
                                          </p:val>
                                        </p:tav>
                                      </p:tavLst>
                                    </p:anim>
                                    <p:anim calcmode="lin" valueType="num">
                                      <p:cBhvr additive="base">
                                        <p:cTn id="11" dur="500"/>
                                        <p:tgtEl>
                                          <p:spTgt spid="575"/>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574"/>
                                        </p:tgtEl>
                                        <p:attrNameLst>
                                          <p:attrName>style.visibility</p:attrName>
                                        </p:attrNameLst>
                                      </p:cBhvr>
                                      <p:to>
                                        <p:strVal val="visible"/>
                                      </p:to>
                                    </p:set>
                                    <p:anim calcmode="lin" valueType="num">
                                      <p:cBhvr additive="base">
                                        <p:cTn id="14" dur="500"/>
                                        <p:tgtEl>
                                          <p:spTgt spid="574"/>
                                        </p:tgtEl>
                                        <p:attrNameLst>
                                          <p:attrName>ppt_w</p:attrName>
                                        </p:attrNameLst>
                                      </p:cBhvr>
                                      <p:tavLst>
                                        <p:tav tm="0">
                                          <p:val>
                                            <p:strVal val="0"/>
                                          </p:val>
                                        </p:tav>
                                        <p:tav tm="100000">
                                          <p:val>
                                            <p:strVal val="#ppt_w"/>
                                          </p:val>
                                        </p:tav>
                                      </p:tavLst>
                                    </p:anim>
                                    <p:anim calcmode="lin" valueType="num">
                                      <p:cBhvr additive="base">
                                        <p:cTn id="15" dur="500"/>
                                        <p:tgtEl>
                                          <p:spTgt spid="574"/>
                                        </p:tgtEl>
                                        <p:attrNameLst>
                                          <p:attrName>ppt_h</p:attrName>
                                        </p:attrNameLst>
                                      </p:cBhvr>
                                      <p:tavLst>
                                        <p:tav tm="0">
                                          <p:val>
                                            <p:str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577"/>
                                        </p:tgtEl>
                                        <p:attrNameLst>
                                          <p:attrName>style.visibility</p:attrName>
                                        </p:attrNameLst>
                                      </p:cBhvr>
                                      <p:to>
                                        <p:strVal val="visible"/>
                                      </p:to>
                                    </p:set>
                                    <p:animEffect transition="in" filter="fade">
                                      <p:cBhvr>
                                        <p:cTn id="18" dur="1000"/>
                                        <p:tgtEl>
                                          <p:spTgt spid="57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76"/>
                                        </p:tgtEl>
                                        <p:attrNameLst>
                                          <p:attrName>style.visibility</p:attrName>
                                        </p:attrNameLst>
                                      </p:cBhvr>
                                      <p:to>
                                        <p:strVal val="visible"/>
                                      </p:to>
                                    </p:set>
                                    <p:anim calcmode="lin" valueType="num">
                                      <p:cBhvr additive="base">
                                        <p:cTn id="23" dur="500"/>
                                        <p:tgtEl>
                                          <p:spTgt spid="576"/>
                                        </p:tgtEl>
                                        <p:attrNameLst>
                                          <p:attrName>ppt_w</p:attrName>
                                        </p:attrNameLst>
                                      </p:cBhvr>
                                      <p:tavLst>
                                        <p:tav tm="0">
                                          <p:val>
                                            <p:strVal val="0"/>
                                          </p:val>
                                        </p:tav>
                                        <p:tav tm="100000">
                                          <p:val>
                                            <p:strVal val="#ppt_w"/>
                                          </p:val>
                                        </p:tav>
                                      </p:tavLst>
                                    </p:anim>
                                    <p:anim calcmode="lin" valueType="num">
                                      <p:cBhvr additive="base">
                                        <p:cTn id="24" dur="500"/>
                                        <p:tgtEl>
                                          <p:spTgt spid="57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1000"/>
                                  </p:stCondLst>
                                  <p:childTnLst>
                                    <p:set>
                                      <p:cBhvr>
                                        <p:cTn id="28" dur="1" fill="hold">
                                          <p:stCondLst>
                                            <p:cond delay="0"/>
                                          </p:stCondLst>
                                        </p:cTn>
                                        <p:tgtEl>
                                          <p:spTgt spid="579"/>
                                        </p:tgtEl>
                                        <p:attrNameLst>
                                          <p:attrName>style.visibility</p:attrName>
                                        </p:attrNameLst>
                                      </p:cBhvr>
                                      <p:to>
                                        <p:strVal val="visible"/>
                                      </p:to>
                                    </p:set>
                                  </p:childTnLst>
                                </p:cTn>
                              </p:par>
                            </p:childTnLst>
                          </p:cTn>
                        </p:par>
                        <p:par>
                          <p:cTn id="29" fill="hold">
                            <p:stCondLst>
                              <p:cond delay="1"/>
                            </p:stCondLst>
                            <p:childTnLst>
                              <p:par>
                                <p:cTn id="30" presetID="1" presetClass="entr" presetSubtype="0" fill="hold" nodeType="afterEffect">
                                  <p:stCondLst>
                                    <p:cond delay="1000"/>
                                  </p:stCondLst>
                                  <p:childTnLst>
                                    <p:set>
                                      <p:cBhvr>
                                        <p:cTn id="31" dur="1" fill="hold">
                                          <p:stCondLst>
                                            <p:cond delay="0"/>
                                          </p:stCondLst>
                                        </p:cTn>
                                        <p:tgtEl>
                                          <p:spTgt spid="580"/>
                                        </p:tgtEl>
                                        <p:attrNameLst>
                                          <p:attrName>style.visibility</p:attrName>
                                        </p:attrNameLst>
                                      </p:cBhvr>
                                      <p:to>
                                        <p:strVal val="visible"/>
                                      </p:to>
                                    </p:set>
                                  </p:childTnLst>
                                </p:cTn>
                              </p:par>
                            </p:childTnLst>
                          </p:cTn>
                        </p:par>
                        <p:par>
                          <p:cTn id="32" fill="hold">
                            <p:stCondLst>
                              <p:cond delay="2"/>
                            </p:stCondLst>
                            <p:childTnLst>
                              <p:par>
                                <p:cTn id="33" presetID="1" presetClass="entr" presetSubtype="0" fill="hold" nodeType="afterEffect">
                                  <p:stCondLst>
                                    <p:cond delay="1000"/>
                                  </p:stCondLst>
                                  <p:childTnLst>
                                    <p:set>
                                      <p:cBhvr>
                                        <p:cTn id="34" dur="1" fill="hold">
                                          <p:stCondLst>
                                            <p:cond delay="0"/>
                                          </p:stCondLst>
                                        </p:cTn>
                                        <p:tgtEl>
                                          <p:spTgt spid="581"/>
                                        </p:tgtEl>
                                        <p:attrNameLst>
                                          <p:attrName>style.visibility</p:attrName>
                                        </p:attrNameLst>
                                      </p:cBhvr>
                                      <p:to>
                                        <p:strVal val="visible"/>
                                      </p:to>
                                    </p:set>
                                  </p:childTnLst>
                                </p:cTn>
                              </p:par>
                            </p:childTnLst>
                          </p:cTn>
                        </p:par>
                        <p:par>
                          <p:cTn id="35" fill="hold">
                            <p:stCondLst>
                              <p:cond delay="3"/>
                            </p:stCondLst>
                            <p:childTnLst>
                              <p:par>
                                <p:cTn id="36" presetID="1" presetClass="entr" presetSubtype="0" fill="hold" nodeType="afterEffect">
                                  <p:stCondLst>
                                    <p:cond delay="1000"/>
                                  </p:stCondLst>
                                  <p:childTnLst>
                                    <p:set>
                                      <p:cBhvr>
                                        <p:cTn id="37" dur="1" fill="hold">
                                          <p:stCondLst>
                                            <p:cond delay="0"/>
                                          </p:stCondLst>
                                        </p:cTn>
                                        <p:tgtEl>
                                          <p:spTgt spid="582"/>
                                        </p:tgtEl>
                                        <p:attrNameLst>
                                          <p:attrName>style.visibility</p:attrName>
                                        </p:attrNameLst>
                                      </p:cBhvr>
                                      <p:to>
                                        <p:strVal val="visible"/>
                                      </p:to>
                                    </p:set>
                                  </p:childTnLst>
                                </p:cTn>
                              </p:par>
                            </p:childTnLst>
                          </p:cTn>
                        </p:par>
                        <p:par>
                          <p:cTn id="38" fill="hold">
                            <p:stCondLst>
                              <p:cond delay="4"/>
                            </p:stCondLst>
                            <p:childTnLst>
                              <p:par>
                                <p:cTn id="39" presetID="1" presetClass="entr" presetSubtype="0" fill="hold" nodeType="afterEffect">
                                  <p:stCondLst>
                                    <p:cond delay="1000"/>
                                  </p:stCondLst>
                                  <p:childTnLst>
                                    <p:set>
                                      <p:cBhvr>
                                        <p:cTn id="40" dur="1" fill="hold">
                                          <p:stCondLst>
                                            <p:cond delay="0"/>
                                          </p:stCondLst>
                                        </p:cTn>
                                        <p:tgtEl>
                                          <p:spTgt spid="583"/>
                                        </p:tgtEl>
                                        <p:attrNameLst>
                                          <p:attrName>style.visibility</p:attrName>
                                        </p:attrNameLst>
                                      </p:cBhvr>
                                      <p:to>
                                        <p:strVal val="visible"/>
                                      </p:to>
                                    </p:set>
                                  </p:childTnLst>
                                </p:cTn>
                              </p:par>
                            </p:childTnLst>
                          </p:cTn>
                        </p:par>
                        <p:par>
                          <p:cTn id="41" fill="hold">
                            <p:stCondLst>
                              <p:cond delay="5"/>
                            </p:stCondLst>
                            <p:childTnLst>
                              <p:par>
                                <p:cTn id="42" presetID="1" presetClass="entr" presetSubtype="0" fill="hold" nodeType="afterEffect">
                                  <p:stCondLst>
                                    <p:cond delay="1000"/>
                                  </p:stCondLst>
                                  <p:childTnLst>
                                    <p:set>
                                      <p:cBhvr>
                                        <p:cTn id="43" dur="1" fill="hold">
                                          <p:stCondLst>
                                            <p:cond delay="0"/>
                                          </p:stCondLst>
                                        </p:cTn>
                                        <p:tgtEl>
                                          <p:spTgt spid="584"/>
                                        </p:tgtEl>
                                        <p:attrNameLst>
                                          <p:attrName>style.visibility</p:attrName>
                                        </p:attrNameLst>
                                      </p:cBhvr>
                                      <p:to>
                                        <p:strVal val="visible"/>
                                      </p:to>
                                    </p:set>
                                  </p:childTnLst>
                                </p:cTn>
                              </p:par>
                            </p:childTnLst>
                          </p:cTn>
                        </p:par>
                        <p:par>
                          <p:cTn id="44" fill="hold">
                            <p:stCondLst>
                              <p:cond delay="6"/>
                            </p:stCondLst>
                            <p:childTnLst>
                              <p:par>
                                <p:cTn id="45" presetID="1" presetClass="entr" presetSubtype="0" fill="hold" nodeType="afterEffect">
                                  <p:stCondLst>
                                    <p:cond delay="1000"/>
                                  </p:stCondLst>
                                  <p:childTnLst>
                                    <p:set>
                                      <p:cBhvr>
                                        <p:cTn id="46" dur="1" fill="hold">
                                          <p:stCondLst>
                                            <p:cond delay="0"/>
                                          </p:stCondLst>
                                        </p:cTn>
                                        <p:tgtEl>
                                          <p:spTgt spid="585"/>
                                        </p:tgtEl>
                                        <p:attrNameLst>
                                          <p:attrName>style.visibility</p:attrName>
                                        </p:attrNameLst>
                                      </p:cBhvr>
                                      <p:to>
                                        <p:strVal val="visible"/>
                                      </p:to>
                                    </p:set>
                                  </p:childTnLst>
                                </p:cTn>
                              </p:par>
                            </p:childTnLst>
                          </p:cTn>
                        </p:par>
                        <p:par>
                          <p:cTn id="47" fill="hold">
                            <p:stCondLst>
                              <p:cond delay="7"/>
                            </p:stCondLst>
                            <p:childTnLst>
                              <p:par>
                                <p:cTn id="48" presetID="1" presetClass="entr" presetSubtype="0" fill="hold" nodeType="afterEffect">
                                  <p:stCondLst>
                                    <p:cond delay="1000"/>
                                  </p:stCondLst>
                                  <p:childTnLst>
                                    <p:set>
                                      <p:cBhvr>
                                        <p:cTn id="49" dur="1" fill="hold">
                                          <p:stCondLst>
                                            <p:cond delay="0"/>
                                          </p:stCondLst>
                                        </p:cTn>
                                        <p:tgtEl>
                                          <p:spTgt spid="586"/>
                                        </p:tgtEl>
                                        <p:attrNameLst>
                                          <p:attrName>style.visibility</p:attrName>
                                        </p:attrNameLst>
                                      </p:cBhvr>
                                      <p:to>
                                        <p:strVal val="visible"/>
                                      </p:to>
                                    </p:set>
                                  </p:childTnLst>
                                </p:cTn>
                              </p:par>
                            </p:childTnLst>
                          </p:cTn>
                        </p:par>
                        <p:par>
                          <p:cTn id="50" fill="hold">
                            <p:stCondLst>
                              <p:cond delay="8"/>
                            </p:stCondLst>
                            <p:childTnLst>
                              <p:par>
                                <p:cTn id="51" presetID="1" presetClass="entr" presetSubtype="0" fill="hold" nodeType="afterEffect">
                                  <p:stCondLst>
                                    <p:cond delay="1000"/>
                                  </p:stCondLst>
                                  <p:childTnLst>
                                    <p:set>
                                      <p:cBhvr>
                                        <p:cTn id="52" dur="1" fill="hold">
                                          <p:stCondLst>
                                            <p:cond delay="0"/>
                                          </p:stCondLst>
                                        </p:cTn>
                                        <p:tgtEl>
                                          <p:spTgt spid="587"/>
                                        </p:tgtEl>
                                        <p:attrNameLst>
                                          <p:attrName>style.visibility</p:attrName>
                                        </p:attrNameLst>
                                      </p:cBhvr>
                                      <p:to>
                                        <p:strVal val="visible"/>
                                      </p:to>
                                    </p:set>
                                  </p:childTnLst>
                                </p:cTn>
                              </p:par>
                            </p:childTnLst>
                          </p:cTn>
                        </p:par>
                        <p:par>
                          <p:cTn id="53" fill="hold">
                            <p:stCondLst>
                              <p:cond delay="9"/>
                            </p:stCondLst>
                            <p:childTnLst>
                              <p:par>
                                <p:cTn id="54" presetID="1" presetClass="entr" presetSubtype="0" fill="hold" nodeType="afterEffect">
                                  <p:stCondLst>
                                    <p:cond delay="1000"/>
                                  </p:stCondLst>
                                  <p:childTnLst>
                                    <p:set>
                                      <p:cBhvr>
                                        <p:cTn id="55" dur="1" fill="hold">
                                          <p:stCondLst>
                                            <p:cond delay="0"/>
                                          </p:stCondLst>
                                        </p:cTn>
                                        <p:tgtEl>
                                          <p:spTgt spid="588"/>
                                        </p:tgtEl>
                                        <p:attrNameLst>
                                          <p:attrName>style.visibility</p:attrName>
                                        </p:attrNameLst>
                                      </p:cBhvr>
                                      <p:to>
                                        <p:strVal val="visible"/>
                                      </p:to>
                                    </p:set>
                                  </p:childTnLst>
                                </p:cTn>
                              </p:par>
                            </p:childTnLst>
                          </p:cTn>
                        </p:par>
                        <p:par>
                          <p:cTn id="56" fill="hold">
                            <p:stCondLst>
                              <p:cond delay="10"/>
                            </p:stCondLst>
                            <p:childTnLst>
                              <p:par>
                                <p:cTn id="57" presetID="1" presetClass="entr" presetSubtype="0" fill="hold" nodeType="afterEffect">
                                  <p:stCondLst>
                                    <p:cond delay="1000"/>
                                  </p:stCondLst>
                                  <p:childTnLst>
                                    <p:set>
                                      <p:cBhvr>
                                        <p:cTn id="58" dur="1" fill="hold">
                                          <p:stCondLst>
                                            <p:cond delay="0"/>
                                          </p:stCondLst>
                                        </p:cTn>
                                        <p:tgtEl>
                                          <p:spTgt spid="589"/>
                                        </p:tgtEl>
                                        <p:attrNameLst>
                                          <p:attrName>style.visibility</p:attrName>
                                        </p:attrNameLst>
                                      </p:cBhvr>
                                      <p:to>
                                        <p:strVal val="visible"/>
                                      </p:to>
                                    </p:set>
                                  </p:childTnLst>
                                </p:cTn>
                              </p:par>
                            </p:childTnLst>
                          </p:cTn>
                        </p:par>
                        <p:par>
                          <p:cTn id="59" fill="hold">
                            <p:stCondLst>
                              <p:cond delay="11"/>
                            </p:stCondLst>
                            <p:childTnLst>
                              <p:par>
                                <p:cTn id="60" presetID="1" presetClass="entr" presetSubtype="0" fill="hold" nodeType="afterEffect">
                                  <p:stCondLst>
                                    <p:cond delay="1000"/>
                                  </p:stCondLst>
                                  <p:childTnLst>
                                    <p:set>
                                      <p:cBhvr>
                                        <p:cTn id="61" dur="1" fill="hold">
                                          <p:stCondLst>
                                            <p:cond delay="0"/>
                                          </p:stCondLst>
                                        </p:cTn>
                                        <p:tgtEl>
                                          <p:spTgt spid="590"/>
                                        </p:tgtEl>
                                        <p:attrNameLst>
                                          <p:attrName>style.visibility</p:attrName>
                                        </p:attrNameLst>
                                      </p:cBhvr>
                                      <p:to>
                                        <p:strVal val="visible"/>
                                      </p:to>
                                    </p:set>
                                  </p:childTnLst>
                                </p:cTn>
                              </p:par>
                            </p:childTnLst>
                          </p:cTn>
                        </p:par>
                        <p:par>
                          <p:cTn id="62" fill="hold">
                            <p:stCondLst>
                              <p:cond delay="12"/>
                            </p:stCondLst>
                            <p:childTnLst>
                              <p:par>
                                <p:cTn id="63" presetID="1" presetClass="entr" presetSubtype="0" fill="hold" nodeType="afterEffect">
                                  <p:stCondLst>
                                    <p:cond delay="1000"/>
                                  </p:stCondLst>
                                  <p:childTnLst>
                                    <p:set>
                                      <p:cBhvr>
                                        <p:cTn id="64" dur="1" fill="hold">
                                          <p:stCondLst>
                                            <p:cond delay="0"/>
                                          </p:stCondLst>
                                        </p:cTn>
                                        <p:tgtEl>
                                          <p:spTgt spid="591"/>
                                        </p:tgtEl>
                                        <p:attrNameLst>
                                          <p:attrName>style.visibility</p:attrName>
                                        </p:attrNameLst>
                                      </p:cBhvr>
                                      <p:to>
                                        <p:strVal val="visible"/>
                                      </p:to>
                                    </p:set>
                                  </p:childTnLst>
                                </p:cTn>
                              </p:par>
                            </p:childTnLst>
                          </p:cTn>
                        </p:par>
                        <p:par>
                          <p:cTn id="65" fill="hold">
                            <p:stCondLst>
                              <p:cond delay="13"/>
                            </p:stCondLst>
                            <p:childTnLst>
                              <p:par>
                                <p:cTn id="66" presetID="1" presetClass="entr" presetSubtype="0" fill="hold" nodeType="afterEffect">
                                  <p:stCondLst>
                                    <p:cond delay="1000"/>
                                  </p:stCondLst>
                                  <p:childTnLst>
                                    <p:set>
                                      <p:cBhvr>
                                        <p:cTn id="67" dur="1" fill="hold">
                                          <p:stCondLst>
                                            <p:cond delay="0"/>
                                          </p:stCondLst>
                                        </p:cTn>
                                        <p:tgtEl>
                                          <p:spTgt spid="592"/>
                                        </p:tgtEl>
                                        <p:attrNameLst>
                                          <p:attrName>style.visibility</p:attrName>
                                        </p:attrNameLst>
                                      </p:cBhvr>
                                      <p:to>
                                        <p:strVal val="visible"/>
                                      </p:to>
                                    </p:set>
                                  </p:childTnLst>
                                </p:cTn>
                              </p:par>
                            </p:childTnLst>
                          </p:cTn>
                        </p:par>
                        <p:par>
                          <p:cTn id="68" fill="hold">
                            <p:stCondLst>
                              <p:cond delay="14"/>
                            </p:stCondLst>
                            <p:childTnLst>
                              <p:par>
                                <p:cTn id="69" presetID="1" presetClass="entr" presetSubtype="0" fill="hold" nodeType="afterEffect">
                                  <p:stCondLst>
                                    <p:cond delay="1000"/>
                                  </p:stCondLst>
                                  <p:childTnLst>
                                    <p:set>
                                      <p:cBhvr>
                                        <p:cTn id="70" dur="1" fill="hold">
                                          <p:stCondLst>
                                            <p:cond delay="0"/>
                                          </p:stCondLst>
                                        </p:cTn>
                                        <p:tgtEl>
                                          <p:spTgt spid="593"/>
                                        </p:tgtEl>
                                        <p:attrNameLst>
                                          <p:attrName>style.visibility</p:attrName>
                                        </p:attrNameLst>
                                      </p:cBhvr>
                                      <p:to>
                                        <p:strVal val="visible"/>
                                      </p:to>
                                    </p:set>
                                  </p:childTnLst>
                                </p:cTn>
                              </p:par>
                            </p:childTnLst>
                          </p:cTn>
                        </p:par>
                        <p:par>
                          <p:cTn id="71" fill="hold">
                            <p:stCondLst>
                              <p:cond delay="15"/>
                            </p:stCondLst>
                            <p:childTnLst>
                              <p:par>
                                <p:cTn id="72" presetID="1" presetClass="entr" presetSubtype="0" fill="hold" nodeType="afterEffect">
                                  <p:stCondLst>
                                    <p:cond delay="1000"/>
                                  </p:stCondLst>
                                  <p:childTnLst>
                                    <p:set>
                                      <p:cBhvr>
                                        <p:cTn id="73"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19"/>
          <p:cNvPicPr preferRelativeResize="0"/>
          <p:nvPr/>
        </p:nvPicPr>
        <p:blipFill rotWithShape="1">
          <a:blip r:embed="rId3">
            <a:alphaModFix/>
          </a:blip>
          <a:srcRect l="-105" t="2331" r="1" b="53510"/>
          <a:stretch/>
        </p:blipFill>
        <p:spPr>
          <a:xfrm>
            <a:off x="-68240" y="0"/>
            <a:ext cx="12260240" cy="5053169"/>
          </a:xfrm>
          <a:prstGeom prst="rect">
            <a:avLst/>
          </a:prstGeom>
          <a:noFill/>
          <a:ln>
            <a:noFill/>
          </a:ln>
        </p:spPr>
      </p:pic>
      <p:cxnSp>
        <p:nvCxnSpPr>
          <p:cNvPr id="600" name="Google Shape;600;p19"/>
          <p:cNvCxnSpPr/>
          <p:nvPr/>
        </p:nvCxnSpPr>
        <p:spPr>
          <a:xfrm flipH="1">
            <a:off x="6061880" y="5053169"/>
            <a:ext cx="32590" cy="1799287"/>
          </a:xfrm>
          <a:prstGeom prst="straightConnector1">
            <a:avLst/>
          </a:prstGeom>
          <a:noFill/>
          <a:ln w="76200" cap="flat" cmpd="sng">
            <a:solidFill>
              <a:srgbClr val="FF0000"/>
            </a:solidFill>
            <a:prstDash val="solid"/>
            <a:round/>
            <a:headEnd type="none" w="sm" len="sm"/>
            <a:tailEnd type="none" w="sm" len="sm"/>
          </a:ln>
        </p:spPr>
      </p:cxnSp>
      <p:pic>
        <p:nvPicPr>
          <p:cNvPr id="601" name="Google Shape;601;p19"/>
          <p:cNvPicPr preferRelativeResize="0"/>
          <p:nvPr/>
        </p:nvPicPr>
        <p:blipFill rotWithShape="1">
          <a:blip r:embed="rId4">
            <a:alphaModFix/>
          </a:blip>
          <a:srcRect/>
          <a:stretch/>
        </p:blipFill>
        <p:spPr>
          <a:xfrm>
            <a:off x="1490283" y="4269092"/>
            <a:ext cx="8752048" cy="2487735"/>
          </a:xfrm>
          <a:prstGeom prst="rect">
            <a:avLst/>
          </a:prstGeom>
          <a:noFill/>
          <a:ln>
            <a:noFill/>
          </a:ln>
          <a:effectLst>
            <a:outerShdw blurRad="76200" dist="139700" dir="18900000" sy="23000" kx="-1200000" algn="bl" rotWithShape="0">
              <a:srgbClr val="000000">
                <a:alpha val="20000"/>
              </a:srgbClr>
            </a:outerShdw>
          </a:effectLst>
        </p:spPr>
      </p:pic>
      <p:pic>
        <p:nvPicPr>
          <p:cNvPr id="602" name="Google Shape;602;p19"/>
          <p:cNvPicPr preferRelativeResize="0"/>
          <p:nvPr/>
        </p:nvPicPr>
        <p:blipFill rotWithShape="1">
          <a:blip r:embed="rId5">
            <a:alphaModFix/>
          </a:blip>
          <a:srcRect/>
          <a:stretch/>
        </p:blipFill>
        <p:spPr>
          <a:xfrm>
            <a:off x="5866307" y="-911959"/>
            <a:ext cx="609600" cy="609600"/>
          </a:xfrm>
          <a:prstGeom prst="rect">
            <a:avLst/>
          </a:prstGeom>
          <a:noFill/>
          <a:ln>
            <a:noFill/>
          </a:ln>
        </p:spPr>
      </p:pic>
      <p:pic>
        <p:nvPicPr>
          <p:cNvPr id="603" name="Google Shape;603;p19"/>
          <p:cNvPicPr preferRelativeResize="0"/>
          <p:nvPr/>
        </p:nvPicPr>
        <p:blipFill rotWithShape="1">
          <a:blip r:embed="rId6">
            <a:alphaModFix/>
          </a:blip>
          <a:srcRect l="30642" t="31195" r="31012" b="4111"/>
          <a:stretch/>
        </p:blipFill>
        <p:spPr>
          <a:xfrm>
            <a:off x="10900071" y="5355528"/>
            <a:ext cx="1325091" cy="1401299"/>
          </a:xfrm>
          <a:prstGeom prst="rect">
            <a:avLst/>
          </a:prstGeom>
          <a:noFill/>
          <a:ln>
            <a:noFill/>
          </a:ln>
        </p:spPr>
      </p:pic>
      <p:pic>
        <p:nvPicPr>
          <p:cNvPr id="604" name="Google Shape;604;p19"/>
          <p:cNvPicPr preferRelativeResize="0"/>
          <p:nvPr/>
        </p:nvPicPr>
        <p:blipFill rotWithShape="1">
          <a:blip r:embed="rId7">
            <a:alphaModFix/>
          </a:blip>
          <a:srcRect l="24108" t="17379" r="35451" b="16393"/>
          <a:stretch/>
        </p:blipFill>
        <p:spPr>
          <a:xfrm>
            <a:off x="-94673" y="5470358"/>
            <a:ext cx="1274482" cy="1478256"/>
          </a:xfrm>
          <a:prstGeom prst="rect">
            <a:avLst/>
          </a:prstGeom>
          <a:noFill/>
          <a:ln>
            <a:noFill/>
          </a:ln>
        </p:spPr>
      </p:pic>
      <p:sp>
        <p:nvSpPr>
          <p:cNvPr id="605" name="Google Shape;605;p19"/>
          <p:cNvSpPr/>
          <p:nvPr/>
        </p:nvSpPr>
        <p:spPr>
          <a:xfrm>
            <a:off x="533400" y="685800"/>
            <a:ext cx="11258266" cy="3390901"/>
          </a:xfrm>
          <a:prstGeom prst="roundRect">
            <a:avLst>
              <a:gd name="adj" fmla="val 16667"/>
            </a:avLst>
          </a:prstGeom>
          <a:solidFill>
            <a:srgbClr val="EAF1DD">
              <a:alpha val="80000"/>
            </a:srgbClr>
          </a:solid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7030A0"/>
              </a:buClr>
              <a:buSzPts val="2400"/>
              <a:buFont typeface="Tahoma"/>
              <a:buNone/>
            </a:pPr>
            <a:r>
              <a:rPr lang="en-US" sz="2400" b="1" i="0" u="none" strike="noStrike" cap="none">
                <a:solidFill>
                  <a:srgbClr val="7030A0"/>
                </a:solidFill>
                <a:latin typeface="Tahoma"/>
                <a:ea typeface="Tahoma"/>
                <a:cs typeface="Tahoma"/>
                <a:sym typeface="Tahoma"/>
              </a:rPr>
              <a:t> </a:t>
            </a:r>
            <a:endParaRPr sz="2400" b="1" i="0" u="none" strike="noStrike" cap="none">
              <a:solidFill>
                <a:srgbClr val="7030A0"/>
              </a:solidFill>
              <a:latin typeface="Tahoma"/>
              <a:ea typeface="Tahoma"/>
              <a:cs typeface="Tahoma"/>
              <a:sym typeface="Tahoma"/>
            </a:endParaRPr>
          </a:p>
          <a:p>
            <a:pPr marL="0" marR="0" lvl="0" indent="0" algn="ctr" rtl="0">
              <a:lnSpc>
                <a:spcPct val="15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 </a:t>
            </a:r>
            <a:endParaRPr sz="2800" b="1" i="0" u="none" strike="noStrike" cap="none">
              <a:solidFill>
                <a:srgbClr val="FFFFFF"/>
              </a:solidFill>
              <a:latin typeface="Tahoma"/>
              <a:ea typeface="Tahoma"/>
              <a:cs typeface="Tahoma"/>
              <a:sym typeface="Tahoma"/>
            </a:endParaRPr>
          </a:p>
        </p:txBody>
      </p:sp>
      <p:sp>
        <p:nvSpPr>
          <p:cNvPr id="606" name="Google Shape;606;p19"/>
          <p:cNvSpPr/>
          <p:nvPr/>
        </p:nvSpPr>
        <p:spPr>
          <a:xfrm>
            <a:off x="4435522" y="0"/>
            <a:ext cx="2209800" cy="685800"/>
          </a:xfrm>
          <a:prstGeom prst="roundRect">
            <a:avLst>
              <a:gd name="adj" fmla="val 16667"/>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50"/>
              </a:buClr>
              <a:buSzPts val="2400"/>
              <a:buFont typeface="Tahoma"/>
              <a:buNone/>
            </a:pPr>
            <a:r>
              <a:rPr lang="en-US" sz="2400" b="1" i="0" u="none" strike="noStrike" cap="none">
                <a:solidFill>
                  <a:srgbClr val="00B050"/>
                </a:solidFill>
                <a:latin typeface="Tahoma"/>
                <a:ea typeface="Tahoma"/>
                <a:cs typeface="Tahoma"/>
                <a:sym typeface="Tahoma"/>
              </a:rPr>
              <a:t>Câu hỏi </a:t>
            </a:r>
            <a:endParaRPr/>
          </a:p>
        </p:txBody>
      </p:sp>
      <p:sp>
        <p:nvSpPr>
          <p:cNvPr id="607" name="Google Shape;607;p19"/>
          <p:cNvSpPr/>
          <p:nvPr/>
        </p:nvSpPr>
        <p:spPr>
          <a:xfrm>
            <a:off x="941696" y="3037595"/>
            <a:ext cx="10467832" cy="929138"/>
          </a:xfrm>
          <a:prstGeom prst="roundRect">
            <a:avLst>
              <a:gd name="adj" fmla="val 50000"/>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400"/>
              <a:buFont typeface="Tahoma"/>
              <a:buNone/>
            </a:pPr>
            <a:r>
              <a:rPr lang="en-US" sz="2400" b="1" i="0" u="none" strike="noStrike" cap="none">
                <a:solidFill>
                  <a:srgbClr val="FF0000"/>
                </a:solidFill>
                <a:latin typeface="Tahoma"/>
                <a:ea typeface="Tahoma"/>
                <a:cs typeface="Tahoma"/>
                <a:sym typeface="Tahoma"/>
              </a:rPr>
              <a:t>Đáp án: Quả bưởi</a:t>
            </a:r>
            <a:endParaRPr/>
          </a:p>
        </p:txBody>
      </p:sp>
      <p:sp>
        <p:nvSpPr>
          <p:cNvPr id="608" name="Google Shape;608;p19"/>
          <p:cNvSpPr/>
          <p:nvPr/>
        </p:nvSpPr>
        <p:spPr>
          <a:xfrm>
            <a:off x="1220107" y="1022385"/>
            <a:ext cx="9716135" cy="14452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400"/>
              <a:buFont typeface="Times New Roman"/>
              <a:buNone/>
            </a:pPr>
            <a:r>
              <a:rPr lang="en-US" sz="4400" b="1" i="0" u="none" strike="noStrike" cap="none">
                <a:solidFill>
                  <a:srgbClr val="00B050"/>
                </a:solidFill>
                <a:latin typeface="Times New Roman"/>
                <a:ea typeface="Times New Roman"/>
                <a:cs typeface="Times New Roman"/>
                <a:sym typeface="Times New Roman"/>
              </a:rPr>
              <a:t>Quả gì như quả bóng xanh</a:t>
            </a:r>
            <a:endParaRPr/>
          </a:p>
          <a:p>
            <a:pPr marL="0" marR="0" lvl="0" indent="0" algn="ctr" rtl="0">
              <a:lnSpc>
                <a:spcPct val="100000"/>
              </a:lnSpc>
              <a:spcBef>
                <a:spcPts val="0"/>
              </a:spcBef>
              <a:spcAft>
                <a:spcPts val="0"/>
              </a:spcAft>
              <a:buClr>
                <a:srgbClr val="00B050"/>
              </a:buClr>
              <a:buSzPts val="4400"/>
              <a:buFont typeface="Times New Roman"/>
              <a:buNone/>
            </a:pPr>
            <a:r>
              <a:rPr lang="en-US" sz="4400" b="1" i="0" u="none" strike="noStrike" cap="none">
                <a:solidFill>
                  <a:srgbClr val="00B050"/>
                </a:solidFill>
                <a:latin typeface="Times New Roman"/>
                <a:ea typeface="Times New Roman"/>
                <a:cs typeface="Times New Roman"/>
                <a:sym typeface="Times New Roman"/>
              </a:rPr>
              <a:t>Đung đưa trên cành chờ tết Trung thu ?</a:t>
            </a:r>
            <a:endParaRPr/>
          </a:p>
        </p:txBody>
      </p:sp>
      <p:pic>
        <p:nvPicPr>
          <p:cNvPr id="609" name="Google Shape;609;p19" descr="ALRMCLOK"/>
          <p:cNvPicPr preferRelativeResize="0"/>
          <p:nvPr/>
        </p:nvPicPr>
        <p:blipFill rotWithShape="1">
          <a:blip r:embed="rId8">
            <a:alphaModFix/>
          </a:blip>
          <a:srcRect/>
          <a:stretch/>
        </p:blipFill>
        <p:spPr>
          <a:xfrm>
            <a:off x="89254" y="114737"/>
            <a:ext cx="1008063" cy="1219200"/>
          </a:xfrm>
          <a:prstGeom prst="rect">
            <a:avLst/>
          </a:prstGeom>
          <a:noFill/>
          <a:ln>
            <a:noFill/>
          </a:ln>
        </p:spPr>
      </p:pic>
      <p:sp>
        <p:nvSpPr>
          <p:cNvPr id="610" name="Google Shape;610;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15</a:t>
            </a:r>
            <a:endParaRPr/>
          </a:p>
        </p:txBody>
      </p:sp>
      <p:sp>
        <p:nvSpPr>
          <p:cNvPr id="611" name="Google Shape;611;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14</a:t>
            </a:r>
            <a:endParaRPr/>
          </a:p>
        </p:txBody>
      </p:sp>
      <p:sp>
        <p:nvSpPr>
          <p:cNvPr id="612" name="Google Shape;612;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13</a:t>
            </a:r>
            <a:endParaRPr/>
          </a:p>
        </p:txBody>
      </p:sp>
      <p:sp>
        <p:nvSpPr>
          <p:cNvPr id="613" name="Google Shape;613;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12</a:t>
            </a:r>
            <a:endParaRPr/>
          </a:p>
        </p:txBody>
      </p:sp>
      <p:sp>
        <p:nvSpPr>
          <p:cNvPr id="614" name="Google Shape;614;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11</a:t>
            </a:r>
            <a:endParaRPr/>
          </a:p>
        </p:txBody>
      </p:sp>
      <p:sp>
        <p:nvSpPr>
          <p:cNvPr id="615" name="Google Shape;615;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10</a:t>
            </a:r>
            <a:endParaRPr/>
          </a:p>
        </p:txBody>
      </p:sp>
      <p:sp>
        <p:nvSpPr>
          <p:cNvPr id="616" name="Google Shape;616;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9</a:t>
            </a:r>
            <a:endParaRPr/>
          </a:p>
        </p:txBody>
      </p:sp>
      <p:sp>
        <p:nvSpPr>
          <p:cNvPr id="617" name="Google Shape;617;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8</a:t>
            </a:r>
            <a:endParaRPr/>
          </a:p>
        </p:txBody>
      </p:sp>
      <p:sp>
        <p:nvSpPr>
          <p:cNvPr id="618" name="Google Shape;618;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7</a:t>
            </a:r>
            <a:endParaRPr/>
          </a:p>
        </p:txBody>
      </p:sp>
      <p:sp>
        <p:nvSpPr>
          <p:cNvPr id="619" name="Google Shape;619;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6</a:t>
            </a:r>
            <a:endParaRPr/>
          </a:p>
        </p:txBody>
      </p:sp>
      <p:sp>
        <p:nvSpPr>
          <p:cNvPr id="620" name="Google Shape;620;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5</a:t>
            </a:r>
            <a:endParaRPr/>
          </a:p>
        </p:txBody>
      </p:sp>
      <p:sp>
        <p:nvSpPr>
          <p:cNvPr id="621" name="Google Shape;621;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4</a:t>
            </a:r>
            <a:endParaRPr/>
          </a:p>
        </p:txBody>
      </p:sp>
      <p:sp>
        <p:nvSpPr>
          <p:cNvPr id="622" name="Google Shape;622;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3</a:t>
            </a:r>
            <a:endParaRPr/>
          </a:p>
        </p:txBody>
      </p:sp>
      <p:sp>
        <p:nvSpPr>
          <p:cNvPr id="623" name="Google Shape;623;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2</a:t>
            </a:r>
            <a:endParaRPr/>
          </a:p>
        </p:txBody>
      </p:sp>
      <p:sp>
        <p:nvSpPr>
          <p:cNvPr id="624" name="Google Shape;624;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1</a:t>
            </a:r>
            <a:endParaRPr/>
          </a:p>
        </p:txBody>
      </p:sp>
      <p:sp>
        <p:nvSpPr>
          <p:cNvPr id="625" name="Google Shape;625;p19"/>
          <p:cNvSpPr/>
          <p:nvPr/>
        </p:nvSpPr>
        <p:spPr>
          <a:xfrm>
            <a:off x="317854" y="495737"/>
            <a:ext cx="533400" cy="53340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2608"/>
              </a:buClr>
              <a:buSzPts val="2800"/>
              <a:buFont typeface="Arial"/>
              <a:buNone/>
            </a:pPr>
            <a:r>
              <a:rPr lang="en-US" sz="2800" b="0" i="0" u="none" strike="noStrike" cap="none">
                <a:solidFill>
                  <a:srgbClr val="DC2608"/>
                </a:solidFill>
                <a:latin typeface="Arial"/>
                <a:ea typeface="Arial"/>
                <a:cs typeface="Arial"/>
                <a:sym typeface="Arial"/>
              </a:rPr>
              <a:t>0</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5000"/>
                                        <p:tgtEl>
                                          <p:spTgt spid="602"/>
                                        </p:tgtEl>
                                      </p:cBhvr>
                                    </p:animEffect>
                                  </p:childTnLst>
                                </p:cTn>
                              </p:par>
                              <p:par>
                                <p:cTn id="8" presetID="23" presetClass="entr" presetSubtype="16" fill="hold" nodeType="withEffect">
                                  <p:stCondLst>
                                    <p:cond delay="0"/>
                                  </p:stCondLst>
                                  <p:childTnLst>
                                    <p:set>
                                      <p:cBhvr>
                                        <p:cTn id="9" dur="1" fill="hold">
                                          <p:stCondLst>
                                            <p:cond delay="0"/>
                                          </p:stCondLst>
                                        </p:cTn>
                                        <p:tgtEl>
                                          <p:spTgt spid="606"/>
                                        </p:tgtEl>
                                        <p:attrNameLst>
                                          <p:attrName>style.visibility</p:attrName>
                                        </p:attrNameLst>
                                      </p:cBhvr>
                                      <p:to>
                                        <p:strVal val="visible"/>
                                      </p:to>
                                    </p:set>
                                    <p:anim calcmode="lin" valueType="num">
                                      <p:cBhvr additive="base">
                                        <p:cTn id="10" dur="500"/>
                                        <p:tgtEl>
                                          <p:spTgt spid="606"/>
                                        </p:tgtEl>
                                        <p:attrNameLst>
                                          <p:attrName>ppt_w</p:attrName>
                                        </p:attrNameLst>
                                      </p:cBhvr>
                                      <p:tavLst>
                                        <p:tav tm="0">
                                          <p:val>
                                            <p:strVal val="0"/>
                                          </p:val>
                                        </p:tav>
                                        <p:tav tm="100000">
                                          <p:val>
                                            <p:strVal val="#ppt_w"/>
                                          </p:val>
                                        </p:tav>
                                      </p:tavLst>
                                    </p:anim>
                                    <p:anim calcmode="lin" valueType="num">
                                      <p:cBhvr additive="base">
                                        <p:cTn id="11" dur="500"/>
                                        <p:tgtEl>
                                          <p:spTgt spid="606"/>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05"/>
                                        </p:tgtEl>
                                        <p:attrNameLst>
                                          <p:attrName>style.visibility</p:attrName>
                                        </p:attrNameLst>
                                      </p:cBhvr>
                                      <p:to>
                                        <p:strVal val="visible"/>
                                      </p:to>
                                    </p:set>
                                    <p:anim calcmode="lin" valueType="num">
                                      <p:cBhvr additive="base">
                                        <p:cTn id="14" dur="500"/>
                                        <p:tgtEl>
                                          <p:spTgt spid="605"/>
                                        </p:tgtEl>
                                        <p:attrNameLst>
                                          <p:attrName>ppt_w</p:attrName>
                                        </p:attrNameLst>
                                      </p:cBhvr>
                                      <p:tavLst>
                                        <p:tav tm="0">
                                          <p:val>
                                            <p:strVal val="0"/>
                                          </p:val>
                                        </p:tav>
                                        <p:tav tm="100000">
                                          <p:val>
                                            <p:strVal val="#ppt_w"/>
                                          </p:val>
                                        </p:tav>
                                      </p:tavLst>
                                    </p:anim>
                                    <p:anim calcmode="lin" valueType="num">
                                      <p:cBhvr additive="base">
                                        <p:cTn id="15" dur="500"/>
                                        <p:tgtEl>
                                          <p:spTgt spid="605"/>
                                        </p:tgtEl>
                                        <p:attrNameLst>
                                          <p:attrName>ppt_h</p:attrName>
                                        </p:attrNameLst>
                                      </p:cBhvr>
                                      <p:tavLst>
                                        <p:tav tm="0">
                                          <p:val>
                                            <p:str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608"/>
                                        </p:tgtEl>
                                        <p:attrNameLst>
                                          <p:attrName>style.visibility</p:attrName>
                                        </p:attrNameLst>
                                      </p:cBhvr>
                                      <p:to>
                                        <p:strVal val="visible"/>
                                      </p:to>
                                    </p:set>
                                    <p:animEffect transition="in" filter="fade">
                                      <p:cBhvr>
                                        <p:cTn id="18" dur="1000"/>
                                        <p:tgtEl>
                                          <p:spTgt spid="60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07"/>
                                        </p:tgtEl>
                                        <p:attrNameLst>
                                          <p:attrName>style.visibility</p:attrName>
                                        </p:attrNameLst>
                                      </p:cBhvr>
                                      <p:to>
                                        <p:strVal val="visible"/>
                                      </p:to>
                                    </p:set>
                                    <p:anim calcmode="lin" valueType="num">
                                      <p:cBhvr additive="base">
                                        <p:cTn id="23" dur="500"/>
                                        <p:tgtEl>
                                          <p:spTgt spid="607"/>
                                        </p:tgtEl>
                                        <p:attrNameLst>
                                          <p:attrName>ppt_w</p:attrName>
                                        </p:attrNameLst>
                                      </p:cBhvr>
                                      <p:tavLst>
                                        <p:tav tm="0">
                                          <p:val>
                                            <p:strVal val="0"/>
                                          </p:val>
                                        </p:tav>
                                        <p:tav tm="100000">
                                          <p:val>
                                            <p:strVal val="#ppt_w"/>
                                          </p:val>
                                        </p:tav>
                                      </p:tavLst>
                                    </p:anim>
                                    <p:anim calcmode="lin" valueType="num">
                                      <p:cBhvr additive="base">
                                        <p:cTn id="24" dur="500"/>
                                        <p:tgtEl>
                                          <p:spTgt spid="60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1000"/>
                                  </p:stCondLst>
                                  <p:childTnLst>
                                    <p:set>
                                      <p:cBhvr>
                                        <p:cTn id="28" dur="1" fill="hold">
                                          <p:stCondLst>
                                            <p:cond delay="0"/>
                                          </p:stCondLst>
                                        </p:cTn>
                                        <p:tgtEl>
                                          <p:spTgt spid="610"/>
                                        </p:tgtEl>
                                        <p:attrNameLst>
                                          <p:attrName>style.visibility</p:attrName>
                                        </p:attrNameLst>
                                      </p:cBhvr>
                                      <p:to>
                                        <p:strVal val="visible"/>
                                      </p:to>
                                    </p:set>
                                  </p:childTnLst>
                                </p:cTn>
                              </p:par>
                            </p:childTnLst>
                          </p:cTn>
                        </p:par>
                        <p:par>
                          <p:cTn id="29" fill="hold">
                            <p:stCondLst>
                              <p:cond delay="1"/>
                            </p:stCondLst>
                            <p:childTnLst>
                              <p:par>
                                <p:cTn id="30" presetID="1" presetClass="entr" presetSubtype="0" fill="hold" nodeType="afterEffect">
                                  <p:stCondLst>
                                    <p:cond delay="1000"/>
                                  </p:stCondLst>
                                  <p:childTnLst>
                                    <p:set>
                                      <p:cBhvr>
                                        <p:cTn id="31" dur="1" fill="hold">
                                          <p:stCondLst>
                                            <p:cond delay="0"/>
                                          </p:stCondLst>
                                        </p:cTn>
                                        <p:tgtEl>
                                          <p:spTgt spid="611"/>
                                        </p:tgtEl>
                                        <p:attrNameLst>
                                          <p:attrName>style.visibility</p:attrName>
                                        </p:attrNameLst>
                                      </p:cBhvr>
                                      <p:to>
                                        <p:strVal val="visible"/>
                                      </p:to>
                                    </p:set>
                                  </p:childTnLst>
                                </p:cTn>
                              </p:par>
                            </p:childTnLst>
                          </p:cTn>
                        </p:par>
                        <p:par>
                          <p:cTn id="32" fill="hold">
                            <p:stCondLst>
                              <p:cond delay="2"/>
                            </p:stCondLst>
                            <p:childTnLst>
                              <p:par>
                                <p:cTn id="33" presetID="1" presetClass="entr" presetSubtype="0" fill="hold" nodeType="afterEffect">
                                  <p:stCondLst>
                                    <p:cond delay="1000"/>
                                  </p:stCondLst>
                                  <p:childTnLst>
                                    <p:set>
                                      <p:cBhvr>
                                        <p:cTn id="34" dur="1" fill="hold">
                                          <p:stCondLst>
                                            <p:cond delay="0"/>
                                          </p:stCondLst>
                                        </p:cTn>
                                        <p:tgtEl>
                                          <p:spTgt spid="612"/>
                                        </p:tgtEl>
                                        <p:attrNameLst>
                                          <p:attrName>style.visibility</p:attrName>
                                        </p:attrNameLst>
                                      </p:cBhvr>
                                      <p:to>
                                        <p:strVal val="visible"/>
                                      </p:to>
                                    </p:set>
                                  </p:childTnLst>
                                </p:cTn>
                              </p:par>
                            </p:childTnLst>
                          </p:cTn>
                        </p:par>
                        <p:par>
                          <p:cTn id="35" fill="hold">
                            <p:stCondLst>
                              <p:cond delay="3"/>
                            </p:stCondLst>
                            <p:childTnLst>
                              <p:par>
                                <p:cTn id="36" presetID="1" presetClass="entr" presetSubtype="0" fill="hold" nodeType="afterEffect">
                                  <p:stCondLst>
                                    <p:cond delay="1000"/>
                                  </p:stCondLst>
                                  <p:childTnLst>
                                    <p:set>
                                      <p:cBhvr>
                                        <p:cTn id="37" dur="1" fill="hold">
                                          <p:stCondLst>
                                            <p:cond delay="0"/>
                                          </p:stCondLst>
                                        </p:cTn>
                                        <p:tgtEl>
                                          <p:spTgt spid="613"/>
                                        </p:tgtEl>
                                        <p:attrNameLst>
                                          <p:attrName>style.visibility</p:attrName>
                                        </p:attrNameLst>
                                      </p:cBhvr>
                                      <p:to>
                                        <p:strVal val="visible"/>
                                      </p:to>
                                    </p:set>
                                  </p:childTnLst>
                                </p:cTn>
                              </p:par>
                            </p:childTnLst>
                          </p:cTn>
                        </p:par>
                        <p:par>
                          <p:cTn id="38" fill="hold">
                            <p:stCondLst>
                              <p:cond delay="4"/>
                            </p:stCondLst>
                            <p:childTnLst>
                              <p:par>
                                <p:cTn id="39" presetID="1" presetClass="entr" presetSubtype="0" fill="hold" nodeType="afterEffect">
                                  <p:stCondLst>
                                    <p:cond delay="1000"/>
                                  </p:stCondLst>
                                  <p:childTnLst>
                                    <p:set>
                                      <p:cBhvr>
                                        <p:cTn id="40" dur="1" fill="hold">
                                          <p:stCondLst>
                                            <p:cond delay="0"/>
                                          </p:stCondLst>
                                        </p:cTn>
                                        <p:tgtEl>
                                          <p:spTgt spid="614"/>
                                        </p:tgtEl>
                                        <p:attrNameLst>
                                          <p:attrName>style.visibility</p:attrName>
                                        </p:attrNameLst>
                                      </p:cBhvr>
                                      <p:to>
                                        <p:strVal val="visible"/>
                                      </p:to>
                                    </p:set>
                                  </p:childTnLst>
                                </p:cTn>
                              </p:par>
                            </p:childTnLst>
                          </p:cTn>
                        </p:par>
                        <p:par>
                          <p:cTn id="41" fill="hold">
                            <p:stCondLst>
                              <p:cond delay="5"/>
                            </p:stCondLst>
                            <p:childTnLst>
                              <p:par>
                                <p:cTn id="42" presetID="1" presetClass="entr" presetSubtype="0" fill="hold" nodeType="afterEffect">
                                  <p:stCondLst>
                                    <p:cond delay="1000"/>
                                  </p:stCondLst>
                                  <p:childTnLst>
                                    <p:set>
                                      <p:cBhvr>
                                        <p:cTn id="43" dur="1" fill="hold">
                                          <p:stCondLst>
                                            <p:cond delay="0"/>
                                          </p:stCondLst>
                                        </p:cTn>
                                        <p:tgtEl>
                                          <p:spTgt spid="615"/>
                                        </p:tgtEl>
                                        <p:attrNameLst>
                                          <p:attrName>style.visibility</p:attrName>
                                        </p:attrNameLst>
                                      </p:cBhvr>
                                      <p:to>
                                        <p:strVal val="visible"/>
                                      </p:to>
                                    </p:set>
                                  </p:childTnLst>
                                </p:cTn>
                              </p:par>
                            </p:childTnLst>
                          </p:cTn>
                        </p:par>
                        <p:par>
                          <p:cTn id="44" fill="hold">
                            <p:stCondLst>
                              <p:cond delay="6"/>
                            </p:stCondLst>
                            <p:childTnLst>
                              <p:par>
                                <p:cTn id="45" presetID="1" presetClass="entr" presetSubtype="0" fill="hold" nodeType="afterEffect">
                                  <p:stCondLst>
                                    <p:cond delay="1000"/>
                                  </p:stCondLst>
                                  <p:childTnLst>
                                    <p:set>
                                      <p:cBhvr>
                                        <p:cTn id="46" dur="1" fill="hold">
                                          <p:stCondLst>
                                            <p:cond delay="0"/>
                                          </p:stCondLst>
                                        </p:cTn>
                                        <p:tgtEl>
                                          <p:spTgt spid="616"/>
                                        </p:tgtEl>
                                        <p:attrNameLst>
                                          <p:attrName>style.visibility</p:attrName>
                                        </p:attrNameLst>
                                      </p:cBhvr>
                                      <p:to>
                                        <p:strVal val="visible"/>
                                      </p:to>
                                    </p:set>
                                  </p:childTnLst>
                                </p:cTn>
                              </p:par>
                            </p:childTnLst>
                          </p:cTn>
                        </p:par>
                        <p:par>
                          <p:cTn id="47" fill="hold">
                            <p:stCondLst>
                              <p:cond delay="7"/>
                            </p:stCondLst>
                            <p:childTnLst>
                              <p:par>
                                <p:cTn id="48" presetID="1" presetClass="entr" presetSubtype="0" fill="hold" nodeType="afterEffect">
                                  <p:stCondLst>
                                    <p:cond delay="1000"/>
                                  </p:stCondLst>
                                  <p:childTnLst>
                                    <p:set>
                                      <p:cBhvr>
                                        <p:cTn id="49" dur="1" fill="hold">
                                          <p:stCondLst>
                                            <p:cond delay="0"/>
                                          </p:stCondLst>
                                        </p:cTn>
                                        <p:tgtEl>
                                          <p:spTgt spid="617"/>
                                        </p:tgtEl>
                                        <p:attrNameLst>
                                          <p:attrName>style.visibility</p:attrName>
                                        </p:attrNameLst>
                                      </p:cBhvr>
                                      <p:to>
                                        <p:strVal val="visible"/>
                                      </p:to>
                                    </p:set>
                                  </p:childTnLst>
                                </p:cTn>
                              </p:par>
                            </p:childTnLst>
                          </p:cTn>
                        </p:par>
                        <p:par>
                          <p:cTn id="50" fill="hold">
                            <p:stCondLst>
                              <p:cond delay="8"/>
                            </p:stCondLst>
                            <p:childTnLst>
                              <p:par>
                                <p:cTn id="51" presetID="1" presetClass="entr" presetSubtype="0" fill="hold" nodeType="afterEffect">
                                  <p:stCondLst>
                                    <p:cond delay="1000"/>
                                  </p:stCondLst>
                                  <p:childTnLst>
                                    <p:set>
                                      <p:cBhvr>
                                        <p:cTn id="52" dur="1" fill="hold">
                                          <p:stCondLst>
                                            <p:cond delay="0"/>
                                          </p:stCondLst>
                                        </p:cTn>
                                        <p:tgtEl>
                                          <p:spTgt spid="618"/>
                                        </p:tgtEl>
                                        <p:attrNameLst>
                                          <p:attrName>style.visibility</p:attrName>
                                        </p:attrNameLst>
                                      </p:cBhvr>
                                      <p:to>
                                        <p:strVal val="visible"/>
                                      </p:to>
                                    </p:set>
                                  </p:childTnLst>
                                </p:cTn>
                              </p:par>
                            </p:childTnLst>
                          </p:cTn>
                        </p:par>
                        <p:par>
                          <p:cTn id="53" fill="hold">
                            <p:stCondLst>
                              <p:cond delay="9"/>
                            </p:stCondLst>
                            <p:childTnLst>
                              <p:par>
                                <p:cTn id="54" presetID="1" presetClass="entr" presetSubtype="0" fill="hold" nodeType="afterEffect">
                                  <p:stCondLst>
                                    <p:cond delay="1000"/>
                                  </p:stCondLst>
                                  <p:childTnLst>
                                    <p:set>
                                      <p:cBhvr>
                                        <p:cTn id="55" dur="1" fill="hold">
                                          <p:stCondLst>
                                            <p:cond delay="0"/>
                                          </p:stCondLst>
                                        </p:cTn>
                                        <p:tgtEl>
                                          <p:spTgt spid="619"/>
                                        </p:tgtEl>
                                        <p:attrNameLst>
                                          <p:attrName>style.visibility</p:attrName>
                                        </p:attrNameLst>
                                      </p:cBhvr>
                                      <p:to>
                                        <p:strVal val="visible"/>
                                      </p:to>
                                    </p:set>
                                  </p:childTnLst>
                                </p:cTn>
                              </p:par>
                            </p:childTnLst>
                          </p:cTn>
                        </p:par>
                        <p:par>
                          <p:cTn id="56" fill="hold">
                            <p:stCondLst>
                              <p:cond delay="10"/>
                            </p:stCondLst>
                            <p:childTnLst>
                              <p:par>
                                <p:cTn id="57" presetID="1" presetClass="entr" presetSubtype="0" fill="hold" nodeType="afterEffect">
                                  <p:stCondLst>
                                    <p:cond delay="1000"/>
                                  </p:stCondLst>
                                  <p:childTnLst>
                                    <p:set>
                                      <p:cBhvr>
                                        <p:cTn id="58" dur="1" fill="hold">
                                          <p:stCondLst>
                                            <p:cond delay="0"/>
                                          </p:stCondLst>
                                        </p:cTn>
                                        <p:tgtEl>
                                          <p:spTgt spid="620"/>
                                        </p:tgtEl>
                                        <p:attrNameLst>
                                          <p:attrName>style.visibility</p:attrName>
                                        </p:attrNameLst>
                                      </p:cBhvr>
                                      <p:to>
                                        <p:strVal val="visible"/>
                                      </p:to>
                                    </p:set>
                                  </p:childTnLst>
                                </p:cTn>
                              </p:par>
                            </p:childTnLst>
                          </p:cTn>
                        </p:par>
                        <p:par>
                          <p:cTn id="59" fill="hold">
                            <p:stCondLst>
                              <p:cond delay="11"/>
                            </p:stCondLst>
                            <p:childTnLst>
                              <p:par>
                                <p:cTn id="60" presetID="1" presetClass="entr" presetSubtype="0" fill="hold" nodeType="afterEffect">
                                  <p:stCondLst>
                                    <p:cond delay="1000"/>
                                  </p:stCondLst>
                                  <p:childTnLst>
                                    <p:set>
                                      <p:cBhvr>
                                        <p:cTn id="61" dur="1" fill="hold">
                                          <p:stCondLst>
                                            <p:cond delay="0"/>
                                          </p:stCondLst>
                                        </p:cTn>
                                        <p:tgtEl>
                                          <p:spTgt spid="621"/>
                                        </p:tgtEl>
                                        <p:attrNameLst>
                                          <p:attrName>style.visibility</p:attrName>
                                        </p:attrNameLst>
                                      </p:cBhvr>
                                      <p:to>
                                        <p:strVal val="visible"/>
                                      </p:to>
                                    </p:set>
                                  </p:childTnLst>
                                </p:cTn>
                              </p:par>
                            </p:childTnLst>
                          </p:cTn>
                        </p:par>
                        <p:par>
                          <p:cTn id="62" fill="hold">
                            <p:stCondLst>
                              <p:cond delay="12"/>
                            </p:stCondLst>
                            <p:childTnLst>
                              <p:par>
                                <p:cTn id="63" presetID="1" presetClass="entr" presetSubtype="0" fill="hold" nodeType="afterEffect">
                                  <p:stCondLst>
                                    <p:cond delay="1000"/>
                                  </p:stCondLst>
                                  <p:childTnLst>
                                    <p:set>
                                      <p:cBhvr>
                                        <p:cTn id="64" dur="1" fill="hold">
                                          <p:stCondLst>
                                            <p:cond delay="0"/>
                                          </p:stCondLst>
                                        </p:cTn>
                                        <p:tgtEl>
                                          <p:spTgt spid="622"/>
                                        </p:tgtEl>
                                        <p:attrNameLst>
                                          <p:attrName>style.visibility</p:attrName>
                                        </p:attrNameLst>
                                      </p:cBhvr>
                                      <p:to>
                                        <p:strVal val="visible"/>
                                      </p:to>
                                    </p:set>
                                  </p:childTnLst>
                                </p:cTn>
                              </p:par>
                            </p:childTnLst>
                          </p:cTn>
                        </p:par>
                        <p:par>
                          <p:cTn id="65" fill="hold">
                            <p:stCondLst>
                              <p:cond delay="13"/>
                            </p:stCondLst>
                            <p:childTnLst>
                              <p:par>
                                <p:cTn id="66" presetID="1" presetClass="entr" presetSubtype="0" fill="hold" nodeType="afterEffect">
                                  <p:stCondLst>
                                    <p:cond delay="1000"/>
                                  </p:stCondLst>
                                  <p:childTnLst>
                                    <p:set>
                                      <p:cBhvr>
                                        <p:cTn id="67" dur="1" fill="hold">
                                          <p:stCondLst>
                                            <p:cond delay="0"/>
                                          </p:stCondLst>
                                        </p:cTn>
                                        <p:tgtEl>
                                          <p:spTgt spid="623"/>
                                        </p:tgtEl>
                                        <p:attrNameLst>
                                          <p:attrName>style.visibility</p:attrName>
                                        </p:attrNameLst>
                                      </p:cBhvr>
                                      <p:to>
                                        <p:strVal val="visible"/>
                                      </p:to>
                                    </p:set>
                                  </p:childTnLst>
                                </p:cTn>
                              </p:par>
                            </p:childTnLst>
                          </p:cTn>
                        </p:par>
                        <p:par>
                          <p:cTn id="68" fill="hold">
                            <p:stCondLst>
                              <p:cond delay="14"/>
                            </p:stCondLst>
                            <p:childTnLst>
                              <p:par>
                                <p:cTn id="69" presetID="1" presetClass="entr" presetSubtype="0" fill="hold" nodeType="afterEffect">
                                  <p:stCondLst>
                                    <p:cond delay="1000"/>
                                  </p:stCondLst>
                                  <p:childTnLst>
                                    <p:set>
                                      <p:cBhvr>
                                        <p:cTn id="70" dur="1" fill="hold">
                                          <p:stCondLst>
                                            <p:cond delay="0"/>
                                          </p:stCondLst>
                                        </p:cTn>
                                        <p:tgtEl>
                                          <p:spTgt spid="624"/>
                                        </p:tgtEl>
                                        <p:attrNameLst>
                                          <p:attrName>style.visibility</p:attrName>
                                        </p:attrNameLst>
                                      </p:cBhvr>
                                      <p:to>
                                        <p:strVal val="visible"/>
                                      </p:to>
                                    </p:set>
                                  </p:childTnLst>
                                </p:cTn>
                              </p:par>
                            </p:childTnLst>
                          </p:cTn>
                        </p:par>
                        <p:par>
                          <p:cTn id="71" fill="hold">
                            <p:stCondLst>
                              <p:cond delay="15"/>
                            </p:stCondLst>
                            <p:childTnLst>
                              <p:par>
                                <p:cTn id="72" presetID="1" presetClass="entr" presetSubtype="0" fill="hold" nodeType="afterEffect">
                                  <p:stCondLst>
                                    <p:cond delay="1000"/>
                                  </p:stCondLst>
                                  <p:childTnLst>
                                    <p:set>
                                      <p:cBhvr>
                                        <p:cTn id="73" dur="1" fill="hold">
                                          <p:stCondLst>
                                            <p:cond delay="0"/>
                                          </p:stCondLst>
                                        </p:cTn>
                                        <p:tgtEl>
                                          <p:spTgt spid="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3"/>
          <p:cNvPicPr preferRelativeResize="0"/>
          <p:nvPr/>
        </p:nvPicPr>
        <p:blipFill rotWithShape="1">
          <a:blip r:embed="rId3">
            <a:alphaModFix/>
          </a:blip>
          <a:srcRect/>
          <a:stretch/>
        </p:blipFill>
        <p:spPr>
          <a:xfrm rot="-5400000">
            <a:off x="2919148" y="-2433011"/>
            <a:ext cx="6349846" cy="11655706"/>
          </a:xfrm>
          <a:prstGeom prst="rect">
            <a:avLst/>
          </a:prstGeom>
          <a:noFill/>
          <a:ln>
            <a:noFill/>
          </a:ln>
        </p:spPr>
      </p:pic>
      <p:pic>
        <p:nvPicPr>
          <p:cNvPr id="378" name="Google Shape;378;p3"/>
          <p:cNvPicPr preferRelativeResize="0"/>
          <p:nvPr/>
        </p:nvPicPr>
        <p:blipFill rotWithShape="1">
          <a:blip r:embed="rId4">
            <a:alphaModFix/>
          </a:blip>
          <a:srcRect l="66515" b="75097"/>
          <a:stretch/>
        </p:blipFill>
        <p:spPr>
          <a:xfrm rot="660128">
            <a:off x="9693355" y="-1175868"/>
            <a:ext cx="3020116" cy="3146513"/>
          </a:xfrm>
          <a:prstGeom prst="rect">
            <a:avLst/>
          </a:prstGeom>
          <a:noFill/>
          <a:ln>
            <a:noFill/>
          </a:ln>
        </p:spPr>
      </p:pic>
      <p:grpSp>
        <p:nvGrpSpPr>
          <p:cNvPr id="379" name="Google Shape;379;p3"/>
          <p:cNvGrpSpPr/>
          <p:nvPr/>
        </p:nvGrpSpPr>
        <p:grpSpPr>
          <a:xfrm>
            <a:off x="11069460" y="1954549"/>
            <a:ext cx="1314731" cy="1298169"/>
            <a:chOff x="-108229" y="935977"/>
            <a:chExt cx="1314731" cy="1298169"/>
          </a:xfrm>
        </p:grpSpPr>
        <p:pic>
          <p:nvPicPr>
            <p:cNvPr id="380" name="Google Shape;380;p3"/>
            <p:cNvPicPr preferRelativeResize="0"/>
            <p:nvPr/>
          </p:nvPicPr>
          <p:blipFill rotWithShape="1">
            <a:blip r:embed="rId5">
              <a:alphaModFix/>
            </a:blip>
            <a:srcRect/>
            <a:stretch/>
          </p:blipFill>
          <p:spPr>
            <a:xfrm rot="1374652">
              <a:off x="115079" y="968971"/>
              <a:ext cx="419196" cy="1232181"/>
            </a:xfrm>
            <a:prstGeom prst="rect">
              <a:avLst/>
            </a:prstGeom>
            <a:noFill/>
            <a:ln>
              <a:noFill/>
            </a:ln>
          </p:spPr>
        </p:pic>
        <p:pic>
          <p:nvPicPr>
            <p:cNvPr id="381" name="Google Shape;381;p3"/>
            <p:cNvPicPr preferRelativeResize="0"/>
            <p:nvPr/>
          </p:nvPicPr>
          <p:blipFill rotWithShape="1">
            <a:blip r:embed="rId6">
              <a:alphaModFix/>
            </a:blip>
            <a:srcRect/>
            <a:stretch/>
          </p:blipFill>
          <p:spPr>
            <a:xfrm>
              <a:off x="634872" y="1274025"/>
              <a:ext cx="571630" cy="787579"/>
            </a:xfrm>
            <a:prstGeom prst="rect">
              <a:avLst/>
            </a:prstGeom>
            <a:noFill/>
            <a:ln>
              <a:noFill/>
            </a:ln>
          </p:spPr>
        </p:pic>
      </p:grpSp>
      <p:grpSp>
        <p:nvGrpSpPr>
          <p:cNvPr id="382" name="Google Shape;382;p3"/>
          <p:cNvGrpSpPr/>
          <p:nvPr/>
        </p:nvGrpSpPr>
        <p:grpSpPr>
          <a:xfrm>
            <a:off x="7366578" y="3252718"/>
            <a:ext cx="4731798" cy="3759028"/>
            <a:chOff x="-591423" y="1707337"/>
            <a:chExt cx="7679682" cy="5787085"/>
          </a:xfrm>
        </p:grpSpPr>
        <p:pic>
          <p:nvPicPr>
            <p:cNvPr id="383" name="Google Shape;383;p3"/>
            <p:cNvPicPr preferRelativeResize="0"/>
            <p:nvPr/>
          </p:nvPicPr>
          <p:blipFill rotWithShape="1">
            <a:blip r:embed="rId7">
              <a:alphaModFix/>
            </a:blip>
            <a:srcRect l="8007" t="35025" r="59440" b="34782"/>
            <a:stretch/>
          </p:blipFill>
          <p:spPr>
            <a:xfrm>
              <a:off x="-591423" y="1707337"/>
              <a:ext cx="4429760" cy="5492902"/>
            </a:xfrm>
            <a:prstGeom prst="rect">
              <a:avLst/>
            </a:prstGeom>
            <a:noFill/>
            <a:ln>
              <a:noFill/>
            </a:ln>
          </p:spPr>
        </p:pic>
        <p:pic>
          <p:nvPicPr>
            <p:cNvPr id="384" name="Google Shape;384;p3"/>
            <p:cNvPicPr preferRelativeResize="0"/>
            <p:nvPr/>
          </p:nvPicPr>
          <p:blipFill rotWithShape="1">
            <a:blip r:embed="rId7">
              <a:alphaModFix/>
            </a:blip>
            <a:srcRect l="56471" t="36973" r="10977" b="32834"/>
            <a:stretch/>
          </p:blipFill>
          <p:spPr>
            <a:xfrm>
              <a:off x="2621901" y="2001520"/>
              <a:ext cx="4466358" cy="5492902"/>
            </a:xfrm>
            <a:prstGeom prst="rect">
              <a:avLst/>
            </a:prstGeom>
            <a:noFill/>
            <a:ln>
              <a:noFill/>
            </a:ln>
          </p:spPr>
        </p:pic>
      </p:grpSp>
      <p:sp>
        <p:nvSpPr>
          <p:cNvPr id="385" name="Google Shape;385;p3"/>
          <p:cNvSpPr/>
          <p:nvPr/>
        </p:nvSpPr>
        <p:spPr>
          <a:xfrm>
            <a:off x="719208" y="1445087"/>
            <a:ext cx="9897261"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4472C4"/>
                </a:solidFill>
                <a:latin typeface="Arial Rounded"/>
                <a:ea typeface="Arial Rounded"/>
                <a:cs typeface="Arial Rounded"/>
                <a:sym typeface="Arial Rounded"/>
              </a:rPr>
              <a:t>Hoạt động 1:</a:t>
            </a:r>
            <a:endParaRPr/>
          </a:p>
          <a:p>
            <a:pPr marL="0" marR="0" lvl="0" indent="0" algn="ctr" rtl="0">
              <a:spcBef>
                <a:spcPts val="0"/>
              </a:spcBef>
              <a:spcAft>
                <a:spcPts val="0"/>
              </a:spcAft>
              <a:buNone/>
            </a:pPr>
            <a:r>
              <a:rPr lang="en-US" sz="4800" b="1">
                <a:solidFill>
                  <a:srgbClr val="4472C4"/>
                </a:solidFill>
                <a:latin typeface="Arial Rounded"/>
                <a:ea typeface="Arial Rounded"/>
                <a:cs typeface="Arial Rounded"/>
                <a:sym typeface="Arial Rounded"/>
              </a:rPr>
              <a:t> Kể về điều đáng nhớ trong kì nghỉ hè.</a:t>
            </a:r>
            <a:endParaRPr sz="4800" b="1" i="0" u="none" strike="noStrike" cap="none">
              <a:solidFill>
                <a:srgbClr val="4472C4"/>
              </a:solidFill>
              <a:latin typeface="Arial Rounded"/>
              <a:ea typeface="Arial Rounded"/>
              <a:cs typeface="Arial Rounded"/>
              <a:sym typeface="Arial Rounded"/>
            </a:endParaRPr>
          </a:p>
        </p:txBody>
      </p:sp>
      <p:sp>
        <p:nvSpPr>
          <p:cNvPr id="386" name="Google Shape;386;p3"/>
          <p:cNvSpPr/>
          <p:nvPr/>
        </p:nvSpPr>
        <p:spPr>
          <a:xfrm>
            <a:off x="1623915" y="3058424"/>
            <a:ext cx="835196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1">
                <a:solidFill>
                  <a:schemeClr val="dk1"/>
                </a:solidFill>
                <a:latin typeface="Arial Rounded"/>
                <a:ea typeface="Arial Rounded"/>
                <a:cs typeface="Arial Rounded"/>
                <a:sym typeface="Arial Rounded"/>
              </a:rPr>
              <a:t>Quan sát tranh và trả lời câu hỏi</a:t>
            </a:r>
            <a:endParaRPr sz="4800" b="1" i="1" u="none" strike="noStrike" cap="none">
              <a:solidFill>
                <a:schemeClr val="dk1"/>
              </a:solidFill>
              <a:latin typeface="Arial Rounded"/>
              <a:ea typeface="Arial Rounded"/>
              <a:cs typeface="Arial Rounded"/>
              <a:sym typeface="Arial Rounde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 calcmode="lin" valueType="num">
                                      <p:cBhvr additive="base">
                                        <p:cTn id="7" dur="500"/>
                                        <p:tgtEl>
                                          <p:spTgt spid="3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6"/>
                                        </p:tgtEl>
                                        <p:attrNameLst>
                                          <p:attrName>style.visibility</p:attrName>
                                        </p:attrNameLst>
                                      </p:cBhvr>
                                      <p:to>
                                        <p:strVal val="visible"/>
                                      </p:to>
                                    </p:set>
                                    <p:anim calcmode="lin" valueType="num">
                                      <p:cBhvr additive="base">
                                        <p:cTn id="12" dur="500"/>
                                        <p:tgtEl>
                                          <p:spTgt spid="38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6">
                                            <p:txEl>
                                              <p:pRg st="0" end="0"/>
                                            </p:txEl>
                                          </p:spTgt>
                                        </p:tgtEl>
                                        <p:attrNameLst>
                                          <p:attrName>style.visibility</p:attrName>
                                        </p:attrNameLst>
                                      </p:cBhvr>
                                      <p:to>
                                        <p:strVal val="visible"/>
                                      </p:to>
                                    </p:set>
                                    <p:animEffect transition="in" filter="fade">
                                      <p:cBhvr>
                                        <p:cTn id="17" dur="1000"/>
                                        <p:tgtEl>
                                          <p:spTgt spid="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4"/>
          <p:cNvPicPr preferRelativeResize="0"/>
          <p:nvPr/>
        </p:nvPicPr>
        <p:blipFill rotWithShape="1">
          <a:blip r:embed="rId3">
            <a:alphaModFix/>
          </a:blip>
          <a:srcRect/>
          <a:stretch/>
        </p:blipFill>
        <p:spPr>
          <a:xfrm rot="-5400000">
            <a:off x="2919148" y="-2433011"/>
            <a:ext cx="6349846" cy="11655706"/>
          </a:xfrm>
          <a:prstGeom prst="rect">
            <a:avLst/>
          </a:prstGeom>
          <a:noFill/>
          <a:ln>
            <a:noFill/>
          </a:ln>
        </p:spPr>
      </p:pic>
      <p:pic>
        <p:nvPicPr>
          <p:cNvPr id="393" name="Google Shape;393;p4"/>
          <p:cNvPicPr preferRelativeResize="0"/>
          <p:nvPr/>
        </p:nvPicPr>
        <p:blipFill rotWithShape="1">
          <a:blip r:embed="rId4">
            <a:alphaModFix/>
          </a:blip>
          <a:srcRect l="66515" b="75097"/>
          <a:stretch/>
        </p:blipFill>
        <p:spPr>
          <a:xfrm rot="660128">
            <a:off x="9693355" y="-1175868"/>
            <a:ext cx="3020116" cy="3146513"/>
          </a:xfrm>
          <a:prstGeom prst="rect">
            <a:avLst/>
          </a:prstGeom>
          <a:noFill/>
          <a:ln>
            <a:noFill/>
          </a:ln>
        </p:spPr>
      </p:pic>
      <p:pic>
        <p:nvPicPr>
          <p:cNvPr id="394" name="Google Shape;394;p4"/>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400" name="Google Shape;400;p5"/>
          <p:cNvPicPr preferRelativeResize="0">
            <a:picLocks noGrp="1"/>
          </p:cNvPicPr>
          <p:nvPr>
            <p:ph type="body" idx="1"/>
          </p:nvPr>
        </p:nvPicPr>
        <p:blipFill rotWithShape="1">
          <a:blip r:embed="rId3">
            <a:alphaModFix/>
          </a:blip>
          <a:srcRect/>
          <a:stretch/>
        </p:blipFill>
        <p:spPr>
          <a:xfrm>
            <a:off x="0" y="1"/>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7" descr="35"/>
          <p:cNvPicPr preferRelativeResize="0"/>
          <p:nvPr/>
        </p:nvPicPr>
        <p:blipFill rotWithShape="1">
          <a:blip r:embed="rId3">
            <a:alphaModFix/>
          </a:blip>
          <a:srcRect/>
          <a:stretch/>
        </p:blipFill>
        <p:spPr>
          <a:xfrm>
            <a:off x="757084" y="1177326"/>
            <a:ext cx="11513574" cy="5405801"/>
          </a:xfrm>
          <a:prstGeom prst="rect">
            <a:avLst/>
          </a:prstGeom>
          <a:noFill/>
          <a:ln>
            <a:noFill/>
          </a:ln>
        </p:spPr>
      </p:pic>
      <p:pic>
        <p:nvPicPr>
          <p:cNvPr id="412" name="Google Shape;412;p7" descr="42"/>
          <p:cNvPicPr preferRelativeResize="0"/>
          <p:nvPr/>
        </p:nvPicPr>
        <p:blipFill rotWithShape="1">
          <a:blip r:embed="rId4">
            <a:alphaModFix/>
          </a:blip>
          <a:srcRect/>
          <a:stretch/>
        </p:blipFill>
        <p:spPr>
          <a:xfrm rot="219300">
            <a:off x="-2622533" y="6284612"/>
            <a:ext cx="1274233" cy="619125"/>
          </a:xfrm>
          <a:prstGeom prst="rect">
            <a:avLst/>
          </a:prstGeom>
          <a:noFill/>
          <a:ln>
            <a:noFill/>
          </a:ln>
        </p:spPr>
      </p:pic>
      <p:pic>
        <p:nvPicPr>
          <p:cNvPr id="413" name="Google Shape;413;p7" descr="40"/>
          <p:cNvPicPr preferRelativeResize="0"/>
          <p:nvPr/>
        </p:nvPicPr>
        <p:blipFill rotWithShape="1">
          <a:blip r:embed="rId5">
            <a:alphaModFix/>
          </a:blip>
          <a:srcRect/>
          <a:stretch/>
        </p:blipFill>
        <p:spPr>
          <a:xfrm>
            <a:off x="-2455928" y="6943724"/>
            <a:ext cx="2252133" cy="1093788"/>
          </a:xfrm>
          <a:prstGeom prst="rect">
            <a:avLst/>
          </a:prstGeom>
          <a:noFill/>
          <a:ln>
            <a:noFill/>
          </a:ln>
        </p:spPr>
      </p:pic>
      <p:pic>
        <p:nvPicPr>
          <p:cNvPr id="414" name="Google Shape;414;p7" descr="41"/>
          <p:cNvPicPr preferRelativeResize="0"/>
          <p:nvPr/>
        </p:nvPicPr>
        <p:blipFill rotWithShape="1">
          <a:blip r:embed="rId6">
            <a:alphaModFix/>
          </a:blip>
          <a:srcRect/>
          <a:stretch/>
        </p:blipFill>
        <p:spPr>
          <a:xfrm rot="-237050">
            <a:off x="-406917" y="6872411"/>
            <a:ext cx="1661583" cy="806451"/>
          </a:xfrm>
          <a:prstGeom prst="rect">
            <a:avLst/>
          </a:prstGeom>
          <a:noFill/>
          <a:ln>
            <a:noFill/>
          </a:ln>
        </p:spPr>
      </p:pic>
      <p:pic>
        <p:nvPicPr>
          <p:cNvPr id="415" name="Google Shape;415;p7" descr="F:\360安全浏览器下载\六一\Nipic_2531170_b95b5e79d8a6cffe\2.png"/>
          <p:cNvPicPr preferRelativeResize="0"/>
          <p:nvPr/>
        </p:nvPicPr>
        <p:blipFill rotWithShape="1">
          <a:blip r:embed="rId7">
            <a:alphaModFix/>
          </a:blip>
          <a:srcRect/>
          <a:stretch/>
        </p:blipFill>
        <p:spPr>
          <a:xfrm flipH="1">
            <a:off x="-112931" y="440024"/>
            <a:ext cx="2177371" cy="2991343"/>
          </a:xfrm>
          <a:prstGeom prst="rect">
            <a:avLst/>
          </a:prstGeom>
          <a:noFill/>
          <a:ln>
            <a:noFill/>
          </a:ln>
        </p:spPr>
      </p:pic>
      <p:sp>
        <p:nvSpPr>
          <p:cNvPr id="416" name="Google Shape;416;p7"/>
          <p:cNvSpPr txBox="1"/>
          <p:nvPr/>
        </p:nvSpPr>
        <p:spPr>
          <a:xfrm>
            <a:off x="3630168" y="2350008"/>
            <a:ext cx="620877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Arial Rounded"/>
                <a:ea typeface="Arial Rounded"/>
                <a:cs typeface="Arial Rounded"/>
                <a:sym typeface="Arial Rounded"/>
              </a:rPr>
              <a:t> 1. Tranh vẽ cảnh ở đâu?</a:t>
            </a:r>
            <a:endParaRPr/>
          </a:p>
        </p:txBody>
      </p:sp>
      <p:sp>
        <p:nvSpPr>
          <p:cNvPr id="417" name="Google Shape;417;p7"/>
          <p:cNvSpPr txBox="1"/>
          <p:nvPr/>
        </p:nvSpPr>
        <p:spPr>
          <a:xfrm>
            <a:off x="3630168" y="3353831"/>
            <a:ext cx="692200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Arial Rounded"/>
                <a:ea typeface="Arial Rounded"/>
                <a:cs typeface="Arial Rounded"/>
                <a:sym typeface="Arial Rounded"/>
              </a:rPr>
              <a:t>2. Trong tranh có những ai? </a:t>
            </a:r>
            <a:endParaRPr/>
          </a:p>
        </p:txBody>
      </p:sp>
      <p:sp>
        <p:nvSpPr>
          <p:cNvPr id="418" name="Google Shape;418;p7"/>
          <p:cNvSpPr txBox="1"/>
          <p:nvPr/>
        </p:nvSpPr>
        <p:spPr>
          <a:xfrm>
            <a:off x="3712464" y="4337349"/>
            <a:ext cx="683971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Arial Rounded"/>
                <a:ea typeface="Arial Rounded"/>
                <a:cs typeface="Arial Rounded"/>
                <a:sym typeface="Arial Rounded"/>
              </a:rPr>
              <a:t>3. Mọi người đang làm gì?</a:t>
            </a:r>
            <a:endParaRPr sz="4400">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500"/>
                                        <p:tgtEl>
                                          <p:spTgt spid="4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1"/>
                                        </p:tgtEl>
                                        <p:attrNameLst>
                                          <p:attrName>style.visibility</p:attrName>
                                        </p:attrNameLst>
                                      </p:cBhvr>
                                      <p:to>
                                        <p:strVal val="visible"/>
                                      </p:to>
                                    </p:set>
                                    <p:animEffect transition="in" filter="fade">
                                      <p:cBhvr>
                                        <p:cTn id="11" dur="1000"/>
                                        <p:tgtEl>
                                          <p:spTgt spid="4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6"/>
                                        </p:tgtEl>
                                        <p:attrNameLst>
                                          <p:attrName>style.visibility</p:attrName>
                                        </p:attrNameLst>
                                      </p:cBhvr>
                                      <p:to>
                                        <p:strVal val="visible"/>
                                      </p:to>
                                    </p:set>
                                    <p:animEffect transition="in" filter="fade">
                                      <p:cBhvr>
                                        <p:cTn id="16" dur="500"/>
                                        <p:tgtEl>
                                          <p:spTgt spid="4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7"/>
                                        </p:tgtEl>
                                        <p:attrNameLst>
                                          <p:attrName>style.visibility</p:attrName>
                                        </p:attrNameLst>
                                      </p:cBhvr>
                                      <p:to>
                                        <p:strVal val="visible"/>
                                      </p:to>
                                    </p:set>
                                    <p:animEffect transition="in" filter="fade">
                                      <p:cBhvr>
                                        <p:cTn id="21" dur="500"/>
                                        <p:tgtEl>
                                          <p:spTgt spid="4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8"/>
                                        </p:tgtEl>
                                        <p:attrNameLst>
                                          <p:attrName>style.visibility</p:attrName>
                                        </p:attrNameLst>
                                      </p:cBhvr>
                                      <p:to>
                                        <p:strVal val="visible"/>
                                      </p:to>
                                    </p:set>
                                    <p:animEffect transition="in" filter="fade">
                                      <p:cBhvr>
                                        <p:cTn id="26"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8"/>
          <p:cNvPicPr preferRelativeResize="0"/>
          <p:nvPr/>
        </p:nvPicPr>
        <p:blipFill rotWithShape="1">
          <a:blip r:embed="rId3">
            <a:alphaModFix/>
          </a:blip>
          <a:srcRect l="66515" b="75097"/>
          <a:stretch/>
        </p:blipFill>
        <p:spPr>
          <a:xfrm rot="660128">
            <a:off x="9693355" y="-1175868"/>
            <a:ext cx="3020116" cy="3146513"/>
          </a:xfrm>
          <a:prstGeom prst="rect">
            <a:avLst/>
          </a:prstGeom>
          <a:noFill/>
          <a:ln>
            <a:noFill/>
          </a:ln>
        </p:spPr>
      </p:pic>
      <p:pic>
        <p:nvPicPr>
          <p:cNvPr id="425" name="Google Shape;425;p8"/>
          <p:cNvPicPr preferRelativeResize="0"/>
          <p:nvPr/>
        </p:nvPicPr>
        <p:blipFill rotWithShape="1">
          <a:blip r:embed="rId4">
            <a:alphaModFix/>
          </a:blip>
          <a:srcRect l="3522" t="72885" r="51707" b="5978"/>
          <a:stretch/>
        </p:blipFill>
        <p:spPr>
          <a:xfrm>
            <a:off x="6493806" y="3512026"/>
            <a:ext cx="5635036" cy="3556696"/>
          </a:xfrm>
          <a:prstGeom prst="rect">
            <a:avLst/>
          </a:prstGeom>
          <a:noFill/>
          <a:ln>
            <a:noFill/>
          </a:ln>
        </p:spPr>
      </p:pic>
      <p:sp>
        <p:nvSpPr>
          <p:cNvPr id="426" name="Google Shape;426;p8"/>
          <p:cNvSpPr txBox="1"/>
          <p:nvPr/>
        </p:nvSpPr>
        <p:spPr>
          <a:xfrm>
            <a:off x="263790" y="968177"/>
            <a:ext cx="11346025"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a:solidFill>
                  <a:srgbClr val="000000"/>
                </a:solidFill>
                <a:latin typeface="Arial Rounded"/>
                <a:ea typeface="Arial Rounded"/>
                <a:cs typeface="Arial Rounded"/>
                <a:sym typeface="Arial Rounded"/>
              </a:rPr>
              <a:t> Kể về kì nghỉ hè của em?</a:t>
            </a:r>
            <a:endParaRPr sz="8000" b="0" i="0" u="none" strike="noStrike" cap="none">
              <a:solidFill>
                <a:srgbClr val="000000"/>
              </a:solidFill>
              <a:latin typeface="Arial Rounded"/>
              <a:ea typeface="Arial Rounded"/>
              <a:cs typeface="Arial Rounded"/>
              <a:sym typeface="Arial Rounded"/>
            </a:endParaRPr>
          </a:p>
        </p:txBody>
      </p:sp>
      <p:sp>
        <p:nvSpPr>
          <p:cNvPr id="427" name="Google Shape;427;p8"/>
          <p:cNvSpPr txBox="1"/>
          <p:nvPr/>
        </p:nvSpPr>
        <p:spPr>
          <a:xfrm>
            <a:off x="62144" y="6596390"/>
            <a:ext cx="409721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48135"/>
              </a:buClr>
              <a:buSzPts val="1100"/>
              <a:buFont typeface="Times New Roman"/>
              <a:buNone/>
            </a:pPr>
            <a:r>
              <a:rPr lang="en-US" sz="1100" b="0" i="1" u="none" strike="noStrike" cap="none">
                <a:solidFill>
                  <a:srgbClr val="548135"/>
                </a:solidFill>
                <a:latin typeface="Times New Roman"/>
                <a:ea typeface="Times New Roman"/>
                <a:cs typeface="Times New Roman"/>
                <a:sym typeface="Times New Roman"/>
              </a:rPr>
              <a:t>Design by: Hương Thảo – tranthao121004@gmail.com </a:t>
            </a:r>
            <a:endParaRPr/>
          </a:p>
        </p:txBody>
      </p:sp>
      <p:sp>
        <p:nvSpPr>
          <p:cNvPr id="428" name="Google Shape;428;p8"/>
          <p:cNvSpPr/>
          <p:nvPr/>
        </p:nvSpPr>
        <p:spPr>
          <a:xfrm>
            <a:off x="895739" y="2668555"/>
            <a:ext cx="5635036" cy="830425"/>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Rounded"/>
                <a:ea typeface="Arial Rounded"/>
                <a:cs typeface="Arial Rounded"/>
                <a:sym typeface="Arial Rounded"/>
              </a:rPr>
              <a:t>a. Nghỉ hè em được đi đâu?</a:t>
            </a:r>
            <a:endParaRPr/>
          </a:p>
        </p:txBody>
      </p:sp>
      <p:sp>
        <p:nvSpPr>
          <p:cNvPr id="429" name="Google Shape;429;p8"/>
          <p:cNvSpPr/>
          <p:nvPr/>
        </p:nvSpPr>
        <p:spPr>
          <a:xfrm>
            <a:off x="895739" y="3802047"/>
            <a:ext cx="5635036" cy="1010570"/>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Rounded"/>
                <a:ea typeface="Arial Rounded"/>
                <a:cs typeface="Arial Rounded"/>
                <a:sym typeface="Arial Rounded"/>
              </a:rPr>
              <a:t>b. Em được tham gia những hoạt động nào?</a:t>
            </a:r>
            <a:endParaRPr/>
          </a:p>
        </p:txBody>
      </p:sp>
      <p:sp>
        <p:nvSpPr>
          <p:cNvPr id="430" name="Google Shape;430;p8"/>
          <p:cNvSpPr/>
          <p:nvPr/>
        </p:nvSpPr>
        <p:spPr>
          <a:xfrm>
            <a:off x="895739" y="4990392"/>
            <a:ext cx="5635036" cy="830425"/>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Rounded"/>
                <a:ea typeface="Arial Rounded"/>
                <a:cs typeface="Arial Rounded"/>
                <a:sym typeface="Arial Rounded"/>
              </a:rPr>
              <a:t>c. Em nhớ nhất điều gì?</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28"/>
                                        </p:tgtEl>
                                        <p:attrNameLst>
                                          <p:attrName>style.visibility</p:attrName>
                                        </p:attrNameLst>
                                      </p:cBhvr>
                                      <p:to>
                                        <p:strVal val="visible"/>
                                      </p:to>
                                    </p:set>
                                    <p:anim calcmode="lin" valueType="num">
                                      <p:cBhvr additive="base">
                                        <p:cTn id="12" dur="500"/>
                                        <p:tgtEl>
                                          <p:spTgt spid="428"/>
                                        </p:tgtEl>
                                        <p:attrNameLst>
                                          <p:attrName>ppt_w</p:attrName>
                                        </p:attrNameLst>
                                      </p:cBhvr>
                                      <p:tavLst>
                                        <p:tav tm="0">
                                          <p:val>
                                            <p:strVal val="0"/>
                                          </p:val>
                                        </p:tav>
                                        <p:tav tm="100000">
                                          <p:val>
                                            <p:strVal val="#ppt_w"/>
                                          </p:val>
                                        </p:tav>
                                      </p:tavLst>
                                    </p:anim>
                                    <p:anim calcmode="lin" valueType="num">
                                      <p:cBhvr additive="base">
                                        <p:cTn id="13" dur="500"/>
                                        <p:tgtEl>
                                          <p:spTgt spid="42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429"/>
                                        </p:tgtEl>
                                        <p:attrNameLst>
                                          <p:attrName>style.visibility</p:attrName>
                                        </p:attrNameLst>
                                      </p:cBhvr>
                                      <p:to>
                                        <p:strVal val="visible"/>
                                      </p:to>
                                    </p:set>
                                    <p:anim calcmode="lin" valueType="num">
                                      <p:cBhvr additive="base">
                                        <p:cTn id="18" dur="500"/>
                                        <p:tgtEl>
                                          <p:spTgt spid="429"/>
                                        </p:tgtEl>
                                        <p:attrNameLst>
                                          <p:attrName>ppt_w</p:attrName>
                                        </p:attrNameLst>
                                      </p:cBhvr>
                                      <p:tavLst>
                                        <p:tav tm="0">
                                          <p:val>
                                            <p:strVal val="0"/>
                                          </p:val>
                                        </p:tav>
                                        <p:tav tm="100000">
                                          <p:val>
                                            <p:strVal val="#ppt_w"/>
                                          </p:val>
                                        </p:tav>
                                      </p:tavLst>
                                    </p:anim>
                                    <p:anim calcmode="lin" valueType="num">
                                      <p:cBhvr additive="base">
                                        <p:cTn id="19" dur="500"/>
                                        <p:tgtEl>
                                          <p:spTgt spid="429"/>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30"/>
                                        </p:tgtEl>
                                        <p:attrNameLst>
                                          <p:attrName>style.visibility</p:attrName>
                                        </p:attrNameLst>
                                      </p:cBhvr>
                                      <p:to>
                                        <p:strVal val="visible"/>
                                      </p:to>
                                    </p:set>
                                    <p:anim calcmode="lin" valueType="num">
                                      <p:cBhvr additive="base">
                                        <p:cTn id="24" dur="500"/>
                                        <p:tgtEl>
                                          <p:spTgt spid="430"/>
                                        </p:tgtEl>
                                        <p:attrNameLst>
                                          <p:attrName>ppt_w</p:attrName>
                                        </p:attrNameLst>
                                      </p:cBhvr>
                                      <p:tavLst>
                                        <p:tav tm="0">
                                          <p:val>
                                            <p:strVal val="0"/>
                                          </p:val>
                                        </p:tav>
                                        <p:tav tm="100000">
                                          <p:val>
                                            <p:strVal val="#ppt_w"/>
                                          </p:val>
                                        </p:tav>
                                      </p:tavLst>
                                    </p:anim>
                                    <p:anim calcmode="lin" valueType="num">
                                      <p:cBhvr additive="base">
                                        <p:cTn id="25" dur="500"/>
                                        <p:tgtEl>
                                          <p:spTgt spid="43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9"/>
          <p:cNvPicPr preferRelativeResize="0"/>
          <p:nvPr/>
        </p:nvPicPr>
        <p:blipFill rotWithShape="1">
          <a:blip r:embed="rId3">
            <a:alphaModFix/>
          </a:blip>
          <a:srcRect/>
          <a:stretch/>
        </p:blipFill>
        <p:spPr>
          <a:xfrm rot="-5400000">
            <a:off x="2667000" y="-2705102"/>
            <a:ext cx="6858000" cy="12268204"/>
          </a:xfrm>
          <a:prstGeom prst="rect">
            <a:avLst/>
          </a:prstGeom>
          <a:noFill/>
          <a:ln>
            <a:noFill/>
          </a:ln>
        </p:spPr>
      </p:pic>
      <p:pic>
        <p:nvPicPr>
          <p:cNvPr id="437" name="Google Shape;437;p9"/>
          <p:cNvPicPr preferRelativeResize="0"/>
          <p:nvPr/>
        </p:nvPicPr>
        <p:blipFill rotWithShape="1">
          <a:blip r:embed="rId4">
            <a:alphaModFix/>
          </a:blip>
          <a:srcRect/>
          <a:stretch/>
        </p:blipFill>
        <p:spPr>
          <a:xfrm rot="-5400000">
            <a:off x="6048207" y="988524"/>
            <a:ext cx="6247250" cy="5064982"/>
          </a:xfrm>
          <a:prstGeom prst="rect">
            <a:avLst/>
          </a:prstGeom>
          <a:noFill/>
          <a:ln>
            <a:noFill/>
          </a:ln>
        </p:spPr>
      </p:pic>
      <p:pic>
        <p:nvPicPr>
          <p:cNvPr id="438" name="Google Shape;438;p9"/>
          <p:cNvPicPr preferRelativeResize="0"/>
          <p:nvPr/>
        </p:nvPicPr>
        <p:blipFill rotWithShape="1">
          <a:blip r:embed="rId5">
            <a:alphaModFix/>
          </a:blip>
          <a:srcRect l="8007" t="35025" r="59440" b="34782"/>
          <a:stretch/>
        </p:blipFill>
        <p:spPr>
          <a:xfrm>
            <a:off x="-591423" y="1707337"/>
            <a:ext cx="4429760" cy="5492902"/>
          </a:xfrm>
          <a:prstGeom prst="rect">
            <a:avLst/>
          </a:prstGeom>
          <a:noFill/>
          <a:ln>
            <a:noFill/>
          </a:ln>
        </p:spPr>
      </p:pic>
      <p:pic>
        <p:nvPicPr>
          <p:cNvPr id="439" name="Google Shape;439;p9"/>
          <p:cNvPicPr preferRelativeResize="0"/>
          <p:nvPr/>
        </p:nvPicPr>
        <p:blipFill rotWithShape="1">
          <a:blip r:embed="rId5">
            <a:alphaModFix/>
          </a:blip>
          <a:srcRect l="56471" t="36973" r="10977" b="32834"/>
          <a:stretch/>
        </p:blipFill>
        <p:spPr>
          <a:xfrm>
            <a:off x="2621901" y="2001520"/>
            <a:ext cx="4466358" cy="5492902"/>
          </a:xfrm>
          <a:prstGeom prst="rect">
            <a:avLst/>
          </a:prstGeom>
          <a:noFill/>
          <a:ln>
            <a:noFill/>
          </a:ln>
        </p:spPr>
      </p:pic>
      <p:pic>
        <p:nvPicPr>
          <p:cNvPr id="440" name="Google Shape;440;p9"/>
          <p:cNvPicPr preferRelativeResize="0"/>
          <p:nvPr/>
        </p:nvPicPr>
        <p:blipFill rotWithShape="1">
          <a:blip r:embed="rId6">
            <a:alphaModFix/>
          </a:blip>
          <a:srcRect/>
          <a:stretch/>
        </p:blipFill>
        <p:spPr>
          <a:xfrm rot="1374652">
            <a:off x="115079" y="968971"/>
            <a:ext cx="419196" cy="1232181"/>
          </a:xfrm>
          <a:prstGeom prst="rect">
            <a:avLst/>
          </a:prstGeom>
          <a:noFill/>
          <a:ln>
            <a:noFill/>
          </a:ln>
        </p:spPr>
      </p:pic>
      <p:pic>
        <p:nvPicPr>
          <p:cNvPr id="441" name="Google Shape;441;p9"/>
          <p:cNvPicPr preferRelativeResize="0"/>
          <p:nvPr/>
        </p:nvPicPr>
        <p:blipFill rotWithShape="1">
          <a:blip r:embed="rId7">
            <a:alphaModFix/>
          </a:blip>
          <a:srcRect/>
          <a:stretch/>
        </p:blipFill>
        <p:spPr>
          <a:xfrm>
            <a:off x="634872" y="1274025"/>
            <a:ext cx="571630" cy="787579"/>
          </a:xfrm>
          <a:prstGeom prst="rect">
            <a:avLst/>
          </a:prstGeom>
          <a:noFill/>
          <a:ln>
            <a:noFill/>
          </a:ln>
        </p:spPr>
      </p:pic>
      <p:pic>
        <p:nvPicPr>
          <p:cNvPr id="442" name="Google Shape;442;p9"/>
          <p:cNvPicPr preferRelativeResize="0"/>
          <p:nvPr/>
        </p:nvPicPr>
        <p:blipFill rotWithShape="1">
          <a:blip r:embed="rId8">
            <a:alphaModFix/>
          </a:blip>
          <a:srcRect l="66515" b="75097"/>
          <a:stretch/>
        </p:blipFill>
        <p:spPr>
          <a:xfrm rot="660128">
            <a:off x="9693355" y="-1175868"/>
            <a:ext cx="3020116" cy="3146513"/>
          </a:xfrm>
          <a:prstGeom prst="rect">
            <a:avLst/>
          </a:prstGeom>
          <a:noFill/>
          <a:ln>
            <a:noFill/>
          </a:ln>
        </p:spPr>
      </p:pic>
      <p:pic>
        <p:nvPicPr>
          <p:cNvPr id="443" name="Google Shape;443;p9"/>
          <p:cNvPicPr preferRelativeResize="0"/>
          <p:nvPr/>
        </p:nvPicPr>
        <p:blipFill rotWithShape="1">
          <a:blip r:embed="rId9">
            <a:alphaModFix/>
          </a:blip>
          <a:srcRect/>
          <a:stretch/>
        </p:blipFill>
        <p:spPr>
          <a:xfrm rot="-1210565">
            <a:off x="5902313" y="2289396"/>
            <a:ext cx="422498" cy="436127"/>
          </a:xfrm>
          <a:prstGeom prst="rect">
            <a:avLst/>
          </a:prstGeom>
          <a:noFill/>
          <a:ln>
            <a:noFill/>
          </a:ln>
        </p:spPr>
      </p:pic>
      <p:pic>
        <p:nvPicPr>
          <p:cNvPr id="444" name="Google Shape;444;p9"/>
          <p:cNvPicPr preferRelativeResize="0"/>
          <p:nvPr/>
        </p:nvPicPr>
        <p:blipFill rotWithShape="1">
          <a:blip r:embed="rId10">
            <a:alphaModFix/>
          </a:blip>
          <a:srcRect/>
          <a:stretch/>
        </p:blipFill>
        <p:spPr>
          <a:xfrm>
            <a:off x="1788107" y="1202801"/>
            <a:ext cx="644623" cy="686893"/>
          </a:xfrm>
          <a:prstGeom prst="rect">
            <a:avLst/>
          </a:prstGeom>
          <a:noFill/>
          <a:ln>
            <a:noFill/>
          </a:ln>
        </p:spPr>
      </p:pic>
      <p:pic>
        <p:nvPicPr>
          <p:cNvPr id="445" name="Google Shape;445;p9"/>
          <p:cNvPicPr preferRelativeResize="0"/>
          <p:nvPr/>
        </p:nvPicPr>
        <p:blipFill rotWithShape="1">
          <a:blip r:embed="rId11">
            <a:alphaModFix/>
          </a:blip>
          <a:srcRect/>
          <a:stretch/>
        </p:blipFill>
        <p:spPr>
          <a:xfrm>
            <a:off x="4340267" y="670348"/>
            <a:ext cx="391538" cy="469845"/>
          </a:xfrm>
          <a:prstGeom prst="rect">
            <a:avLst/>
          </a:prstGeom>
          <a:noFill/>
          <a:ln>
            <a:noFill/>
          </a:ln>
        </p:spPr>
      </p:pic>
      <p:pic>
        <p:nvPicPr>
          <p:cNvPr id="446" name="Google Shape;446;p9"/>
          <p:cNvPicPr preferRelativeResize="0"/>
          <p:nvPr/>
        </p:nvPicPr>
        <p:blipFill rotWithShape="1">
          <a:blip r:embed="rId12">
            <a:alphaModFix/>
          </a:blip>
          <a:srcRect/>
          <a:stretch/>
        </p:blipFill>
        <p:spPr>
          <a:xfrm rot="827701">
            <a:off x="2693190" y="707721"/>
            <a:ext cx="391538" cy="645313"/>
          </a:xfrm>
          <a:prstGeom prst="rect">
            <a:avLst/>
          </a:prstGeom>
          <a:noFill/>
          <a:ln>
            <a:noFill/>
          </a:ln>
        </p:spPr>
      </p:pic>
      <p:pic>
        <p:nvPicPr>
          <p:cNvPr id="447" name="Google Shape;447;p9"/>
          <p:cNvPicPr preferRelativeResize="0"/>
          <p:nvPr/>
        </p:nvPicPr>
        <p:blipFill rotWithShape="1">
          <a:blip r:embed="rId13">
            <a:alphaModFix/>
          </a:blip>
          <a:srcRect/>
          <a:stretch/>
        </p:blipFill>
        <p:spPr>
          <a:xfrm>
            <a:off x="2959630" y="1470919"/>
            <a:ext cx="1054340" cy="1181369"/>
          </a:xfrm>
          <a:prstGeom prst="rect">
            <a:avLst/>
          </a:prstGeom>
          <a:noFill/>
          <a:ln>
            <a:noFill/>
          </a:ln>
        </p:spPr>
      </p:pic>
      <p:sp>
        <p:nvSpPr>
          <p:cNvPr id="448" name="Google Shape;448;p9"/>
          <p:cNvSpPr txBox="1"/>
          <p:nvPr/>
        </p:nvSpPr>
        <p:spPr>
          <a:xfrm>
            <a:off x="7460197" y="1602658"/>
            <a:ext cx="3896061"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Rounded"/>
              <a:buNone/>
            </a:pPr>
            <a:r>
              <a:rPr lang="en-US" sz="6600">
                <a:solidFill>
                  <a:srgbClr val="000000"/>
                </a:solidFill>
                <a:latin typeface="Arial Rounded"/>
                <a:ea typeface="Arial Rounded"/>
                <a:cs typeface="Arial Rounded"/>
                <a:sym typeface="Arial Rounded"/>
              </a:rPr>
              <a:t>Chia sẻ </a:t>
            </a:r>
            <a:r>
              <a:rPr lang="en-US" sz="6600" b="0" i="0" u="none" strike="noStrike" cap="none">
                <a:solidFill>
                  <a:srgbClr val="000000"/>
                </a:solidFill>
                <a:latin typeface="Arial Rounded"/>
                <a:ea typeface="Arial Rounded"/>
                <a:cs typeface="Arial Rounded"/>
                <a:sym typeface="Arial Rounded"/>
              </a:rPr>
              <a:t>trước lớp</a:t>
            </a:r>
            <a:endParaRPr sz="6600" b="0" i="0" u="none" strike="noStrike" cap="none">
              <a:solidFill>
                <a:srgbClr val="000000"/>
              </a:solidFill>
              <a:latin typeface="Arial Rounded"/>
              <a:ea typeface="Arial Rounded"/>
              <a:cs typeface="Arial Rounded"/>
              <a:sym typeface="Arial Rounded"/>
            </a:endParaRPr>
          </a:p>
        </p:txBody>
      </p:sp>
      <p:sp>
        <p:nvSpPr>
          <p:cNvPr id="449" name="Google Shape;449;p9"/>
          <p:cNvSpPr txBox="1"/>
          <p:nvPr/>
        </p:nvSpPr>
        <p:spPr>
          <a:xfrm>
            <a:off x="8906608" y="6596390"/>
            <a:ext cx="409721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48135"/>
              </a:buClr>
              <a:buSzPts val="1100"/>
              <a:buFont typeface="Times New Roman"/>
              <a:buNone/>
            </a:pPr>
            <a:r>
              <a:rPr lang="en-US" sz="1100" b="0" i="1" u="none" strike="noStrike" cap="none">
                <a:solidFill>
                  <a:srgbClr val="548135"/>
                </a:solidFill>
                <a:latin typeface="Times New Roman"/>
                <a:ea typeface="Times New Roman"/>
                <a:cs typeface="Times New Roman"/>
                <a:sym typeface="Times New Roman"/>
              </a:rPr>
              <a:t>Design by: Hương Thảo – tranthao121004@gmail.com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Effect transition="in" filter="fade">
                                      <p:cBhvr>
                                        <p:cTn id="7" dur="500"/>
                                        <p:tgtEl>
                                          <p:spTgt spid="4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10"/>
          <p:cNvPicPr preferRelativeResize="0"/>
          <p:nvPr/>
        </p:nvPicPr>
        <p:blipFill rotWithShape="1">
          <a:blip r:embed="rId3">
            <a:alphaModFix/>
          </a:blip>
          <a:srcRect/>
          <a:stretch/>
        </p:blipFill>
        <p:spPr>
          <a:xfrm rot="-5400000">
            <a:off x="2919148" y="-2433011"/>
            <a:ext cx="6349846" cy="11655706"/>
          </a:xfrm>
          <a:prstGeom prst="rect">
            <a:avLst/>
          </a:prstGeom>
          <a:noFill/>
          <a:ln>
            <a:noFill/>
          </a:ln>
        </p:spPr>
      </p:pic>
      <p:pic>
        <p:nvPicPr>
          <p:cNvPr id="456" name="Google Shape;456;p10"/>
          <p:cNvPicPr preferRelativeResize="0"/>
          <p:nvPr/>
        </p:nvPicPr>
        <p:blipFill rotWithShape="1">
          <a:blip r:embed="rId4">
            <a:alphaModFix/>
          </a:blip>
          <a:srcRect l="66515" b="75097"/>
          <a:stretch/>
        </p:blipFill>
        <p:spPr>
          <a:xfrm rot="660128">
            <a:off x="9693355" y="-1175868"/>
            <a:ext cx="3020116" cy="3146513"/>
          </a:xfrm>
          <a:prstGeom prst="rect">
            <a:avLst/>
          </a:prstGeom>
          <a:noFill/>
          <a:ln>
            <a:noFill/>
          </a:ln>
        </p:spPr>
      </p:pic>
      <p:grpSp>
        <p:nvGrpSpPr>
          <p:cNvPr id="457" name="Google Shape;457;p10"/>
          <p:cNvGrpSpPr/>
          <p:nvPr/>
        </p:nvGrpSpPr>
        <p:grpSpPr>
          <a:xfrm>
            <a:off x="11069460" y="1954549"/>
            <a:ext cx="1314731" cy="1298169"/>
            <a:chOff x="-108229" y="935977"/>
            <a:chExt cx="1314731" cy="1298169"/>
          </a:xfrm>
        </p:grpSpPr>
        <p:pic>
          <p:nvPicPr>
            <p:cNvPr id="458" name="Google Shape;458;p10"/>
            <p:cNvPicPr preferRelativeResize="0"/>
            <p:nvPr/>
          </p:nvPicPr>
          <p:blipFill rotWithShape="1">
            <a:blip r:embed="rId5">
              <a:alphaModFix/>
            </a:blip>
            <a:srcRect/>
            <a:stretch/>
          </p:blipFill>
          <p:spPr>
            <a:xfrm rot="1374652">
              <a:off x="115079" y="968971"/>
              <a:ext cx="419196" cy="1232181"/>
            </a:xfrm>
            <a:prstGeom prst="rect">
              <a:avLst/>
            </a:prstGeom>
            <a:noFill/>
            <a:ln>
              <a:noFill/>
            </a:ln>
          </p:spPr>
        </p:pic>
        <p:pic>
          <p:nvPicPr>
            <p:cNvPr id="459" name="Google Shape;459;p10"/>
            <p:cNvPicPr preferRelativeResize="0"/>
            <p:nvPr/>
          </p:nvPicPr>
          <p:blipFill rotWithShape="1">
            <a:blip r:embed="rId6">
              <a:alphaModFix/>
            </a:blip>
            <a:srcRect/>
            <a:stretch/>
          </p:blipFill>
          <p:spPr>
            <a:xfrm>
              <a:off x="634872" y="1274025"/>
              <a:ext cx="571630" cy="787579"/>
            </a:xfrm>
            <a:prstGeom prst="rect">
              <a:avLst/>
            </a:prstGeom>
            <a:noFill/>
            <a:ln>
              <a:noFill/>
            </a:ln>
          </p:spPr>
        </p:pic>
      </p:grpSp>
      <p:grpSp>
        <p:nvGrpSpPr>
          <p:cNvPr id="460" name="Google Shape;460;p10"/>
          <p:cNvGrpSpPr/>
          <p:nvPr/>
        </p:nvGrpSpPr>
        <p:grpSpPr>
          <a:xfrm>
            <a:off x="7366578" y="3252718"/>
            <a:ext cx="4731798" cy="3759028"/>
            <a:chOff x="-591423" y="1707337"/>
            <a:chExt cx="7679682" cy="5787085"/>
          </a:xfrm>
        </p:grpSpPr>
        <p:pic>
          <p:nvPicPr>
            <p:cNvPr id="461" name="Google Shape;461;p10"/>
            <p:cNvPicPr preferRelativeResize="0"/>
            <p:nvPr/>
          </p:nvPicPr>
          <p:blipFill rotWithShape="1">
            <a:blip r:embed="rId7">
              <a:alphaModFix/>
            </a:blip>
            <a:srcRect l="8007" t="35025" r="59440" b="34782"/>
            <a:stretch/>
          </p:blipFill>
          <p:spPr>
            <a:xfrm>
              <a:off x="-591423" y="1707337"/>
              <a:ext cx="4429760" cy="5492902"/>
            </a:xfrm>
            <a:prstGeom prst="rect">
              <a:avLst/>
            </a:prstGeom>
            <a:noFill/>
            <a:ln>
              <a:noFill/>
            </a:ln>
          </p:spPr>
        </p:pic>
        <p:pic>
          <p:nvPicPr>
            <p:cNvPr id="462" name="Google Shape;462;p10"/>
            <p:cNvPicPr preferRelativeResize="0"/>
            <p:nvPr/>
          </p:nvPicPr>
          <p:blipFill rotWithShape="1">
            <a:blip r:embed="rId7">
              <a:alphaModFix/>
            </a:blip>
            <a:srcRect l="56471" t="36973" r="10977" b="32834"/>
            <a:stretch/>
          </p:blipFill>
          <p:spPr>
            <a:xfrm>
              <a:off x="2621901" y="2001520"/>
              <a:ext cx="4466358" cy="5492902"/>
            </a:xfrm>
            <a:prstGeom prst="rect">
              <a:avLst/>
            </a:prstGeom>
            <a:noFill/>
            <a:ln>
              <a:noFill/>
            </a:ln>
          </p:spPr>
        </p:pic>
      </p:grpSp>
      <p:sp>
        <p:nvSpPr>
          <p:cNvPr id="463" name="Google Shape;463;p10"/>
          <p:cNvSpPr/>
          <p:nvPr/>
        </p:nvSpPr>
        <p:spPr>
          <a:xfrm>
            <a:off x="516570" y="1393006"/>
            <a:ext cx="1055288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4472C4"/>
                </a:solidFill>
                <a:latin typeface="Arial Rounded"/>
                <a:ea typeface="Arial Rounded"/>
                <a:cs typeface="Arial Rounded"/>
                <a:sym typeface="Arial Rounded"/>
              </a:rPr>
              <a:t>Hoạt động 2:</a:t>
            </a:r>
            <a:endParaRPr sz="4000" b="1">
              <a:solidFill>
                <a:srgbClr val="4472C4"/>
              </a:solidFill>
              <a:latin typeface="Arial Rounded"/>
              <a:ea typeface="Arial Rounded"/>
              <a:cs typeface="Arial Rounded"/>
              <a:sym typeface="Arial Rounded"/>
            </a:endParaRPr>
          </a:p>
          <a:p>
            <a:pPr marL="0" marR="0" lvl="0" indent="0" algn="ctr" rtl="0">
              <a:spcBef>
                <a:spcPts val="0"/>
              </a:spcBef>
              <a:spcAft>
                <a:spcPts val="0"/>
              </a:spcAft>
              <a:buNone/>
            </a:pPr>
            <a:r>
              <a:rPr lang="en-US" sz="4000" b="1">
                <a:solidFill>
                  <a:srgbClr val="4472C4"/>
                </a:solidFill>
                <a:latin typeface="Arial Rounded"/>
                <a:ea typeface="Arial Rounded"/>
                <a:cs typeface="Arial Rounded"/>
                <a:sym typeface="Arial Rounded"/>
              </a:rPr>
              <a:t> Cảm xúc của em khi trở lại trường sau kì nghỉ hè</a:t>
            </a:r>
            <a:endParaRPr sz="4000" b="1" i="0" u="none" strike="noStrike" cap="none">
              <a:solidFill>
                <a:srgbClr val="4472C4"/>
              </a:solidFill>
              <a:latin typeface="Arial Rounded"/>
              <a:ea typeface="Arial Rounded"/>
              <a:cs typeface="Arial Rounded"/>
              <a:sym typeface="Arial Rounde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 calcmode="lin" valueType="num">
                                      <p:cBhvr additive="base">
                                        <p:cTn id="7" dur="500"/>
                                        <p:tgtEl>
                                          <p:spTgt spid="4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489</Words>
  <Application>Microsoft Office PowerPoint</Application>
  <PresentationFormat>Widescreen</PresentationFormat>
  <Paragraphs>117</Paragraphs>
  <Slides>18</Slides>
  <Notes>18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18</vt:i4>
      </vt:variant>
    </vt:vector>
  </HeadingPairs>
  <TitlesOfParts>
    <vt:vector size="30" baseType="lpstr">
      <vt:lpstr>Tahoma</vt:lpstr>
      <vt:lpstr>Arial Rounded</vt:lpstr>
      <vt:lpstr>Times New Roman</vt:lpstr>
      <vt:lpstr>Calibri</vt:lpstr>
      <vt:lpstr>Noto Sans Symbols</vt:lpstr>
      <vt:lpstr>Arial</vt:lpstr>
      <vt:lpstr>1_Office 主题​​</vt:lpstr>
      <vt:lpstr>2_Office 主题​​</vt:lpstr>
      <vt:lpstr>1_Office 主题</vt:lpstr>
      <vt:lpstr>Office 主题​​</vt:lpstr>
      <vt:lpstr>Office 主题</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cp:revision>
  <dcterms:created xsi:type="dcterms:W3CDTF">2021-07-23T04:01:03Z</dcterms:created>
  <dcterms:modified xsi:type="dcterms:W3CDTF">2024-09-22T00:20:46Z</dcterms:modified>
</cp:coreProperties>
</file>