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68" r:id="rId3"/>
  </p:sldMasterIdLst>
  <p:notesMasterIdLst>
    <p:notesMasterId r:id="rId14"/>
  </p:notesMasterIdLst>
  <p:sldIdLst>
    <p:sldId id="515" r:id="rId4"/>
    <p:sldId id="322" r:id="rId5"/>
    <p:sldId id="517" r:id="rId6"/>
    <p:sldId id="307" r:id="rId7"/>
    <p:sldId id="329" r:id="rId8"/>
    <p:sldId id="330" r:id="rId9"/>
    <p:sldId id="519" r:id="rId10"/>
    <p:sldId id="379" r:id="rId11"/>
    <p:sldId id="375" r:id="rId12"/>
    <p:sldId id="5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201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11" descr="N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6185" y="-26987"/>
            <a:ext cx="1001183" cy="893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B02130D2-8EBD-4A0B-BC3E-5834A859097B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16/12/2024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772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0C05E280-040B-44C7-8E12-EC330F810C77}" type="datetimeFigureOut">
              <a:rPr lang="en-US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16/12/2024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3715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724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8001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1600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73157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9919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4829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8395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4665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4320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6977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773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497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52DD8AD5-0FCB-49C5-8D66-B34227ED6F7A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16/12/2024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4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4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chữ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r>
              <a:rPr lang="en-US" sz="6000" dirty="0"/>
              <a:t> </a:t>
            </a:r>
            <a:r>
              <a:rPr lang="en-US" sz="6000" b="1" dirty="0">
                <a:latin typeface="HP001 4 hàng" panose="020B06030503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vietna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6" y="1000125"/>
            <a:ext cx="2646363" cy="558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738938" y="2428875"/>
            <a:ext cx="314325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4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1325" y="2428875"/>
            <a:ext cx="100012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1DC311-ADDF-4BB5-A65E-C47BE7A8E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2" b="6716"/>
          <a:stretch/>
        </p:blipFill>
        <p:spPr>
          <a:xfrm>
            <a:off x="1996990" y="1110621"/>
            <a:ext cx="4312074" cy="4337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DA6C9-3E25-400F-B853-251645959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0" t="23298" r="12129" b="22992"/>
          <a:stretch/>
        </p:blipFill>
        <p:spPr>
          <a:xfrm>
            <a:off x="7004820" y="1954462"/>
            <a:ext cx="3403254" cy="3431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62236-5C02-4C54-8D48-6E5FA812E92C}"/>
              </a:ext>
            </a:extLst>
          </p:cNvPr>
          <p:cNvSpPr txBox="1"/>
          <p:nvPr/>
        </p:nvSpPr>
        <p:spPr>
          <a:xfrm>
            <a:off x="4391247" y="159194"/>
            <a:ext cx="6358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1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010400" y="12192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16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781800" y="1905001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620000" y="35814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7 ô li</a:t>
            </a: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7620000" y="30480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620000" y="41148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8 ô li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620000" y="2971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grpSp>
        <p:nvGrpSpPr>
          <p:cNvPr id="9227" name="Group 37"/>
          <p:cNvGrpSpPr/>
          <p:nvPr/>
        </p:nvGrpSpPr>
        <p:grpSpPr>
          <a:xfrm>
            <a:off x="2667001" y="1428750"/>
            <a:ext cx="3357563" cy="4506472"/>
            <a:chOff x="3840" y="1165"/>
            <a:chExt cx="1440" cy="1486"/>
          </a:xfrm>
        </p:grpSpPr>
        <p:grpSp>
          <p:nvGrpSpPr>
            <p:cNvPr id="9228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9236" name="Picture 19"/>
              <p:cNvPicPr>
                <a:picLocks noChangeAspect="1"/>
              </p:cNvPicPr>
              <p:nvPr/>
            </p:nvPicPr>
            <p:blipFill>
              <a:blip r:embed="rId5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9237" name="Picture 20" descr="n hoa"/>
              <p:cNvPicPr>
                <a:picLocks noChangeAspect="1"/>
              </p:cNvPicPr>
              <p:nvPr/>
            </p:nvPicPr>
            <p:blipFill>
              <a:blip r:embed="rId6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4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5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37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8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 animBg="1"/>
      <p:bldP spid="22" grpId="0"/>
      <p:bldP spid="2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7620000" y="36576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7620000" y="41148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7 ô li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620000" y="28956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7620000" y="35814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6 ô li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010400" y="12192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 ý đúng nhất: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6781800" y="190500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réng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grpSp>
        <p:nvGrpSpPr>
          <p:cNvPr id="10254" name="Group 37"/>
          <p:cNvGrpSpPr/>
          <p:nvPr/>
        </p:nvGrpSpPr>
        <p:grpSpPr>
          <a:xfrm>
            <a:off x="2524126" y="1500189"/>
            <a:ext cx="3357563" cy="4506471"/>
            <a:chOff x="3840" y="1165"/>
            <a:chExt cx="1440" cy="1486"/>
          </a:xfrm>
        </p:grpSpPr>
        <p:grpSp>
          <p:nvGrpSpPr>
            <p:cNvPr id="10255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10263" name="Picture 19"/>
              <p:cNvPicPr>
                <a:picLocks noChangeAspect="1"/>
              </p:cNvPicPr>
              <p:nvPr/>
            </p:nvPicPr>
            <p:blipFill>
              <a:blip r:embed="rId5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10264" name="Picture 20" descr="n hoa"/>
              <p:cNvPicPr>
                <a:picLocks noChangeAspect="1"/>
              </p:cNvPicPr>
              <p:nvPr/>
            </p:nvPicPr>
            <p:blipFill>
              <a:blip r:embed="rId6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8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9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0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41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2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3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44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8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6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build="allAtOnce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331075" y="762000"/>
            <a:ext cx="450850" cy="198438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7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7010400" y="12192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25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6781800" y="1905000"/>
            <a:ext cx="5181600" cy="941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N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cỡ vừa</a:t>
            </a:r>
            <a:r>
              <a:rPr lang="en-US" sz="36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gåm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mấy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auto">
          <a:xfrm>
            <a:off x="7620000" y="29718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7620000" y="41148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5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7620000" y="28956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3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7620000" y="35814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grpSp>
        <p:nvGrpSpPr>
          <p:cNvPr id="212" name="Group 37"/>
          <p:cNvGrpSpPr/>
          <p:nvPr/>
        </p:nvGrpSpPr>
        <p:grpSpPr>
          <a:xfrm>
            <a:off x="2524126" y="1500189"/>
            <a:ext cx="3357563" cy="4506471"/>
            <a:chOff x="3840" y="1165"/>
            <a:chExt cx="1440" cy="1486"/>
          </a:xfrm>
        </p:grpSpPr>
        <p:grpSp>
          <p:nvGrpSpPr>
            <p:cNvPr id="213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228" name="Picture 19"/>
              <p:cNvPicPr>
                <a:picLocks noChangeAspect="1"/>
              </p:cNvPicPr>
              <p:nvPr/>
            </p:nvPicPr>
            <p:blipFill>
              <a:blip r:embed="rId5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18" name="Picture 20" descr="n hoa"/>
              <p:cNvPicPr>
                <a:picLocks noChangeAspect="1"/>
              </p:cNvPicPr>
              <p:nvPr/>
            </p:nvPicPr>
            <p:blipFill>
              <a:blip r:embed="rId6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14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5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6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17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8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9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227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 animBg="1"/>
      <p:bldP spid="30" grpId="0"/>
      <p:bldP spid="31" grpId="0" build="allAtOnce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9AFD9E-67C5-47D2-932D-F2023004F3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358422" y="212651"/>
            <a:ext cx="2681195" cy="2149674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0685F0-DF66-4E71-BC80-5A61CBC6C5F3}"/>
              </a:ext>
            </a:extLst>
          </p:cNvPr>
          <p:cNvSpPr txBox="1"/>
          <p:nvPr/>
        </p:nvSpPr>
        <p:spPr>
          <a:xfrm>
            <a:off x="4428938" y="108007"/>
            <a:ext cx="8189479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latin typeface="+mj-lt"/>
                <a:cs typeface="Arial"/>
                <a:sym typeface="Arial"/>
              </a:rPr>
              <a:t>VIẾT ỨNG DỤNG</a:t>
            </a:r>
            <a:endParaRPr lang="en-US" sz="4400" kern="0" dirty="0">
              <a:latin typeface="+mj-lt"/>
              <a:ea typeface="HP001" panose="020B0603050302020204" pitchFamily="34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8758E9-12BD-4032-98C5-049295A4D58C}"/>
              </a:ext>
            </a:extLst>
          </p:cNvPr>
          <p:cNvGrpSpPr/>
          <p:nvPr/>
        </p:nvGrpSpPr>
        <p:grpSpPr>
          <a:xfrm>
            <a:off x="3000171" y="1184070"/>
            <a:ext cx="8376665" cy="1319317"/>
            <a:chOff x="418676" y="2043957"/>
            <a:chExt cx="6677732" cy="8928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9D19AC-3F3A-4BCB-8E19-74ADAC9D9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126C88-6DD3-4FEE-AA36-C0B232D49C7A}"/>
                </a:ext>
              </a:extLst>
            </p:cNvPr>
            <p:cNvSpPr txBox="1"/>
            <p:nvPr/>
          </p:nvSpPr>
          <p:spPr>
            <a:xfrm>
              <a:off x="914493" y="2340286"/>
              <a:ext cx="6181915" cy="479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NĀ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lƟ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hay,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làm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l-GR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νμ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İc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Ǉō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B8C104-7AC8-4693-8019-122974F6689C}"/>
              </a:ext>
            </a:extLst>
          </p:cNvPr>
          <p:cNvSpPr txBox="1"/>
          <p:nvPr/>
        </p:nvSpPr>
        <p:spPr>
          <a:xfrm>
            <a:off x="1639421" y="2273086"/>
            <a:ext cx="10345480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cao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2.5 li 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8AC73B-D9B7-47E8-B26E-C96916404D8E}"/>
              </a:ext>
            </a:extLst>
          </p:cNvPr>
          <p:cNvSpPr txBox="1"/>
          <p:nvPr/>
        </p:nvSpPr>
        <p:spPr>
          <a:xfrm>
            <a:off x="1718282" y="4445776"/>
            <a:ext cx="1017535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1 con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o.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CE5BE-9D3F-4446-9D13-32A9720A9B7F}"/>
              </a:ext>
            </a:extLst>
          </p:cNvPr>
          <p:cNvSpPr txBox="1"/>
          <p:nvPr/>
        </p:nvSpPr>
        <p:spPr>
          <a:xfrm>
            <a:off x="1699020" y="2990356"/>
            <a:ext cx="2453471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HP001" panose="020B0603050302020204" pitchFamily="34" charset="0"/>
                <a:cs typeface="Arial"/>
                <a:sym typeface="Wingdings" panose="05000000000000000000" pitchFamily="2" charset="2"/>
              </a:rPr>
              <a:t>N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F302DF-41BE-46ED-8197-E6C70698769F}"/>
              </a:ext>
            </a:extLst>
          </p:cNvPr>
          <p:cNvSpPr txBox="1"/>
          <p:nvPr/>
        </p:nvSpPr>
        <p:spPr>
          <a:xfrm>
            <a:off x="1699020" y="5632274"/>
            <a:ext cx="611982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HP001" panose="020B0603050302020204" pitchFamily="34" charset="0"/>
                <a:cs typeface="Arial"/>
                <a:sym typeface="Arial"/>
              </a:rPr>
              <a:t>N, l, h, 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66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uiExpand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215397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49537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lời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hay,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tốt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7049448" y="2420557"/>
            <a:ext cx="4231303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sinh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Tập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tập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2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221</Words>
  <Application>Microsoft Office PowerPoint</Application>
  <PresentationFormat>Widescreen</PresentationFormat>
  <Paragraphs>52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.VnArial</vt:lpstr>
      <vt:lpstr>.VnCommercial Script</vt:lpstr>
      <vt:lpstr>.VnTime</vt:lpstr>
      <vt:lpstr>Arial</vt:lpstr>
      <vt:lpstr>Arial-Rounded</vt:lpstr>
      <vt:lpstr>Calibri</vt:lpstr>
      <vt:lpstr>等线</vt:lpstr>
      <vt:lpstr>HP001</vt:lpstr>
      <vt:lpstr>HP001 4 hàng</vt:lpstr>
      <vt:lpstr>Times New Roman</vt:lpstr>
      <vt:lpstr>Wingdings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2021-07-20T01:55:21Z</dcterms:created>
  <dcterms:modified xsi:type="dcterms:W3CDTF">2024-12-16T13:27:58Z</dcterms:modified>
</cp:coreProperties>
</file>