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0"/>
  </p:notesMasterIdLst>
  <p:sldIdLst>
    <p:sldId id="515" r:id="rId3"/>
    <p:sldId id="517" r:id="rId4"/>
    <p:sldId id="259" r:id="rId5"/>
    <p:sldId id="518" r:id="rId6"/>
    <p:sldId id="375" r:id="rId7"/>
    <p:sldId id="520" r:id="rId8"/>
    <p:sldId id="51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AAEB6D-1D97-4613-B4C7-2040F805E538}"/>
              </a:ext>
            </a:extLst>
          </p:cNvPr>
          <p:cNvSpPr txBox="1"/>
          <p:nvPr/>
        </p:nvSpPr>
        <p:spPr>
          <a:xfrm>
            <a:off x="2219795" y="1376519"/>
            <a:ext cx="844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899EC-65DD-435D-9009-3A9D9BFC034A}"/>
              </a:ext>
            </a:extLst>
          </p:cNvPr>
          <p:cNvSpPr txBox="1"/>
          <p:nvPr/>
        </p:nvSpPr>
        <p:spPr>
          <a:xfrm>
            <a:off x="4919159" y="2401084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Nặn đồ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 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1AF69E75-DDE7-4FE7-BF3B-B5300138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986" y="348748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1D8D-22AA-4011-A97F-990347D9B9AF}"/>
              </a:ext>
            </a:extLst>
          </p:cNvPr>
          <p:cNvSpPr txBox="1"/>
          <p:nvPr/>
        </p:nvSpPr>
        <p:spPr>
          <a:xfrm>
            <a:off x="4142794" y="998545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A95B-4B73-4AF4-B85A-B345714001A0}"/>
              </a:ext>
            </a:extLst>
          </p:cNvPr>
          <p:cNvSpPr/>
          <p:nvPr/>
        </p:nvSpPr>
        <p:spPr>
          <a:xfrm>
            <a:off x="4142794" y="188821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tròn xoe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61B881-853E-4C38-BC6F-BDD6C77E25A8}"/>
              </a:ext>
            </a:extLst>
          </p:cNvPr>
          <p:cNvSpPr/>
          <p:nvPr/>
        </p:nvSpPr>
        <p:spPr>
          <a:xfrm>
            <a:off x="4322883" y="235969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79647-B120-47C7-85EE-0F5E9429E254}"/>
              </a:ext>
            </a:extLst>
          </p:cNvPr>
          <p:cNvSpPr/>
          <p:nvPr/>
        </p:nvSpPr>
        <p:spPr>
          <a:xfrm>
            <a:off x="4142794" y="2476656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vẫy đuôi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3A968-B1CA-457A-A198-A7CFA3EB517C}"/>
              </a:ext>
            </a:extLst>
          </p:cNvPr>
          <p:cNvSpPr/>
          <p:nvPr/>
        </p:nvSpPr>
        <p:spPr>
          <a:xfrm>
            <a:off x="4322883" y="294814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999D-7B5A-423B-ABCA-0F4ECBB0133F}"/>
              </a:ext>
            </a:extLst>
          </p:cNvPr>
          <p:cNvSpPr/>
          <p:nvPr/>
        </p:nvSpPr>
        <p:spPr>
          <a:xfrm>
            <a:off x="4142794" y="308335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giã trầu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894B5-B9B3-45DC-B8CA-224134520374}"/>
              </a:ext>
            </a:extLst>
          </p:cNvPr>
          <p:cNvSpPr/>
          <p:nvPr/>
        </p:nvSpPr>
        <p:spPr>
          <a:xfrm>
            <a:off x="4322883" y="355483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0299A-17A5-427D-A227-61FACA921745}"/>
              </a:ext>
            </a:extLst>
          </p:cNvPr>
          <p:cNvSpPr/>
          <p:nvPr/>
        </p:nvSpPr>
        <p:spPr>
          <a:xfrm>
            <a:off x="4142794" y="3690048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biếu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0D664-0321-4C71-8922-29DB523E740A}"/>
              </a:ext>
            </a:extLst>
          </p:cNvPr>
          <p:cNvSpPr/>
          <p:nvPr/>
        </p:nvSpPr>
        <p:spPr>
          <a:xfrm>
            <a:off x="4322883" y="41615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VN" sz="3600" dirty="0">
                <a:solidFill>
                  <a:srgbClr val="FF0000"/>
                </a:solidFill>
                <a:latin typeface="+mj-lt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ADEA79-07AE-4D7D-AA13-27EDCDDC06BF}"/>
                </a:ext>
              </a:extLst>
            </p:cNvPr>
            <p:cNvSpPr/>
            <p:nvPr/>
          </p:nvSpPr>
          <p:spPr>
            <a:xfrm>
              <a:off x="908194" y="1509121"/>
              <a:ext cx="982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DA0C8F-3DAA-4F68-8C1D-367D6277ABA4}"/>
              </a:ext>
            </a:extLst>
          </p:cNvPr>
          <p:cNvGrpSpPr/>
          <p:nvPr/>
        </p:nvGrpSpPr>
        <p:grpSpPr>
          <a:xfrm>
            <a:off x="3637170" y="3930598"/>
            <a:ext cx="1124026" cy="1091906"/>
            <a:chOff x="837661" y="1285875"/>
            <a:chExt cx="112402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D077E5-0E78-41CD-98D2-9BEF7EE2CDAF}"/>
                </a:ext>
              </a:extLst>
            </p:cNvPr>
            <p:cNvSpPr/>
            <p:nvPr/>
          </p:nvSpPr>
          <p:spPr>
            <a:xfrm>
              <a:off x="837661" y="1509121"/>
              <a:ext cx="112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F996AF7-4692-4F5F-B2E6-5D9C93864662}"/>
                </a:ext>
              </a:extLst>
            </p:cNvPr>
            <p:cNvSpPr/>
            <p:nvPr/>
          </p:nvSpPr>
          <p:spPr>
            <a:xfrm>
              <a:off x="1146239" y="1509121"/>
              <a:ext cx="5068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6716F9-F2DA-49D9-860D-F8E275210ED2}"/>
                </a:ext>
              </a:extLst>
            </p:cNvPr>
            <p:cNvSpPr/>
            <p:nvPr/>
          </p:nvSpPr>
          <p:spPr>
            <a:xfrm>
              <a:off x="1031625" y="1537696"/>
              <a:ext cx="7360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BF0A41-3B7A-4F1B-BC71-A3298A78CDB6}"/>
              </a:ext>
            </a:extLst>
          </p:cNvPr>
          <p:cNvGrpSpPr/>
          <p:nvPr/>
        </p:nvGrpSpPr>
        <p:grpSpPr>
          <a:xfrm>
            <a:off x="1186793" y="4454838"/>
            <a:ext cx="9951861" cy="1754326"/>
            <a:chOff x="581617" y="3269919"/>
            <a:chExt cx="5979439" cy="175432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2501D0-290C-4138-B88F-488BADDA1E1A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754326"/>
              <a:chOff x="564377" y="3024759"/>
              <a:chExt cx="5979439" cy="175432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16BC6B4-5D32-4B2C-A02F-B996212C4E0C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754326"/>
                <a:chOff x="564377" y="3024759"/>
                <a:chExt cx="5979439" cy="1754326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2766961A-43BC-42E1-AEB2-3D79403BA78A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754326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Con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uốn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l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bên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s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núi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</a:t>
                  </a:r>
                </a:p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Hoa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h              d               v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mình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đón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ánh</a:t>
                  </a:r>
                  <a:r>
                    <a:rPr kumimoji="0" lang="en-US" sz="36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mặt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trời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 		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525D6B8-B74E-4C47-99F6-9E6F5A95787C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213054"/>
                  </a:solidFill>
                  <a:prstDash val="solid"/>
                </a:ln>
                <a:effectLst/>
              </p:spPr>
              <p:txBody>
                <a:bodyPr rtlCol="0" anchor="b"/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VN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D9FE7CD-6853-4039-B40A-06357002CCB2}"/>
                  </a:ext>
                </a:extLst>
              </p:cNvPr>
              <p:cNvSpPr/>
              <p:nvPr/>
            </p:nvSpPr>
            <p:spPr>
              <a:xfrm>
                <a:off x="4559924" y="3221539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108AD0D-88DD-44CD-A6E8-5D4B5088FB5C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A0FC112-8384-4B54-8758-54DD4D7DC16E}"/>
                </a:ext>
              </a:extLst>
            </p:cNvPr>
            <p:cNvSpPr/>
            <p:nvPr/>
          </p:nvSpPr>
          <p:spPr>
            <a:xfrm>
              <a:off x="1585325" y="400046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1C92DAD-5275-4951-82A4-9005994FF01B}"/>
                </a:ext>
              </a:extLst>
            </p:cNvPr>
            <p:cNvSpPr/>
            <p:nvPr/>
          </p:nvSpPr>
          <p:spPr>
            <a:xfrm>
              <a:off x="2626993" y="401390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CC9EB5-6BCF-41C6-9EDB-D5D8574D17DA}"/>
                </a:ext>
              </a:extLst>
            </p:cNvPr>
            <p:cNvSpPr/>
            <p:nvPr/>
          </p:nvSpPr>
          <p:spPr>
            <a:xfrm>
              <a:off x="3744959" y="4015146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 hoặc b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từ ngữ thích hợp thay cho ô trống.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DC41981-A403-4DA6-9DD1-D295A5EF266D}"/>
              </a:ext>
            </a:extLst>
          </p:cNvPr>
          <p:cNvSpPr txBox="1"/>
          <p:nvPr/>
        </p:nvSpPr>
        <p:spPr>
          <a:xfrm>
            <a:off x="1285955" y="373241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ương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9D0DA28-02D6-454B-B9F7-1C2452ECF275}"/>
              </a:ext>
            </a:extLst>
          </p:cNvPr>
          <p:cNvSpPr/>
          <p:nvPr/>
        </p:nvSpPr>
        <p:spPr>
          <a:xfrm>
            <a:off x="7730194" y="4465437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83B19E8-2D9C-4845-B7F5-087BD22B526D}"/>
              </a:ext>
            </a:extLst>
          </p:cNvPr>
          <p:cNvSpPr/>
          <p:nvPr/>
        </p:nvSpPr>
        <p:spPr>
          <a:xfrm>
            <a:off x="5198421" y="4400675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ượn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4D07BCA-D6E6-43E4-9C03-98159991BB58}"/>
              </a:ext>
            </a:extLst>
          </p:cNvPr>
          <p:cNvSpPr/>
          <p:nvPr/>
        </p:nvSpPr>
        <p:spPr>
          <a:xfrm>
            <a:off x="2743552" y="442225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6705FA1-4BF6-480A-B16C-DF9F5D620318}"/>
              </a:ext>
            </a:extLst>
          </p:cNvPr>
          <p:cNvSpPr/>
          <p:nvPr/>
        </p:nvSpPr>
        <p:spPr>
          <a:xfrm>
            <a:off x="4937761" y="3133206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6227D35-1C9A-477D-993D-C5DC482867C2}"/>
              </a:ext>
            </a:extLst>
          </p:cNvPr>
          <p:cNvSpPr/>
          <p:nvPr/>
        </p:nvSpPr>
        <p:spPr>
          <a:xfrm>
            <a:off x="2722375" y="501551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ướng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99BDCF9-94A6-4B4C-878E-63C692657020}"/>
              </a:ext>
            </a:extLst>
          </p:cNvPr>
          <p:cNvSpPr/>
          <p:nvPr/>
        </p:nvSpPr>
        <p:spPr>
          <a:xfrm>
            <a:off x="4489204" y="4999886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7024316-9E8E-4045-BD8A-9843C56D51E8}"/>
              </a:ext>
            </a:extLst>
          </p:cNvPr>
          <p:cNvSpPr/>
          <p:nvPr/>
        </p:nvSpPr>
        <p:spPr>
          <a:xfrm>
            <a:off x="6357838" y="5007699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28" grpId="0"/>
      <p:bldP spid="129" grpId="0"/>
      <p:bldP spid="130" grpId="0"/>
      <p:bldP spid="131" grpId="0"/>
      <p:bldP spid="141" grpId="0" animBg="1"/>
      <p:bldP spid="142" grpId="0" animBg="1"/>
      <p:bldP spid="143" grpId="0"/>
      <p:bldP spid="144" grpId="0"/>
      <p:bldP spid="1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201</Words>
  <Application>Microsoft Office PowerPoint</Application>
  <PresentationFormat>Widescreen</PresentationFormat>
  <Paragraphs>44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Arial-Rounded</vt:lpstr>
      <vt:lpstr>Calibri</vt:lpstr>
      <vt:lpstr>等线</vt:lpstr>
      <vt:lpstr>HP001 4 hang 1 ô ly</vt:lpstr>
      <vt:lpstr>Times New Roman</vt:lpstr>
      <vt:lpstr>Wingdings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2024-12-16T14:36:48Z</dcterms:modified>
</cp:coreProperties>
</file>