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2"/>
  </p:notesMasterIdLst>
  <p:sldIdLst>
    <p:sldId id="302" r:id="rId3"/>
    <p:sldId id="517" r:id="rId4"/>
    <p:sldId id="520" r:id="rId5"/>
    <p:sldId id="516" r:id="rId6"/>
    <p:sldId id="521" r:id="rId7"/>
    <p:sldId id="522" r:id="rId8"/>
    <p:sldId id="524" r:id="rId9"/>
    <p:sldId id="523" r:id="rId10"/>
    <p:sldId id="52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5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4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16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22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248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153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516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24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51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774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8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077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F16B0-87CF-4FBB-B148-A50021D2B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662" y="1678866"/>
            <a:ext cx="3281362" cy="18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07373-002F-49E5-8CDC-DA151AE3DB5C}"/>
              </a:ext>
            </a:extLst>
          </p:cNvPr>
          <p:cNvSpPr txBox="1"/>
          <p:nvPr/>
        </p:nvSpPr>
        <p:spPr>
          <a:xfrm>
            <a:off x="3774557" y="2987749"/>
            <a:ext cx="59648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Trả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lời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câu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hỏi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85126-E816-49C1-90F6-4B666D985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30506" y="193178"/>
            <a:ext cx="2610998" cy="212972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38EF7-B7D5-4B94-B02F-0F009A44DEF3}"/>
              </a:ext>
            </a:extLst>
          </p:cNvPr>
          <p:cNvSpPr txBox="1"/>
          <p:nvPr/>
        </p:nvSpPr>
        <p:spPr>
          <a:xfrm>
            <a:off x="4346308" y="1615018"/>
            <a:ext cx="87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89E73-6C00-4DA4-9C8B-2060CB8E82FE}"/>
              </a:ext>
            </a:extLst>
          </p:cNvPr>
          <p:cNvSpPr txBox="1"/>
          <p:nvPr/>
        </p:nvSpPr>
        <p:spPr>
          <a:xfrm>
            <a:off x="1882966" y="2132170"/>
            <a:ext cx="93809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Nết</a:t>
            </a:r>
            <a:r>
              <a:rPr lang="en-US" sz="2800" dirty="0">
                <a:latin typeface="+mj-lt"/>
              </a:rPr>
              <a:t>, Na </a:t>
            </a:r>
            <a:r>
              <a:rPr lang="en-US" sz="2800" dirty="0" err="1">
                <a:latin typeface="+mj-lt"/>
              </a:rPr>
              <a:t>sống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ấm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83971-3E7C-4E3A-ACD6-222DF50E4A44}"/>
              </a:ext>
            </a:extLst>
          </p:cNvPr>
          <p:cNvSpPr txBox="1"/>
          <p:nvPr/>
        </p:nvSpPr>
        <p:spPr>
          <a:xfrm>
            <a:off x="2788071" y="3228429"/>
            <a:ext cx="93809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Nết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nhường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Đêm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Nết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rét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     Na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choàng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cười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rúc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rích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Nết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chặt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thầm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……</a:t>
            </a:r>
          </a:p>
        </p:txBody>
      </p:sp>
    </p:spTree>
    <p:extLst>
      <p:ext uri="{BB962C8B-B14F-4D97-AF65-F5344CB8AC3E}">
        <p14:creationId xmlns:p14="http://schemas.microsoft.com/office/powerpoint/2010/main" val="1758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95BA4-4FE4-4C64-A243-0BC99BBB2B7E}"/>
              </a:ext>
            </a:extLst>
          </p:cNvPr>
          <p:cNvSpPr txBox="1"/>
          <p:nvPr/>
        </p:nvSpPr>
        <p:spPr>
          <a:xfrm>
            <a:off x="1773717" y="655021"/>
            <a:ext cx="9524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Na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nơi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toàn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B5A32-53DF-4870-98FE-CED47A732164}"/>
              </a:ext>
            </a:extLst>
          </p:cNvPr>
          <p:cNvSpPr txBox="1"/>
          <p:nvPr/>
        </p:nvSpPr>
        <p:spPr>
          <a:xfrm>
            <a:off x="1773716" y="1630196"/>
            <a:ext cx="9524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dâng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Na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theo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129D5-78C8-41EC-9AC9-CCE9B7F3055D}"/>
              </a:ext>
            </a:extLst>
          </p:cNvPr>
          <p:cNvSpPr txBox="1"/>
          <p:nvPr/>
        </p:nvSpPr>
        <p:spPr>
          <a:xfrm>
            <a:off x="1773717" y="2659026"/>
            <a:ext cx="952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xảy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cõng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lũ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FD462-78A9-45B9-9CE2-DAB8C164850B}"/>
              </a:ext>
            </a:extLst>
          </p:cNvPr>
          <p:cNvSpPr txBox="1"/>
          <p:nvPr/>
        </p:nvSpPr>
        <p:spPr>
          <a:xfrm>
            <a:off x="1773716" y="3278037"/>
            <a:ext cx="9524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Điều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xảy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rớm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bỗng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hẳn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;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khóm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thắm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EDACF-B4D6-40A4-9BF4-C4D39C16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545" y="4379761"/>
            <a:ext cx="5992693" cy="21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A0363B-FFF9-4AF6-A036-DAFFFB683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104348" y="3059226"/>
            <a:ext cx="945892" cy="7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E5B67-80C4-406E-8599-7727B6ED286F}"/>
              </a:ext>
            </a:extLst>
          </p:cNvPr>
          <p:cNvSpPr txBox="1"/>
          <p:nvPr/>
        </p:nvSpPr>
        <p:spPr>
          <a:xfrm>
            <a:off x="4050240" y="2953651"/>
            <a:ext cx="4636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+mj-lt"/>
              </a:rPr>
              <a:t>Theo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, </a:t>
            </a:r>
            <a:r>
              <a:rPr lang="en-US" sz="3600" dirty="0" err="1">
                <a:latin typeface="+mj-lt"/>
              </a:rPr>
              <a:t>vì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dân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làng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đặt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loài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ấy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tỉ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muội</a:t>
            </a:r>
            <a:r>
              <a:rPr lang="en-US" sz="3600" dirty="0">
                <a:latin typeface="+mj-lt"/>
              </a:rPr>
              <a:t>?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61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718698" y="6012815"/>
            <a:ext cx="3592047" cy="7175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489097" y="845185"/>
            <a:ext cx="101655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F16B0-87CF-4FBB-B148-A50021D2B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662" y="1678866"/>
            <a:ext cx="3281362" cy="18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506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B153D7-DF0B-4F57-A564-6F3044700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00673" y="256449"/>
            <a:ext cx="2772138" cy="206220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73A12C-15CF-42ED-84E7-DB43657B9C1B}"/>
              </a:ext>
            </a:extLst>
          </p:cNvPr>
          <p:cNvSpPr txBox="1"/>
          <p:nvPr/>
        </p:nvSpPr>
        <p:spPr>
          <a:xfrm>
            <a:off x="2858943" y="1826191"/>
            <a:ext cx="8315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err="1">
                <a:latin typeface="+mj-lt"/>
              </a:rPr>
              <a:t>ngữ</a:t>
            </a:r>
            <a:r>
              <a:rPr lang="en-US" sz="280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</a:t>
            </a:r>
            <a:r>
              <a:rPr lang="en-US" sz="2800" smtClean="0">
                <a:latin typeface="+mj-lt"/>
              </a:rPr>
              <a:t>ưới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nhóm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A571A-9B29-4B79-AEA2-A7A62ABA1382}"/>
              </a:ext>
            </a:extLst>
          </p:cNvPr>
          <p:cNvSpPr txBox="1"/>
          <p:nvPr/>
        </p:nvSpPr>
        <p:spPr>
          <a:xfrm>
            <a:off x="4496047" y="1196600"/>
            <a:ext cx="629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LUY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Ệ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E29B23-59DD-4695-A525-67BF2ECD7021}"/>
              </a:ext>
            </a:extLst>
          </p:cNvPr>
          <p:cNvGrpSpPr/>
          <p:nvPr/>
        </p:nvGrpSpPr>
        <p:grpSpPr>
          <a:xfrm>
            <a:off x="1843581" y="2609424"/>
            <a:ext cx="2758596" cy="2076996"/>
            <a:chOff x="777906" y="2185316"/>
            <a:chExt cx="1310486" cy="1416369"/>
          </a:xfrm>
        </p:grpSpPr>
        <p:pic>
          <p:nvPicPr>
            <p:cNvPr id="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6B551381-AE6E-4932-A659-8C832B8E1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C07FFF-15FE-4101-B0EB-E13A1C436155}"/>
                </a:ext>
              </a:extLst>
            </p:cNvPr>
            <p:cNvSpPr txBox="1"/>
            <p:nvPr/>
          </p:nvSpPr>
          <p:spPr>
            <a:xfrm>
              <a:off x="964199" y="2304855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đỏ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thắm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C15D499-8302-4AFF-8E46-714132DFD3BF}"/>
              </a:ext>
            </a:extLst>
          </p:cNvPr>
          <p:cNvGrpSpPr/>
          <p:nvPr/>
        </p:nvGrpSpPr>
        <p:grpSpPr>
          <a:xfrm>
            <a:off x="2134190" y="4284921"/>
            <a:ext cx="1488231" cy="750404"/>
            <a:chOff x="777906" y="2163542"/>
            <a:chExt cx="1345986" cy="750404"/>
          </a:xfrm>
        </p:grpSpPr>
        <p:pic>
          <p:nvPicPr>
            <p:cNvPr id="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0E53FB6-B72A-4976-A70C-D2F3EA55A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31395B-231B-4B50-B034-141666B61A9E}"/>
                </a:ext>
              </a:extLst>
            </p:cNvPr>
            <p:cNvSpPr txBox="1"/>
            <p:nvPr/>
          </p:nvSpPr>
          <p:spPr>
            <a:xfrm>
              <a:off x="1076224" y="216354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đẹp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C04FB8-8BCC-40E2-A710-01439957A73C}"/>
              </a:ext>
            </a:extLst>
          </p:cNvPr>
          <p:cNvGrpSpPr/>
          <p:nvPr/>
        </p:nvGrpSpPr>
        <p:grpSpPr>
          <a:xfrm>
            <a:off x="4661994" y="2564002"/>
            <a:ext cx="2398906" cy="2182407"/>
            <a:chOff x="777906" y="2185316"/>
            <a:chExt cx="1310486" cy="1500782"/>
          </a:xfrm>
        </p:grpSpPr>
        <p:pic>
          <p:nvPicPr>
            <p:cNvPr id="1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38C9BF6-178E-4A63-9642-E8F1280B1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215358-53FD-4070-A19D-7092F361D1E5}"/>
                </a:ext>
              </a:extLst>
            </p:cNvPr>
            <p:cNvSpPr txBox="1"/>
            <p:nvPr/>
          </p:nvSpPr>
          <p:spPr>
            <a:xfrm>
              <a:off x="1017147" y="2389268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nhỏ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CFAF99-DE08-4B75-84FD-3DBEF8233861}"/>
              </a:ext>
            </a:extLst>
          </p:cNvPr>
          <p:cNvGrpSpPr/>
          <p:nvPr/>
        </p:nvGrpSpPr>
        <p:grpSpPr>
          <a:xfrm>
            <a:off x="3891793" y="4259730"/>
            <a:ext cx="2154819" cy="1296830"/>
            <a:chOff x="777906" y="2169896"/>
            <a:chExt cx="1310486" cy="1296830"/>
          </a:xfrm>
        </p:grpSpPr>
        <p:pic>
          <p:nvPicPr>
            <p:cNvPr id="15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11336AD-B278-4140-9A5F-B809F811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F9DC31-C4AF-4A67-A8BF-8792B1A444BB}"/>
                </a:ext>
              </a:extLst>
            </p:cNvPr>
            <p:cNvSpPr txBox="1"/>
            <p:nvPr/>
          </p:nvSpPr>
          <p:spPr>
            <a:xfrm>
              <a:off x="1027640" y="2169896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đi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qua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C6F72F-0E30-4E1E-A40C-31BC76021CA3}"/>
              </a:ext>
            </a:extLst>
          </p:cNvPr>
          <p:cNvGrpSpPr/>
          <p:nvPr/>
        </p:nvGrpSpPr>
        <p:grpSpPr>
          <a:xfrm>
            <a:off x="7241769" y="2666442"/>
            <a:ext cx="2186781" cy="1618479"/>
            <a:chOff x="777906" y="2185316"/>
            <a:chExt cx="1312775" cy="1340217"/>
          </a:xfrm>
        </p:grpSpPr>
        <p:pic>
          <p:nvPicPr>
            <p:cNvPr id="1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EBD60825-8ACE-433D-B8EF-4EE45FFEE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CAA167-0FC5-4B04-8F41-979A159CB059}"/>
                </a:ext>
              </a:extLst>
            </p:cNvPr>
            <p:cNvSpPr txBox="1"/>
            <p:nvPr/>
          </p:nvSpPr>
          <p:spPr>
            <a:xfrm>
              <a:off x="915511" y="2228703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chạy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theo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990D50-170D-4A87-A0B6-F4F1B0981F2A}"/>
              </a:ext>
            </a:extLst>
          </p:cNvPr>
          <p:cNvGrpSpPr/>
          <p:nvPr/>
        </p:nvGrpSpPr>
        <p:grpSpPr>
          <a:xfrm>
            <a:off x="6324898" y="4192011"/>
            <a:ext cx="1503003" cy="728630"/>
            <a:chOff x="777906" y="2185316"/>
            <a:chExt cx="1359346" cy="728630"/>
          </a:xfrm>
        </p:grpSpPr>
        <p:pic>
          <p:nvPicPr>
            <p:cNvPr id="2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FDFF6BBA-AD66-49EA-B4AF-D11E17B18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F6E8F2-13E7-45C8-AA02-8134E6C0CD26}"/>
                </a:ext>
              </a:extLst>
            </p:cNvPr>
            <p:cNvSpPr txBox="1"/>
            <p:nvPr/>
          </p:nvSpPr>
          <p:spPr>
            <a:xfrm>
              <a:off x="1089584" y="2189843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cao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59DD48-68DA-4ECB-A432-09047331AE85}"/>
              </a:ext>
            </a:extLst>
          </p:cNvPr>
          <p:cNvGrpSpPr/>
          <p:nvPr/>
        </p:nvGrpSpPr>
        <p:grpSpPr>
          <a:xfrm>
            <a:off x="8133351" y="4066655"/>
            <a:ext cx="2898558" cy="1296830"/>
            <a:chOff x="777906" y="2153222"/>
            <a:chExt cx="1349024" cy="1296830"/>
          </a:xfrm>
        </p:grpSpPr>
        <p:pic>
          <p:nvPicPr>
            <p:cNvPr id="2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E90E4282-3004-488A-9782-4D9E9DBAA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ECE2CA-3052-404D-9227-95FD33295C89}"/>
                </a:ext>
              </a:extLst>
            </p:cNvPr>
            <p:cNvSpPr txBox="1"/>
            <p:nvPr/>
          </p:nvSpPr>
          <p:spPr>
            <a:xfrm>
              <a:off x="1079262" y="2153222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gật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đầu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CB31AB-0728-4660-A002-F1C65F9A7476}"/>
              </a:ext>
            </a:extLst>
          </p:cNvPr>
          <p:cNvGrpSpPr/>
          <p:nvPr/>
        </p:nvGrpSpPr>
        <p:grpSpPr>
          <a:xfrm>
            <a:off x="9763401" y="2318652"/>
            <a:ext cx="1448979" cy="1426490"/>
            <a:chOff x="777906" y="2185316"/>
            <a:chExt cx="1310486" cy="841466"/>
          </a:xfrm>
        </p:grpSpPr>
        <p:pic>
          <p:nvPicPr>
            <p:cNvPr id="2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4DF449A-B9E5-4CBA-992A-6666B43A0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986BF3-78FA-43D1-8B87-31D40A47E9BE}"/>
                </a:ext>
              </a:extLst>
            </p:cNvPr>
            <p:cNvSpPr txBox="1"/>
            <p:nvPr/>
          </p:nvSpPr>
          <p:spPr>
            <a:xfrm>
              <a:off x="1014754" y="2376283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cõng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CEE8A3-E135-4722-9A61-2407FC530833}"/>
              </a:ext>
            </a:extLst>
          </p:cNvPr>
          <p:cNvSpPr txBox="1"/>
          <p:nvPr/>
        </p:nvSpPr>
        <p:spPr>
          <a:xfrm>
            <a:off x="3183866" y="5154861"/>
            <a:ext cx="676657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endParaRPr lang="en-US" sz="2800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điểm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88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5A1F4-93B8-4ABD-8508-2E69B29C4A70}"/>
              </a:ext>
            </a:extLst>
          </p:cNvPr>
          <p:cNvSpPr txBox="1"/>
          <p:nvPr/>
        </p:nvSpPr>
        <p:spPr>
          <a:xfrm>
            <a:off x="2734589" y="533368"/>
            <a:ext cx="7677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err="1">
                <a:latin typeface="+mj-lt"/>
              </a:rPr>
              <a:t>ngữ</a:t>
            </a:r>
            <a:r>
              <a:rPr lang="en-US" sz="280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</a:t>
            </a:r>
            <a:r>
              <a:rPr lang="en-US" sz="2800" smtClean="0">
                <a:latin typeface="+mj-lt"/>
              </a:rPr>
              <a:t>ưới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nhóm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964DDF-EA19-49A2-8502-00071AAFD150}"/>
              </a:ext>
            </a:extLst>
          </p:cNvPr>
          <p:cNvGrpSpPr/>
          <p:nvPr/>
        </p:nvGrpSpPr>
        <p:grpSpPr>
          <a:xfrm>
            <a:off x="1499099" y="4656393"/>
            <a:ext cx="2059460" cy="1296830"/>
            <a:chOff x="777906" y="2085017"/>
            <a:chExt cx="1310486" cy="1515380"/>
          </a:xfrm>
        </p:grpSpPr>
        <p:pic>
          <p:nvPicPr>
            <p:cNvPr id="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8E0C56C-5451-4229-8C16-76611B28D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9486AE-0CD3-4D00-88EB-B58969FE4E8A}"/>
                </a:ext>
              </a:extLst>
            </p:cNvPr>
            <p:cNvSpPr txBox="1"/>
            <p:nvPr/>
          </p:nvSpPr>
          <p:spPr>
            <a:xfrm>
              <a:off x="1007370" y="2085017"/>
              <a:ext cx="1047668" cy="151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đỏ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thắm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6D31A-668B-4D9B-A97C-02F0BBE94C2E}"/>
              </a:ext>
            </a:extLst>
          </p:cNvPr>
          <p:cNvGrpSpPr/>
          <p:nvPr/>
        </p:nvGrpSpPr>
        <p:grpSpPr>
          <a:xfrm>
            <a:off x="1886939" y="5710674"/>
            <a:ext cx="1875351" cy="738918"/>
            <a:chOff x="777906" y="2175028"/>
            <a:chExt cx="1467821" cy="73891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C45AD6BB-0B4A-4183-838F-A00FA9261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F14293-8930-44EC-8257-6A6FBF1D9DC1}"/>
                </a:ext>
              </a:extLst>
            </p:cNvPr>
            <p:cNvSpPr txBox="1"/>
            <p:nvPr/>
          </p:nvSpPr>
          <p:spPr>
            <a:xfrm>
              <a:off x="1198059" y="2175028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đẹp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2E8B0-69EB-4A29-BC2A-A7DE176A7226}"/>
              </a:ext>
            </a:extLst>
          </p:cNvPr>
          <p:cNvGrpSpPr/>
          <p:nvPr/>
        </p:nvGrpSpPr>
        <p:grpSpPr>
          <a:xfrm>
            <a:off x="4111585" y="4591078"/>
            <a:ext cx="2012800" cy="1296830"/>
            <a:chOff x="777906" y="2262851"/>
            <a:chExt cx="1310486" cy="1296830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2E23D1D-5613-410A-A6AC-1E139C142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28166"/>
              <a:ext cx="1310486" cy="5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508749-D1E0-4799-9F01-55D3EDAE40DF}"/>
                </a:ext>
              </a:extLst>
            </p:cNvPr>
            <p:cNvSpPr txBox="1"/>
            <p:nvPr/>
          </p:nvSpPr>
          <p:spPr>
            <a:xfrm>
              <a:off x="1017186" y="2262851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nhỏ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F45E6C-0D07-41FA-BEA9-E314C72740EE}"/>
              </a:ext>
            </a:extLst>
          </p:cNvPr>
          <p:cNvGrpSpPr/>
          <p:nvPr/>
        </p:nvGrpSpPr>
        <p:grpSpPr>
          <a:xfrm>
            <a:off x="4221870" y="5720035"/>
            <a:ext cx="1644063" cy="1310605"/>
            <a:chOff x="777906" y="2185316"/>
            <a:chExt cx="1310486" cy="1310605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DD7C2F04-0C7A-4C61-94CB-CB3407959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AA0BA8-DA9E-4F5E-8D82-6E0E7D96E59D}"/>
                </a:ext>
              </a:extLst>
            </p:cNvPr>
            <p:cNvSpPr txBox="1"/>
            <p:nvPr/>
          </p:nvSpPr>
          <p:spPr>
            <a:xfrm>
              <a:off x="1032771" y="2199091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đi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qua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A6001-EA92-41A6-9794-422BB34B51AA}"/>
              </a:ext>
            </a:extLst>
          </p:cNvPr>
          <p:cNvGrpSpPr/>
          <p:nvPr/>
        </p:nvGrpSpPr>
        <p:grpSpPr>
          <a:xfrm>
            <a:off x="6358410" y="4656393"/>
            <a:ext cx="2520898" cy="1296830"/>
            <a:chOff x="777906" y="2199873"/>
            <a:chExt cx="1389209" cy="1296830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648D9F6E-87A2-4A37-BBF0-5F3259C9C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299444"/>
              <a:ext cx="1310486" cy="6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C0646-5FAB-4058-AC26-2D2432F5F2FB}"/>
                </a:ext>
              </a:extLst>
            </p:cNvPr>
            <p:cNvSpPr txBox="1"/>
            <p:nvPr/>
          </p:nvSpPr>
          <p:spPr>
            <a:xfrm>
              <a:off x="991945" y="2199873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chạy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theo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226AAD-0DC6-4DA7-9AE2-C78F622E416F}"/>
              </a:ext>
            </a:extLst>
          </p:cNvPr>
          <p:cNvGrpSpPr/>
          <p:nvPr/>
        </p:nvGrpSpPr>
        <p:grpSpPr>
          <a:xfrm>
            <a:off x="6231086" y="5745471"/>
            <a:ext cx="2240441" cy="750837"/>
            <a:chOff x="777906" y="2163109"/>
            <a:chExt cx="1418908" cy="750837"/>
          </a:xfrm>
        </p:grpSpPr>
        <p:pic>
          <p:nvPicPr>
            <p:cNvPr id="1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B678960-947E-4C11-8C75-15E32308F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828DB0-F0AB-433C-A97A-B6EB35D2E11E}"/>
                </a:ext>
              </a:extLst>
            </p:cNvPr>
            <p:cNvSpPr txBox="1"/>
            <p:nvPr/>
          </p:nvSpPr>
          <p:spPr>
            <a:xfrm>
              <a:off x="1149146" y="216310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cao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047F2E-06CD-41CA-B0B9-B73CED8610F2}"/>
              </a:ext>
            </a:extLst>
          </p:cNvPr>
          <p:cNvGrpSpPr/>
          <p:nvPr/>
        </p:nvGrpSpPr>
        <p:grpSpPr>
          <a:xfrm>
            <a:off x="8478284" y="5674231"/>
            <a:ext cx="2827078" cy="1300801"/>
            <a:chOff x="777906" y="2185316"/>
            <a:chExt cx="1364962" cy="1300801"/>
          </a:xfrm>
        </p:grpSpPr>
        <p:pic>
          <p:nvPicPr>
            <p:cNvPr id="2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4407AC1-95C4-4CD2-B1DF-37E7462A1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EE7E0A-3EBA-4E0E-B366-B1AD087D5AA2}"/>
                </a:ext>
              </a:extLst>
            </p:cNvPr>
            <p:cNvSpPr txBox="1"/>
            <p:nvPr/>
          </p:nvSpPr>
          <p:spPr>
            <a:xfrm>
              <a:off x="1095200" y="2189287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gật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đầu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3EE1C2-83C0-400E-B1F5-746CC85C4F88}"/>
              </a:ext>
            </a:extLst>
          </p:cNvPr>
          <p:cNvGrpSpPr/>
          <p:nvPr/>
        </p:nvGrpSpPr>
        <p:grpSpPr>
          <a:xfrm>
            <a:off x="8804451" y="4593004"/>
            <a:ext cx="1712287" cy="711804"/>
            <a:chOff x="777906" y="2202142"/>
            <a:chExt cx="1364868" cy="711804"/>
          </a:xfrm>
        </p:grpSpPr>
        <p:pic>
          <p:nvPicPr>
            <p:cNvPr id="25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AA565DF-20AB-46F0-BA32-D3B58C099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11414"/>
              <a:ext cx="1310486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C9A098-AD8C-483B-B8A0-45AA1521ADF6}"/>
                </a:ext>
              </a:extLst>
            </p:cNvPr>
            <p:cNvSpPr txBox="1"/>
            <p:nvPr/>
          </p:nvSpPr>
          <p:spPr>
            <a:xfrm>
              <a:off x="1095106" y="220214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cõng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7E5E9371-0757-490E-B887-3DF6D1F2A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556370"/>
              </p:ext>
            </p:extLst>
          </p:nvPr>
        </p:nvGraphicFramePr>
        <p:xfrm>
          <a:off x="1090670" y="1276121"/>
          <a:ext cx="10543142" cy="3214619"/>
        </p:xfrm>
        <a:graphic>
          <a:graphicData uri="http://schemas.openxmlformats.org/drawingml/2006/table">
            <a:tbl>
              <a:tblPr firstRow="1" bandRow="1"/>
              <a:tblGrid>
                <a:gridCol w="5271571">
                  <a:extLst>
                    <a:ext uri="{9D8B030D-6E8A-4147-A177-3AD203B41FA5}">
                      <a16:colId xmlns:a16="http://schemas.microsoft.com/office/drawing/2014/main" val="1932317368"/>
                    </a:ext>
                  </a:extLst>
                </a:gridCol>
                <a:gridCol w="5271571">
                  <a:extLst>
                    <a:ext uri="{9D8B030D-6E8A-4147-A177-3AD203B41FA5}">
                      <a16:colId xmlns:a16="http://schemas.microsoft.com/office/drawing/2014/main" val="3740580887"/>
                    </a:ext>
                  </a:extLst>
                </a:gridCol>
              </a:tblGrid>
              <a:tr h="9657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động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điểm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77617"/>
                  </a:ext>
                </a:extLst>
              </a:tr>
              <a:tr h="2248891"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1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8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42656 -0.3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43893 -0.338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40417 -0.338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38633 -0.338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42266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19114 -0.3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2982 -0.310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39649 -0.3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116F2-DC67-47E3-A62D-C4F19CE91829}"/>
              </a:ext>
            </a:extLst>
          </p:cNvPr>
          <p:cNvSpPr txBox="1"/>
          <p:nvPr/>
        </p:nvSpPr>
        <p:spPr>
          <a:xfrm>
            <a:off x="3712101" y="2312427"/>
            <a:ext cx="500659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Đặt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Na.</a:t>
            </a:r>
            <a:endParaRPr lang="vi-VN" sz="3200" dirty="0">
              <a:latin typeface="+mj-lt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1970FF9-DDB4-49FC-9E93-C426C5BB10E0}"/>
              </a:ext>
            </a:extLst>
          </p:cNvPr>
          <p:cNvSpPr/>
          <p:nvPr/>
        </p:nvSpPr>
        <p:spPr>
          <a:xfrm>
            <a:off x="2641298" y="3921139"/>
            <a:ext cx="8084185" cy="1207135"/>
          </a:xfrm>
          <a:prstGeom prst="cloudCallout">
            <a:avLst>
              <a:gd name="adj1" fmla="val -7812"/>
              <a:gd name="adj2" fmla="val -1048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 Nết ôm em thật chặt trong đêm đông giá rét.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970FF9-DDB4-49FC-9E93-C426C5BB10E0}"/>
              </a:ext>
            </a:extLst>
          </p:cNvPr>
          <p:cNvSpPr/>
          <p:nvPr/>
        </p:nvSpPr>
        <p:spPr>
          <a:xfrm>
            <a:off x="3214509" y="5278486"/>
            <a:ext cx="8084185" cy="1207135"/>
          </a:xfrm>
          <a:prstGeom prst="cloudCallout">
            <a:avLst>
              <a:gd name="adj1" fmla="val -7812"/>
              <a:gd name="adj2" fmla="val -1048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 Nết </a:t>
            </a:r>
            <a:r>
              <a:rPr lang="en-US" sz="2800" smtClean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cõng 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2800" smtClean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 theo dân làng để tránh lũ.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animBg="1"/>
      <p:bldP spid="3" grpId="2" animBg="1"/>
      <p:bldP spid="4" grpId="0" animBg="1"/>
      <p:bldP spid="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779</Words>
  <Application>Microsoft Office PowerPoint</Application>
  <PresentationFormat>Widescreen</PresentationFormat>
  <Paragraphs>64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宋体</vt:lpstr>
      <vt:lpstr>Arial</vt:lpstr>
      <vt:lpstr>Arial-Rounded</vt:lpstr>
      <vt:lpstr>Calibri</vt:lpstr>
      <vt:lpstr>等线</vt:lpstr>
      <vt:lpstr>黑体</vt:lpstr>
      <vt:lpstr>Wingdings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2021-07-20T01:55:21Z</dcterms:created>
  <dcterms:modified xsi:type="dcterms:W3CDTF">2024-12-16T13:42:11Z</dcterms:modified>
</cp:coreProperties>
</file>