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21" r:id="rId2"/>
    <p:sldId id="522" r:id="rId3"/>
    <p:sldId id="375" r:id="rId4"/>
    <p:sldId id="523" r:id="rId5"/>
    <p:sldId id="525" r:id="rId6"/>
    <p:sldId id="524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5C99-6724-42EE-BB86-7ACDCD5EE1C8}"/>
              </a:ext>
            </a:extLst>
          </p:cNvPr>
          <p:cNvSpPr txBox="1"/>
          <p:nvPr/>
        </p:nvSpPr>
        <p:spPr>
          <a:xfrm>
            <a:off x="3065632" y="318977"/>
            <a:ext cx="6675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F56A3-54DA-4ADF-A2BC-DE805D3EA94E}"/>
              </a:ext>
            </a:extLst>
          </p:cNvPr>
          <p:cNvSpPr txBox="1"/>
          <p:nvPr/>
        </p:nvSpPr>
        <p:spPr>
          <a:xfrm>
            <a:off x="2977115" y="3815429"/>
            <a:ext cx="9037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Bé nặn đồ chơi để tặng cho những 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BBA83-6BB3-4E93-A0D6-B1F691FEF07A}"/>
              </a:ext>
            </a:extLst>
          </p:cNvPr>
          <p:cNvSpPr txBox="1"/>
          <p:nvPr/>
        </p:nvSpPr>
        <p:spPr>
          <a:xfrm>
            <a:off x="2528393" y="4491500"/>
            <a:ext cx="867796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Bé nặn đồ chơi để tặng mẹ, tặng cha, tặng bà, tặng chú mèo.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F02B2-38F7-4934-84C1-B1793346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350" y="2062680"/>
            <a:ext cx="9269395" cy="11182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0DB51A-D463-4CF5-8F5B-9875E23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32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6464FF-EB32-48DE-B173-43D61CEC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70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57F75A-C6A5-4A34-8B29-D7392248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6" y="3184003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855EB5-EF34-4D3F-BF0A-87420044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2" y="308131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E8F1A-8768-4359-824A-929CF25632D6}"/>
              </a:ext>
            </a:extLst>
          </p:cNvPr>
          <p:cNvSpPr txBox="1"/>
          <p:nvPr/>
        </p:nvSpPr>
        <p:spPr>
          <a:xfrm>
            <a:off x="3189654" y="1278933"/>
            <a:ext cx="903732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67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F35CB-9AE7-4B41-AAC5-6839C086F518}"/>
              </a:ext>
            </a:extLst>
          </p:cNvPr>
          <p:cNvSpPr txBox="1"/>
          <p:nvPr/>
        </p:nvSpPr>
        <p:spPr>
          <a:xfrm>
            <a:off x="1895967" y="1061689"/>
            <a:ext cx="944038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Việc bé nặn đồ chơi tặng mọi người thể hiện điều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9F34B-1F0F-41B2-A4EF-71015CA7E990}"/>
              </a:ext>
            </a:extLst>
          </p:cNvPr>
          <p:cNvSpPr txBox="1"/>
          <p:nvPr/>
        </p:nvSpPr>
        <p:spPr>
          <a:xfrm>
            <a:off x="2005069" y="2011949"/>
            <a:ext cx="873956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7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FB17B1-A8D3-41C5-B4B7-ABD689F2F2D2}"/>
              </a:ext>
            </a:extLst>
          </p:cNvPr>
          <p:cNvSpPr txBox="1"/>
          <p:nvPr/>
        </p:nvSpPr>
        <p:spPr>
          <a:xfrm>
            <a:off x="6940380" y="2459970"/>
            <a:ext cx="44653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nặn đồ chơi gì? Để tặng cho ai?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1FBEEE-21EA-4184-9FD7-1FF8E4C6F8FD}"/>
              </a:ext>
            </a:extLst>
          </p:cNvPr>
          <p:cNvSpPr txBox="1"/>
          <p:nvPr/>
        </p:nvSpPr>
        <p:spPr>
          <a:xfrm>
            <a:off x="1432286" y="1308353"/>
            <a:ext cx="104868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từ ngữ cho biết chú mèo rất vui vì được bé tặng quà.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991" y="402282"/>
            <a:ext cx="1123564" cy="753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1781711" y="323219"/>
            <a:ext cx="27042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16BF5-0346-4876-A758-99ED76971DB9}"/>
              </a:ext>
            </a:extLst>
          </p:cNvPr>
          <p:cNvSpPr txBox="1"/>
          <p:nvPr/>
        </p:nvSpPr>
        <p:spPr>
          <a:xfrm>
            <a:off x="1432286" y="2707826"/>
            <a:ext cx="1013738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Tìm thêm từ ngữ chỉ cảm xúc vui mừng.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E2C88-E830-4FA4-B74A-8A9542136EF2}"/>
              </a:ext>
            </a:extLst>
          </p:cNvPr>
          <p:cNvSpPr txBox="1"/>
          <p:nvPr/>
        </p:nvSpPr>
        <p:spPr>
          <a:xfrm>
            <a:off x="1866426" y="1952291"/>
            <a:ext cx="996795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Mèo ta  </a:t>
            </a:r>
            <a:r>
              <a:rPr lang="vi-VN" sz="2800" u="sng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thích chí.</a:t>
            </a:r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160</Words>
  <Application>Microsoft Office PowerPoint</Application>
  <PresentationFormat>Widescreen</PresentationFormat>
  <Paragraphs>19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Arial-Rounded</vt:lpstr>
      <vt:lpstr>Calibri</vt:lpstr>
      <vt:lpstr>等线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2021-07-20T01:55:21Z</dcterms:created>
  <dcterms:modified xsi:type="dcterms:W3CDTF">2024-12-16T14:36:25Z</dcterms:modified>
</cp:coreProperties>
</file>