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</p:sldMasterIdLst>
  <p:notesMasterIdLst>
    <p:notesMasterId r:id="rId10"/>
  </p:notesMasterIdLst>
  <p:sldIdLst>
    <p:sldId id="268" r:id="rId4"/>
    <p:sldId id="2007577099" r:id="rId5"/>
    <p:sldId id="2007577096" r:id="rId6"/>
    <p:sldId id="518" r:id="rId7"/>
    <p:sldId id="270" r:id="rId8"/>
    <p:sldId id="20075770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3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5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6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2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48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15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16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4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5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7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8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65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8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600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259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68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386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313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32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7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61966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0312400" y="5885180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611" y="1706615"/>
            <a:ext cx="2916789" cy="1658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886548" y="5885180"/>
            <a:ext cx="3424198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C698DF-59B0-4289-906E-4E3F71EF08A9}"/>
              </a:ext>
            </a:extLst>
          </p:cNvPr>
          <p:cNvSpPr/>
          <p:nvPr/>
        </p:nvSpPr>
        <p:spPr>
          <a:xfrm>
            <a:off x="0" y="754602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1A7A8C-40C7-4FA3-8B5F-7D1DB1AE2F1F}"/>
              </a:ext>
            </a:extLst>
          </p:cNvPr>
          <p:cNvSpPr/>
          <p:nvPr/>
        </p:nvSpPr>
        <p:spPr>
          <a:xfrm>
            <a:off x="0" y="4475929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31D076E-C298-4275-A5B2-1E92E9A20C58}"/>
              </a:ext>
            </a:extLst>
          </p:cNvPr>
          <p:cNvSpPr/>
          <p:nvPr/>
        </p:nvSpPr>
        <p:spPr>
          <a:xfrm>
            <a:off x="8886547" y="5874385"/>
            <a:ext cx="3424198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56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" grpId="0"/>
      <p:bldP spid="17" grpId="0" animBg="1"/>
      <p:bldP spid="17" grpId="1" animBg="1"/>
      <p:bldP spid="1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BAC3DD-4652-481D-A9ED-8DC415FDBF44}"/>
              </a:ext>
            </a:extLst>
          </p:cNvPr>
          <p:cNvSpPr txBox="1"/>
          <p:nvPr/>
        </p:nvSpPr>
        <p:spPr>
          <a:xfrm>
            <a:off x="4361265" y="91419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Từ ngữ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32E9C0-E6E9-4485-87CE-E9A71C9E0DC3}"/>
              </a:ext>
            </a:extLst>
          </p:cNvPr>
          <p:cNvSpPr/>
          <p:nvPr/>
        </p:nvSpPr>
        <p:spPr>
          <a:xfrm>
            <a:off x="3475148" y="1646626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muội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6844B4-11FB-4D9C-8F8F-F635A933EB22}"/>
              </a:ext>
            </a:extLst>
          </p:cNvPr>
          <p:cNvSpPr/>
          <p:nvPr/>
        </p:nvSpPr>
        <p:spPr>
          <a:xfrm>
            <a:off x="3725884" y="20339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3730330" y="521130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Tỉ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muội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Việt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0294E9-AC50-4F6E-93EF-85685611A046}"/>
              </a:ext>
            </a:extLst>
          </p:cNvPr>
          <p:cNvSpPr/>
          <p:nvPr/>
        </p:nvSpPr>
        <p:spPr>
          <a:xfrm>
            <a:off x="3865805" y="5520839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68634-DBA1-45CB-A1FA-D1EDE61E5FAE}"/>
              </a:ext>
            </a:extLst>
          </p:cNvPr>
          <p:cNvSpPr txBox="1"/>
          <p:nvPr/>
        </p:nvSpPr>
        <p:spPr>
          <a:xfrm>
            <a:off x="6096000" y="1804188"/>
            <a:ext cx="5231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hồng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chùm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nhiều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nụ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7830589" y="5155739"/>
            <a:ext cx="390634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chị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gái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2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8519" y="59802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519" y="18367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31070" y="19259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7600306" y="19259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567076" y="18367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52814" y="2368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680042" y="23471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29448C-953E-4E6A-BFEB-5ADD79195DD1}"/>
              </a:ext>
            </a:extLst>
          </p:cNvPr>
          <p:cNvCxnSpPr/>
          <p:nvPr/>
        </p:nvCxnSpPr>
        <p:spPr>
          <a:xfrm flipH="1">
            <a:off x="8326533" y="23660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042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817</Words>
  <Application>Microsoft Office PowerPoint</Application>
  <PresentationFormat>Widescreen</PresentationFormat>
  <Paragraphs>54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Arial</vt:lpstr>
      <vt:lpstr>Arial-Rounded</vt:lpstr>
      <vt:lpstr>Calibri</vt:lpstr>
      <vt:lpstr>Calibri Light</vt:lpstr>
      <vt:lpstr>等线</vt:lpstr>
      <vt:lpstr>黑体</vt:lpstr>
      <vt:lpstr>Office Theme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2024-12-16T13:54:25Z</dcterms:modified>
</cp:coreProperties>
</file>