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15" r:id="rId2"/>
    <p:sldId id="517" r:id="rId3"/>
    <p:sldId id="516" r:id="rId4"/>
    <p:sldId id="530" r:id="rId5"/>
    <p:sldId id="526" r:id="rId6"/>
    <p:sldId id="531" r:id="rId7"/>
    <p:sldId id="527" r:id="rId8"/>
    <p:sldId id="528" r:id="rId9"/>
    <p:sldId id="52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 + 2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DA3422-E2A6-4C4D-87BA-AC9743267AE4}"/>
              </a:ext>
            </a:extLst>
          </p:cNvPr>
          <p:cNvGrpSpPr/>
          <p:nvPr/>
        </p:nvGrpSpPr>
        <p:grpSpPr>
          <a:xfrm>
            <a:off x="985919" y="851171"/>
            <a:ext cx="2225114" cy="805908"/>
            <a:chOff x="303480" y="629196"/>
            <a:chExt cx="1635445" cy="8059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447B1C-5FAC-4C17-A9E0-0B5B4FA9C2B8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D972A-C98F-42FB-BB1E-E519F95EED0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BÀI 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557BFB-E5F4-48C1-877E-0A5B9C52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96" y="1958982"/>
            <a:ext cx="998155" cy="52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C3A08-D4C8-4FC9-B332-72B10BE61DD6}"/>
              </a:ext>
            </a:extLst>
          </p:cNvPr>
          <p:cNvSpPr txBox="1"/>
          <p:nvPr/>
        </p:nvSpPr>
        <p:spPr>
          <a:xfrm>
            <a:off x="3589251" y="1692561"/>
            <a:ext cx="65824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+mj-lt"/>
              </a:rPr>
              <a:t>Kể tên các trò chơi mà em biết?</a:t>
            </a:r>
            <a:endParaRPr lang="en-US" sz="36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EF2F3-5C2B-4655-A035-F85D49CC6C45}"/>
              </a:ext>
            </a:extLst>
          </p:cNvPr>
          <p:cNvSpPr txBox="1"/>
          <p:nvPr/>
        </p:nvSpPr>
        <p:spPr>
          <a:xfrm>
            <a:off x="3688287" y="1189812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NẶN ĐỒ CHƠI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F70B5F-D459-4AD5-82B5-CEEB8EDEE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796" y="2751164"/>
            <a:ext cx="7821862" cy="369585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2819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E3FABBF-B250-4F01-A205-D871C95C3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59876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ED58F29-E2FC-4540-809C-474C8945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27059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F89C4FA-364F-400E-B6BF-5D4DA047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68" y="472903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6CE8D67-6119-42C6-B7A6-D9CCA34E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55762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4B096FE-814C-49C3-9955-6B7F48FC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77" y="266478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0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1DD81-3788-4E5D-8938-99DD556F2BA3}"/>
              </a:ext>
            </a:extLst>
          </p:cNvPr>
          <p:cNvSpPr txBox="1"/>
          <p:nvPr/>
        </p:nvSpPr>
        <p:spPr>
          <a:xfrm>
            <a:off x="3633408" y="814214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EA00-115F-4606-BB84-03D13079928C}"/>
              </a:ext>
            </a:extLst>
          </p:cNvPr>
          <p:cNvSpPr/>
          <p:nvPr/>
        </p:nvSpPr>
        <p:spPr>
          <a:xfrm>
            <a:off x="2122304" y="1725309"/>
            <a:ext cx="276148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cối giã trầu </a:t>
            </a:r>
            <a:endParaRPr lang="vi-VN" sz="28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4754B-5348-44B8-B29D-C9C5833231A1}"/>
              </a:ext>
            </a:extLst>
          </p:cNvPr>
          <p:cNvSpPr txBox="1"/>
          <p:nvPr/>
        </p:nvSpPr>
        <p:spPr>
          <a:xfrm>
            <a:off x="4004883" y="1717613"/>
            <a:ext cx="701363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đồ để giã trầu, thường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làm bằng đồng.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id="{BAE3A0FD-A863-4379-9225-383E6226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51" y="2796500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id="{840D166C-E480-4D1F-A735-0F3405247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3079686" y="3222486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EFD33-0C18-443F-B368-DFACAD235CA4}"/>
              </a:ext>
            </a:extLst>
          </p:cNvPr>
          <p:cNvSpPr/>
          <p:nvPr/>
        </p:nvSpPr>
        <p:spPr>
          <a:xfrm>
            <a:off x="2200776" y="2788804"/>
            <a:ext cx="180410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thích chí</a:t>
            </a:r>
            <a:endParaRPr lang="vi-VN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FA832-2D08-46E1-9384-4DF5B4293AE0}"/>
              </a:ext>
            </a:extLst>
          </p:cNvPr>
          <p:cNvSpPr txBox="1"/>
          <p:nvPr/>
        </p:nvSpPr>
        <p:spPr>
          <a:xfrm>
            <a:off x="3633408" y="2796500"/>
            <a:ext cx="738511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tỏ ra bằng lòng, vui 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vì đúng ý muốn.</a:t>
            </a:r>
            <a:endParaRPr lang="vi-VN" sz="2800" dirty="0">
              <a:solidFill>
                <a:srgbClr val="FC7D77">
                  <a:lumMod val="50000"/>
                </a:srgb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E3FABBF-B250-4F01-A205-D871C95C3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59876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ED58F29-E2FC-4540-809C-474C8945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27059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F89C4FA-364F-400E-B6BF-5D4DA047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68" y="472903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6CE8D67-6119-42C6-B7A6-D9CCA34E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55762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4B096FE-814C-49C3-9955-6B7F48FC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77" y="266478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5729088" y="5242660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0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4322601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Quả này phần cha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Ngắt nghỉ đoạn thơ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8C36E1-988E-4C04-9E93-E2389E79697C}"/>
              </a:ext>
            </a:extLst>
          </p:cNvPr>
          <p:cNvCxnSpPr/>
          <p:nvPr/>
        </p:nvCxnSpPr>
        <p:spPr>
          <a:xfrm flipH="1">
            <a:off x="6400520" y="2944745"/>
            <a:ext cx="93075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6264112" y="2030027"/>
            <a:ext cx="112620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26E314-B460-484A-BEE7-DEBCAD297AAE}"/>
              </a:ext>
            </a:extLst>
          </p:cNvPr>
          <p:cNvCxnSpPr/>
          <p:nvPr/>
        </p:nvCxnSpPr>
        <p:spPr>
          <a:xfrm flipH="1">
            <a:off x="7055575" y="3645868"/>
            <a:ext cx="123882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36A03B4-9AE7-44A2-AC45-43955A160410}"/>
              </a:ext>
            </a:extLst>
          </p:cNvPr>
          <p:cNvGrpSpPr/>
          <p:nvPr/>
        </p:nvGrpSpPr>
        <p:grpSpPr>
          <a:xfrm>
            <a:off x="7179457" y="4502280"/>
            <a:ext cx="230207" cy="470813"/>
            <a:chOff x="4944388" y="3399410"/>
            <a:chExt cx="230207" cy="47081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036234-3052-4F03-919A-68CEF5A23A2E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5793A-128E-44FC-B1A5-75EC330D72B7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9645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176</Words>
  <Application>Microsoft Office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Arial-Rounded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2021-07-20T01:55:21Z</dcterms:created>
  <dcterms:modified xsi:type="dcterms:W3CDTF">2024-12-16T14:34:36Z</dcterms:modified>
</cp:coreProperties>
</file>