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8"/>
  </p:notesMasterIdLst>
  <p:sldIdLst>
    <p:sldId id="257" r:id="rId5"/>
    <p:sldId id="328" r:id="rId6"/>
    <p:sldId id="303" r:id="rId7"/>
    <p:sldId id="371" r:id="rId8"/>
    <p:sldId id="297" r:id="rId9"/>
    <p:sldId id="378" r:id="rId10"/>
    <p:sldId id="379" r:id="rId11"/>
    <p:sldId id="380" r:id="rId12"/>
    <p:sldId id="329" r:id="rId13"/>
    <p:sldId id="377" r:id="rId14"/>
    <p:sldId id="381" r:id="rId15"/>
    <p:sldId id="3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BEEF-AA43-4B88-80DB-17373E8456B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598E-D399-4FAF-888D-5703A81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3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7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8/11/2024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8/11/2024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8/11/2024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8/11/2024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8/11/2024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8/11/2024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8/11/2024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8/11/2024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8/11/2024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8/11/2024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1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451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109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070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1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240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17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263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41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506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655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273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329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6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534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8/11/2024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594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029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>
                <a:solidFill>
                  <a:prstClr val="black"/>
                </a:solidFill>
                <a:latin typeface="HP001 4 hàng" panose="020B0603050302020204" pitchFamily="34" charset="0"/>
              </a:rPr>
              <a:t>Đ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4F7C-997E-47B7-908D-46D0A34B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44" y="1029462"/>
            <a:ext cx="9003314" cy="49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061509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Đ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5790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Đ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845006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đàng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học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sàng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khôn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960865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12E43-E814-4CDF-A2F0-D15A2931BD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3730772" y="1936503"/>
            <a:ext cx="3126580" cy="3203172"/>
          </a:xfrm>
          <a:prstGeom prst="rect">
            <a:avLst/>
          </a:prstGeom>
        </p:spPr>
      </p:pic>
      <p:pic>
        <p:nvPicPr>
          <p:cNvPr id="13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E5483206-ED16-4591-AAA5-BE6C7ACFE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23653" r="13603" b="23954"/>
          <a:stretch/>
        </p:blipFill>
        <p:spPr bwMode="auto">
          <a:xfrm>
            <a:off x="7097669" y="2789742"/>
            <a:ext cx="2349933" cy="23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Đ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Oval 18">
            <a:extLst>
              <a:ext uri="{FF2B5EF4-FFF2-40B4-BE49-F238E27FC236}">
                <a16:creationId xmlns:a16="http://schemas.microsoft.com/office/drawing/2014/main" id="{23C05563-E194-4701-B60D-8D4D3774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7469CBEA-FB1F-4FCD-8226-5070EF11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3CF601A-54DC-4528-8637-A093EA87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0" descr="hoa0001">
            <a:extLst>
              <a:ext uri="{FF2B5EF4-FFF2-40B4-BE49-F238E27FC236}">
                <a16:creationId xmlns:a16="http://schemas.microsoft.com/office/drawing/2014/main" id="{FAAA6230-0F40-4D4E-B272-41C6F5704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 descr="hoa0001">
            <a:extLst>
              <a:ext uri="{FF2B5EF4-FFF2-40B4-BE49-F238E27FC236}">
                <a16:creationId xmlns:a16="http://schemas.microsoft.com/office/drawing/2014/main" id="{1A52075C-E3DE-4863-81FD-9038800AB4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hoa0001">
            <a:extLst>
              <a:ext uri="{FF2B5EF4-FFF2-40B4-BE49-F238E27FC236}">
                <a16:creationId xmlns:a16="http://schemas.microsoft.com/office/drawing/2014/main" id="{28598AD1-3EAD-4C6C-9756-CD3117B65F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8C50DADC-473D-4CCE-8F5D-E1077A83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69386CF5-AD0B-49E0-B17D-ED1A7E8F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924F27C6-F4E5-4E4C-8048-0E027EAE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4E2A34-D5B6-4128-B743-C07110AC95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5875956" y="1048740"/>
            <a:ext cx="4474355" cy="45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10172620-E225-4A86-B8C0-F4ECC8B2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66E3F80-F4DB-483C-9032-3A5CEC32A6D5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20" name="Picture 10" descr="hoa0001">
            <a:extLst>
              <a:ext uri="{FF2B5EF4-FFF2-40B4-BE49-F238E27FC236}">
                <a16:creationId xmlns:a16="http://schemas.microsoft.com/office/drawing/2014/main" id="{1374280F-00D7-4267-9F73-B964FD5D55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1" descr="hoa0001">
            <a:extLst>
              <a:ext uri="{FF2B5EF4-FFF2-40B4-BE49-F238E27FC236}">
                <a16:creationId xmlns:a16="http://schemas.microsoft.com/office/drawing/2014/main" id="{E475669B-1E6D-4D0D-B118-3F362A0882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 descr="hoa0001">
            <a:extLst>
              <a:ext uri="{FF2B5EF4-FFF2-40B4-BE49-F238E27FC236}">
                <a16:creationId xmlns:a16="http://schemas.microsoft.com/office/drawing/2014/main" id="{AA7353A7-58D5-4187-AFCB-66B9894E63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45FC5872-FAF9-4014-88F9-9241DDFA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7BD6110D-6789-4595-885D-1C430705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C0A2F988-33CA-4BA4-B583-80EFDEA8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9D023D1A-219D-4594-8F1F-8CFD927A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04D14B-8AE9-463C-84FD-A605F872DE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6312512" y="1143001"/>
            <a:ext cx="4525676" cy="46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6" grpId="0" build="allAtOnce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920DD4BD-FC68-4467-A2C6-6B9FFC64C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0328D68-5929-401A-B718-EBD05DEAC159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16" name="Picture 10" descr="hoa0001">
            <a:extLst>
              <a:ext uri="{FF2B5EF4-FFF2-40B4-BE49-F238E27FC236}">
                <a16:creationId xmlns:a16="http://schemas.microsoft.com/office/drawing/2014/main" id="{12182BE8-DF4F-4658-BAA1-8D9FD2A5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1" descr="hoa0001">
            <a:extLst>
              <a:ext uri="{FF2B5EF4-FFF2-40B4-BE49-F238E27FC236}">
                <a16:creationId xmlns:a16="http://schemas.microsoft.com/office/drawing/2014/main" id="{AA453BC1-8AFC-4317-B5D6-26E28F87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2" descr="hoa0001">
            <a:extLst>
              <a:ext uri="{FF2B5EF4-FFF2-40B4-BE49-F238E27FC236}">
                <a16:creationId xmlns:a16="http://schemas.microsoft.com/office/drawing/2014/main" id="{9FE3F543-51BE-4CF4-AD77-114AACC9A0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 Box 8">
            <a:extLst>
              <a:ext uri="{FF2B5EF4-FFF2-40B4-BE49-F238E27FC236}">
                <a16:creationId xmlns:a16="http://schemas.microsoft.com/office/drawing/2014/main" id="{B9D9C297-6D0C-4A69-948C-EE5C924A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÷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nÐt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766A3E61-18C6-436F-9694-96810906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DDA4D30B-C0EE-46E6-972C-91ECFBD0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2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A4E65738-E29F-4E57-BE03-B2CD3CDE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998940-4D6B-4F3E-85D8-F3CB09A418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6312512" y="1143001"/>
            <a:ext cx="4525676" cy="46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build="allAtOnce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183023B-1F49-47DB-9E71-6424BF2F351D}"/>
              </a:ext>
            </a:extLst>
          </p:cNvPr>
          <p:cNvSpPr txBox="1"/>
          <p:nvPr/>
        </p:nvSpPr>
        <p:spPr>
          <a:xfrm>
            <a:off x="2997668" y="32343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7F595-F887-4D06-9ABC-A87B9FDECED6}"/>
              </a:ext>
            </a:extLst>
          </p:cNvPr>
          <p:cNvSpPr txBox="1"/>
          <p:nvPr/>
        </p:nvSpPr>
        <p:spPr>
          <a:xfrm>
            <a:off x="2705726" y="2619125"/>
            <a:ext cx="9071745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Đ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Đ, g, y, h, k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FF8D96-F048-4398-8AF8-D55B03DE33F7}"/>
              </a:ext>
            </a:extLst>
          </p:cNvPr>
          <p:cNvGrpSpPr/>
          <p:nvPr/>
        </p:nvGrpSpPr>
        <p:grpSpPr>
          <a:xfrm>
            <a:off x="2344290" y="1536711"/>
            <a:ext cx="7741541" cy="1229898"/>
            <a:chOff x="288267" y="1017767"/>
            <a:chExt cx="6481262" cy="12298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A2072A-21A9-4367-96E1-967101840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1" t="-612" r="26410" b="42287"/>
            <a:stretch/>
          </p:blipFill>
          <p:spPr>
            <a:xfrm>
              <a:off x="376738" y="1017767"/>
              <a:ext cx="6112552" cy="100064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41D296-A3E3-453D-BF96-4E4EF942185F}"/>
                </a:ext>
              </a:extLst>
            </p:cNvPr>
            <p:cNvSpPr txBox="1"/>
            <p:nvPr/>
          </p:nvSpPr>
          <p:spPr>
            <a:xfrm>
              <a:off x="288267" y="1293558"/>
              <a:ext cx="64812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Đi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jŎ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wgày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đàng</a:t>
              </a:r>
              <a:r>
                <a:rPr lang="en-US" sz="2800" b="1" dirty="0">
                  <a:latin typeface="HP001 4 hàng" panose="020B0603050302020204" pitchFamily="34" charset="0"/>
                </a:rPr>
                <a:t>, </a:t>
              </a:r>
              <a:r>
                <a:rPr lang="en-US" sz="2800" b="1" dirty="0" err="1">
                  <a:latin typeface="HP001 4 hàng" panose="020B0603050302020204" pitchFamily="34" charset="0"/>
                </a:rPr>
                <a:t>hǌ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jŎ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sàng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l-GR" sz="2800" b="1" dirty="0">
                  <a:latin typeface="HP001 4 hàng" panose="020B0603050302020204" pitchFamily="34" charset="0"/>
                </a:rPr>
                <a:t>δ</a:t>
              </a:r>
              <a:r>
                <a:rPr lang="en-US" sz="2800" b="1" dirty="0">
                  <a:latin typeface="HP001 4 hàng" panose="020B0603050302020204" pitchFamily="34" charset="0"/>
                </a:rPr>
                <a:t>Ū . 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283</Words>
  <Application>Microsoft Office PowerPoint</Application>
  <PresentationFormat>Widescreen</PresentationFormat>
  <Paragraphs>54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.VnArial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2021-07-26T04:51:24Z</dcterms:created>
  <dcterms:modified xsi:type="dcterms:W3CDTF">2024-11-08T15:57:59Z</dcterms:modified>
</cp:coreProperties>
</file>