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6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1" r:id="rId3"/>
    <p:sldMasterId id="2147483693" r:id="rId4"/>
    <p:sldMasterId id="2147483698" r:id="rId5"/>
    <p:sldMasterId id="2147483709" r:id="rId6"/>
    <p:sldMasterId id="2147483718" r:id="rId7"/>
  </p:sldMasterIdLst>
  <p:notesMasterIdLst>
    <p:notesMasterId r:id="rId30"/>
  </p:notesMasterIdLst>
  <p:sldIdLst>
    <p:sldId id="344" r:id="rId8"/>
    <p:sldId id="345" r:id="rId9"/>
    <p:sldId id="262" r:id="rId10"/>
    <p:sldId id="371" r:id="rId11"/>
    <p:sldId id="2007577115" r:id="rId12"/>
    <p:sldId id="2007577116" r:id="rId13"/>
    <p:sldId id="2007577096" r:id="rId14"/>
    <p:sldId id="2007577097" r:id="rId15"/>
    <p:sldId id="295" r:id="rId16"/>
    <p:sldId id="2007577106" r:id="rId17"/>
    <p:sldId id="2007577109" r:id="rId18"/>
    <p:sldId id="335" r:id="rId19"/>
    <p:sldId id="2007577098" r:id="rId20"/>
    <p:sldId id="2007577099" r:id="rId21"/>
    <p:sldId id="2007577100" r:id="rId22"/>
    <p:sldId id="2007577112" r:id="rId23"/>
    <p:sldId id="2007577103" r:id="rId24"/>
    <p:sldId id="2007577114" r:id="rId25"/>
    <p:sldId id="360" r:id="rId26"/>
    <p:sldId id="2007577107" r:id="rId27"/>
    <p:sldId id="2007577108" r:id="rId28"/>
    <p:sldId id="200757710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EDE51-D7F2-4392-AEE7-6C950E0372A7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1153A3-9F38-4A40-8097-2446CD862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510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98220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8473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08440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2637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9822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4733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488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70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9915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C6D98-046A-405E-9FCB-494EC8D89F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2763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20279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82641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669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6838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2384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5677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C366D3-5762-4D36-B666-26996E5102BC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2552212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8936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16906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6840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50273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5704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99706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62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18275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5E68AA-BE64-F049-AE4B-6D22E5791D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8FB45DC-93A6-9E46-B68E-4C1658CC14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0C71B9E-72DF-9B46-9E11-92FD14AF7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2024/11/8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D64AA69-0CEE-B14A-BDC5-308DDC8C2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FAF48E-F9F8-1C46-8EEE-61E4A18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578974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90AC2C-89A7-5B45-AA29-0F43CAD1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F0F5861-FF02-9541-AD80-582F18648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655C0A-AF44-4240-926F-CF039BC8D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2024/11/8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AFDC4E-8BFD-B54A-BF9A-81919CC72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9656241-BFAA-974E-8319-98CB08180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0097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2024/11/8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392135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03AC0A-0AC7-E046-A454-45AF18903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FDF19E-3B3B-4842-9CFB-FEE132D206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E65A68E-44C5-224D-8CA2-CC2B095E19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D30D364-0692-4248-99C8-3F14D2E4A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2024/11/8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C7A17F9-1059-CB44-9EC4-3DC90DCBC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88F51C2-BC0A-9647-96E7-996BE581C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140512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D20C3A-97FD-EC48-8472-14766CCB9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B998ED0-C05E-BF44-803B-F32434D96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C2F7DA8-241B-6E41-B115-7DD4AB88F1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763B39A-3922-DC4C-A9E0-E8F6F55BCC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1B154D5-EB01-C546-8E33-06C61DAFCD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72C4281-F8A6-F144-B529-6697CA44A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2024/11/8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E8B9C80-60CA-A34E-BFF9-C5EF301C4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F90AAA6-55AF-1F43-85E0-154D6A611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0054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57A5C9-2CA0-5C4F-B0AC-699302B21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E2BD9DE-4F17-9E46-85D8-E2B12EE22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2024/11/8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31FE32F-DD65-4F4F-A322-76B6249BA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1B1DDF3-917A-F04E-96B7-4D0D88E63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011111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AF1B7EC-7263-EF4F-B8F8-7BC4A0926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2024/11/8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87EA049-7CA7-2242-BC65-574B70116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581E859-109B-1D4E-BD7F-295BD77D5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995254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08FA14-2A56-8F40-B578-1AF41EF34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FD8ED5-6CD0-9A49-908F-DD8F31EFE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F95D50D-3854-BF41-B1B4-C14B47F0A8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198175-F7BB-9649-87FC-791054344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2024/11/8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80D134F-22C8-A147-86A1-AFCE01B66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2ABE2F8-7F2B-084D-AA59-F1D650034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987113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A1B7CB-265E-FE4B-85A7-85095EA77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5B568F0-876F-3A42-8E9A-F2E0E4E16B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9EE148B-7F31-6C4B-91AC-A6DC3C13CA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EFCCCA7-808E-BA49-9D15-415B8AA9B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2024/11/8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C58DD2B-251A-234C-8A57-5ABF94C4A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18CB2A8-5CD9-D04E-B567-7EBEF490A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617185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7507A8-15E2-164F-9615-442CE6395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762B35F-BAD2-B942-AD3F-6CFBFC720E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F2FC632-FBB0-AC4F-A2C8-C30988917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2024/11/8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64E695-6EE6-3B41-9BB3-E9CE59E4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7B6FE20-DD6A-434B-8F8B-53D28B1A6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43276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06263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8317262-3A48-C44B-BE0D-EB1E54F694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655E45A-0599-A545-9244-C8A808CE4B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ED0EFA3-E423-1E43-9429-EFEE76FC6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2024/11/8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CE18421-96FF-A942-AB92-9E8C9E3D5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76B1616-54B9-7149-8109-223505AD0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710150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98298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63752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92765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04828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27039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6290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90457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51465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6269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61852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34983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73702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35737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26801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18709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FF3A7C-AD87-4FD5-B36B-820E975C156B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40182717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59870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90983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01741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1341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627836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73963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08009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85795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0823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88782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50049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4871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5271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2646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6986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3539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B58766-C3D9-4BFA-A990-DBE841F4C835}"/>
              </a:ext>
            </a:extLst>
          </p:cNvPr>
          <p:cNvSpPr txBox="1"/>
          <p:nvPr userDrawn="1"/>
        </p:nvSpPr>
        <p:spPr>
          <a:xfrm>
            <a:off x="9625379" y="36047"/>
            <a:ext cx="272781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- tranthao121004@gmail.com</a:t>
            </a:r>
            <a:endParaRPr lang="en-US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279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2494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A695B5B-D5D8-514D-9D02-1B81B7DA7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379E33-FD72-9A43-82B2-651959A19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18A0E9-40F7-CE46-B403-9DC1CA0AB8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79D43-DAE6-0F47-A9C1-04982654FBFB}" type="datetimeFigureOut">
              <a:rPr kumimoji="1" lang="zh-CN" altLang="en-US" smtClean="0"/>
              <a:t>2024/11/8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3E4EC99-6892-EF4E-898D-4A31CBE00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A055238-B11B-8F4E-80A4-A0A5A1EC7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06267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1775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40E897-F605-40B1-8D40-4243598410D7}"/>
              </a:ext>
            </a:extLst>
          </p:cNvPr>
          <p:cNvSpPr txBox="1"/>
          <p:nvPr userDrawn="1"/>
        </p:nvSpPr>
        <p:spPr>
          <a:xfrm>
            <a:off x="9265920" y="94733"/>
            <a:ext cx="2809539" cy="270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 err="1">
                <a:sym typeface="+mn-ea"/>
              </a:rPr>
              <a:t>Hương</a:t>
            </a:r>
            <a:r>
              <a:rPr lang="en-US" sz="1100" i="1" dirty="0">
                <a:sym typeface="+mn-ea"/>
              </a:rPr>
              <a:t> </a:t>
            </a:r>
            <a:r>
              <a:rPr lang="en-US" sz="1100" i="1" dirty="0" err="1">
                <a:sym typeface="+mn-ea"/>
              </a:rPr>
              <a:t>Thảo</a:t>
            </a:r>
            <a:r>
              <a:rPr lang="en-US" sz="1100" i="1" dirty="0">
                <a:sym typeface="+mn-ea"/>
              </a:rPr>
              <a:t> - tranthao121004@gmail.com</a:t>
            </a:r>
            <a:endParaRPr lang="zh-CN" alt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4054927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CE2123-40B2-4B73-8404-BA885C957DE8}"/>
              </a:ext>
            </a:extLst>
          </p:cNvPr>
          <p:cNvSpPr txBox="1"/>
          <p:nvPr userDrawn="1"/>
        </p:nvSpPr>
        <p:spPr>
          <a:xfrm>
            <a:off x="10137530" y="96716"/>
            <a:ext cx="27607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25304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3EC567-493A-41EE-B7A5-6ABCE64DB75D}"/>
              </a:ext>
            </a:extLst>
          </p:cNvPr>
          <p:cNvSpPr txBox="1"/>
          <p:nvPr userDrawn="1"/>
        </p:nvSpPr>
        <p:spPr>
          <a:xfrm>
            <a:off x="9265920" y="94734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 err="1">
                <a:sym typeface="+mn-ea"/>
              </a:rPr>
              <a:t>Hương</a:t>
            </a:r>
            <a:r>
              <a:rPr lang="en-US" sz="1100" i="1" dirty="0">
                <a:sym typeface="+mn-ea"/>
              </a:rPr>
              <a:t> </a:t>
            </a:r>
            <a:r>
              <a:rPr lang="en-US" sz="1100" i="1" dirty="0" err="1">
                <a:sym typeface="+mn-ea"/>
              </a:rPr>
              <a:t>Thảo</a:t>
            </a:r>
            <a:r>
              <a:rPr lang="en-US" sz="1100" i="1" dirty="0">
                <a:sym typeface="+mn-ea"/>
              </a:rPr>
              <a:t> - tranthao121004@gmail.com</a:t>
            </a:r>
            <a:endParaRPr lang="zh-CN" alt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1909915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3.xml"/><Relationship Id="rId7" Type="http://schemas.openxmlformats.org/officeDocument/2006/relationships/notesSlide" Target="../notesSlides/notesSlide6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35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719988" y="-705351"/>
            <a:ext cx="3020116" cy="314651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C82CE93-B80A-4BC3-A986-4F4B527733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" t="72885" r="51708" b="5978"/>
          <a:stretch/>
        </p:blipFill>
        <p:spPr>
          <a:xfrm>
            <a:off x="7807770" y="4200735"/>
            <a:ext cx="4574367" cy="28872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F20963-950D-4981-B877-4EC38D4066F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314651" y="1454892"/>
            <a:ext cx="5874569" cy="44243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54B5792-CD67-4D90-9841-DE335434F790}"/>
              </a:ext>
            </a:extLst>
          </p:cNvPr>
          <p:cNvSpPr txBox="1"/>
          <p:nvPr/>
        </p:nvSpPr>
        <p:spPr>
          <a:xfrm>
            <a:off x="4312259" y="4132183"/>
            <a:ext cx="2679664" cy="1270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5867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ĐỌC</a:t>
            </a:r>
            <a:endParaRPr kumimoji="0" lang="en-US" sz="5867" b="1" i="0" u="none" strike="noStrike" kern="0" cap="none" spc="0" normalizeH="0" baseline="0" noProof="0" dirty="0">
              <a:ln>
                <a:noFill/>
              </a:ln>
              <a:solidFill>
                <a:srgbClr val="17479D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6F3ED9-AC98-453D-9E7F-0E21EAE00FE8}"/>
              </a:ext>
            </a:extLst>
          </p:cNvPr>
          <p:cNvSpPr txBox="1"/>
          <p:nvPr/>
        </p:nvSpPr>
        <p:spPr>
          <a:xfrm>
            <a:off x="3468021" y="3400323"/>
            <a:ext cx="4054679" cy="849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733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TIẾT 1 – 2</a:t>
            </a:r>
            <a:endParaRPr kumimoji="0" lang="en-US" sz="3733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A3B5D9E-199C-494A-BB7B-00FDCC05BA2A}"/>
              </a:ext>
            </a:extLst>
          </p:cNvPr>
          <p:cNvSpPr txBox="1"/>
          <p:nvPr/>
        </p:nvSpPr>
        <p:spPr>
          <a:xfrm>
            <a:off x="1882066" y="720969"/>
            <a:ext cx="94844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</a:t>
            </a:r>
            <a:r>
              <a:rPr kumimoji="0" lang="en-US" sz="54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12: </a:t>
            </a:r>
            <a:r>
              <a:rPr kumimoji="0" lang="en-US" sz="54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Danh</a:t>
            </a:r>
            <a:r>
              <a:rPr kumimoji="0" lang="en-US" sz="54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54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sách</a:t>
            </a:r>
            <a:r>
              <a:rPr kumimoji="0" lang="en-US" sz="54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54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</a:t>
            </a:r>
            <a:r>
              <a:rPr kumimoji="0" lang="en-US" sz="54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54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sinh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787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C432D325-9041-614E-B121-2883E358D2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91808" y="-45710"/>
            <a:ext cx="844272" cy="11938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B044157-FBFC-45DE-AE77-CC70A71BC2E3}"/>
              </a:ext>
            </a:extLst>
          </p:cNvPr>
          <p:cNvSpPr/>
          <p:nvPr/>
        </p:nvSpPr>
        <p:spPr>
          <a:xfrm>
            <a:off x="3630967" y="115411"/>
            <a:ext cx="5797118" cy="48736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Danh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CCC1427-5E34-4F7A-A0F5-85EFCA61B10A}"/>
              </a:ext>
            </a:extLst>
          </p:cNvPr>
          <p:cNvSpPr/>
          <p:nvPr/>
        </p:nvSpPr>
        <p:spPr>
          <a:xfrm>
            <a:off x="0" y="719339"/>
            <a:ext cx="12192000" cy="613866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77B5AA-6F08-4A3C-AA1B-32F036461692}"/>
              </a:ext>
            </a:extLst>
          </p:cNvPr>
          <p:cNvSpPr txBox="1"/>
          <p:nvPr/>
        </p:nvSpPr>
        <p:spPr>
          <a:xfrm>
            <a:off x="346229" y="796359"/>
            <a:ext cx="1133196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nay,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truyện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kí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truyện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sở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kí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Dựa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kí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truyện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đổi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truyện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4" name="Picture 2" descr="20210409090849_wm_shs-tieng-viet-2-tap-1">
            <a:extLst>
              <a:ext uri="{FF2B5EF4-FFF2-40B4-BE49-F238E27FC236}">
                <a16:creationId xmlns:a16="http://schemas.microsoft.com/office/drawing/2014/main" id="{67B6D5ED-8F3E-40F6-8579-0F66F1D8C4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78" t="47847" r="6315" b="14794"/>
          <a:stretch/>
        </p:blipFill>
        <p:spPr bwMode="auto">
          <a:xfrm>
            <a:off x="2758194" y="1810163"/>
            <a:ext cx="5956452" cy="35430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A5C5B35-28CA-490B-8D17-241E8F5B8E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08" y="809056"/>
            <a:ext cx="482127" cy="4555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C1C32A-245C-432C-BCB0-C68EB00D5348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959" y="1975622"/>
            <a:ext cx="542051" cy="5420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2B1111F-B515-482B-A350-87B2703840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73" y="5152711"/>
            <a:ext cx="582263" cy="58226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9141D091-A6BE-4065-B414-8B69E11FE740}"/>
              </a:ext>
            </a:extLst>
          </p:cNvPr>
          <p:cNvGrpSpPr/>
          <p:nvPr/>
        </p:nvGrpSpPr>
        <p:grpSpPr>
          <a:xfrm>
            <a:off x="8142572" y="1975622"/>
            <a:ext cx="3953523" cy="1446550"/>
            <a:chOff x="708943" y="6033135"/>
            <a:chExt cx="5825836" cy="77770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23465DC-05A0-4BC2-BB07-685B794F3132}"/>
                </a:ext>
              </a:extLst>
            </p:cNvPr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741338A-3A64-4EB1-84F0-6C98F8204400}"/>
                </a:ext>
              </a:extLst>
            </p:cNvPr>
            <p:cNvSpPr txBox="1"/>
            <p:nvPr/>
          </p:nvSpPr>
          <p:spPr>
            <a:xfrm>
              <a:off x="1016462" y="6033135"/>
              <a:ext cx="5167387" cy="7777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dirty="0" err="1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r>
                <a:rPr lang="en-US" sz="4400" dirty="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400" dirty="0" err="1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theo</a:t>
              </a:r>
              <a:r>
                <a:rPr lang="en-US" sz="4400" dirty="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400" dirty="0" err="1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nhóm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457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C432D325-9041-614E-B121-2883E358D2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91808" y="-45710"/>
            <a:ext cx="844272" cy="11938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B044157-FBFC-45DE-AE77-CC70A71BC2E3}"/>
              </a:ext>
            </a:extLst>
          </p:cNvPr>
          <p:cNvSpPr/>
          <p:nvPr/>
        </p:nvSpPr>
        <p:spPr>
          <a:xfrm>
            <a:off x="3630967" y="115411"/>
            <a:ext cx="5797118" cy="48736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Danh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CCC1427-5E34-4F7A-A0F5-85EFCA61B10A}"/>
              </a:ext>
            </a:extLst>
          </p:cNvPr>
          <p:cNvSpPr/>
          <p:nvPr/>
        </p:nvSpPr>
        <p:spPr>
          <a:xfrm>
            <a:off x="0" y="719339"/>
            <a:ext cx="12192000" cy="613866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77B5AA-6F08-4A3C-AA1B-32F036461692}"/>
              </a:ext>
            </a:extLst>
          </p:cNvPr>
          <p:cNvSpPr txBox="1"/>
          <p:nvPr/>
        </p:nvSpPr>
        <p:spPr>
          <a:xfrm>
            <a:off x="346228" y="796359"/>
            <a:ext cx="1142852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nay,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truyện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kí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truyện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sở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kí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Dựa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kí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truyện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đổi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truyện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4" name="Picture 2" descr="20210409090849_wm_shs-tieng-viet-2-tap-1">
            <a:extLst>
              <a:ext uri="{FF2B5EF4-FFF2-40B4-BE49-F238E27FC236}">
                <a16:creationId xmlns:a16="http://schemas.microsoft.com/office/drawing/2014/main" id="{67B6D5ED-8F3E-40F6-8579-0F66F1D8C4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78" t="47847" r="6315" b="14794"/>
          <a:stretch/>
        </p:blipFill>
        <p:spPr bwMode="auto">
          <a:xfrm>
            <a:off x="2758194" y="1810163"/>
            <a:ext cx="5956452" cy="35430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417B1C40-F3D2-4709-9EC9-49242927534F}"/>
              </a:ext>
            </a:extLst>
          </p:cNvPr>
          <p:cNvGrpSpPr/>
          <p:nvPr/>
        </p:nvGrpSpPr>
        <p:grpSpPr>
          <a:xfrm>
            <a:off x="8472258" y="2040520"/>
            <a:ext cx="3302493" cy="1621423"/>
            <a:chOff x="708943" y="6110866"/>
            <a:chExt cx="5825836" cy="64913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A04B44E-480D-460D-9BE9-979D95F6F353}"/>
                </a:ext>
              </a:extLst>
            </p:cNvPr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196C817-F4E8-4C21-AC9A-D63B72A17953}"/>
                </a:ext>
              </a:extLst>
            </p:cNvPr>
            <p:cNvSpPr txBox="1"/>
            <p:nvPr/>
          </p:nvSpPr>
          <p:spPr>
            <a:xfrm>
              <a:off x="917282" y="6110866"/>
              <a:ext cx="5167387" cy="5791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dirty="0" err="1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r>
                <a:rPr lang="en-US" sz="4400" dirty="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400" dirty="0" err="1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toàn</a:t>
              </a:r>
              <a:r>
                <a:rPr lang="en-US" sz="4400" dirty="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400" dirty="0" err="1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bài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437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86" descr="书本蓝阴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498" y="965006"/>
            <a:ext cx="8248759" cy="435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F:\360安全浏览器下载\六一\Nipic_2531170_b95b5e79d8a6cffe\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5865" y="2222433"/>
            <a:ext cx="2552700" cy="353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437100-CA1D-413A-B1B2-E22DC2619EF2}"/>
              </a:ext>
            </a:extLst>
          </p:cNvPr>
          <p:cNvSpPr txBox="1"/>
          <p:nvPr/>
        </p:nvSpPr>
        <p:spPr>
          <a:xfrm>
            <a:off x="1413434" y="2075227"/>
            <a:ext cx="7996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27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12F5400A-C18F-4077-A2C8-B9C355D8A384}"/>
              </a:ext>
            </a:extLst>
          </p:cNvPr>
          <p:cNvSpPr txBox="1"/>
          <p:nvPr/>
        </p:nvSpPr>
        <p:spPr>
          <a:xfrm>
            <a:off x="1371600" y="508089"/>
            <a:ext cx="91178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danh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tổ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 </a:t>
            </a:r>
            <a:r>
              <a:rPr lang="en-US" sz="28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 2C có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1" name="Picture 2" descr="20210409090849_wm_shs-tieng-viet-2-tap-1">
            <a:extLst>
              <a:ext uri="{FF2B5EF4-FFF2-40B4-BE49-F238E27FC236}">
                <a16:creationId xmlns:a16="http://schemas.microsoft.com/office/drawing/2014/main" id="{064B8049-C7B7-4F91-833B-8C830CA0CD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78" t="47847" r="6315" b="14794"/>
          <a:stretch/>
        </p:blipFill>
        <p:spPr bwMode="auto">
          <a:xfrm>
            <a:off x="2261096" y="1428075"/>
            <a:ext cx="5864961" cy="3625007"/>
          </a:xfrm>
          <a:prstGeom prst="round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88E7802-FD46-485B-B900-F4019D088A33}"/>
              </a:ext>
            </a:extLst>
          </p:cNvPr>
          <p:cNvSpPr txBox="1"/>
          <p:nvPr/>
        </p:nvSpPr>
        <p:spPr>
          <a:xfrm>
            <a:off x="3337147" y="4837363"/>
            <a:ext cx="8105313" cy="12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1: 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HS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2: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cột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endParaRPr lang="vi-VN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1F6BD2D-D767-4602-B73E-B3B55398EEAC}"/>
              </a:ext>
            </a:extLst>
          </p:cNvPr>
          <p:cNvSpPr/>
          <p:nvPr/>
        </p:nvSpPr>
        <p:spPr>
          <a:xfrm>
            <a:off x="2966506" y="2405468"/>
            <a:ext cx="591345" cy="2202043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Rounded Rectangle 3">
            <a:extLst>
              <a:ext uri="{FF2B5EF4-FFF2-40B4-BE49-F238E27FC236}">
                <a16:creationId xmlns:a16="http://schemas.microsoft.com/office/drawing/2014/main" id="{C9249310-2CA5-418E-BA8D-BFF58F02009D}"/>
              </a:ext>
            </a:extLst>
          </p:cNvPr>
          <p:cNvSpPr/>
          <p:nvPr/>
        </p:nvSpPr>
        <p:spPr>
          <a:xfrm>
            <a:off x="3003195" y="4309990"/>
            <a:ext cx="596900" cy="274965"/>
          </a:xfrm>
          <a:prstGeom prst="roundRect">
            <a:avLst/>
          </a:prstGeom>
          <a:noFill/>
          <a:ln w="38100"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49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  <p:bldP spid="22" grpId="0" uiExpand="1" build="p"/>
      <p:bldP spid="23" grpId="0" animBg="1"/>
      <p:bldP spid="23" grpId="1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CD168A81-8F2C-42C8-B229-B121D299C074}"/>
              </a:ext>
            </a:extLst>
          </p:cNvPr>
          <p:cNvSpPr txBox="1"/>
          <p:nvPr/>
        </p:nvSpPr>
        <p:spPr>
          <a:xfrm>
            <a:off x="1209931" y="397389"/>
            <a:ext cx="9194697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đứng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 </a:t>
            </a:r>
            <a:r>
              <a:rPr lang="en-US" sz="32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đăng kí đọc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truyện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3" name="Picture 2" descr="20210409090849_wm_shs-tieng-viet-2-tap-1">
            <a:extLst>
              <a:ext uri="{FF2B5EF4-FFF2-40B4-BE49-F238E27FC236}">
                <a16:creationId xmlns:a16="http://schemas.microsoft.com/office/drawing/2014/main" id="{02ABB6EF-3A6C-43D3-B7AD-6E286DD6B0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78" t="47847" r="6315" b="14794"/>
          <a:stretch/>
        </p:blipFill>
        <p:spPr bwMode="auto">
          <a:xfrm>
            <a:off x="1209931" y="1352157"/>
            <a:ext cx="6976127" cy="4311795"/>
          </a:xfrm>
          <a:prstGeom prst="round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4062999-467C-4294-9FC9-6F4853B2C25C}"/>
              </a:ext>
            </a:extLst>
          </p:cNvPr>
          <p:cNvSpPr/>
          <p:nvPr/>
        </p:nvSpPr>
        <p:spPr>
          <a:xfrm>
            <a:off x="2750579" y="3159548"/>
            <a:ext cx="4071145" cy="274965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ounded Rectangle 3">
            <a:extLst>
              <a:ext uri="{FF2B5EF4-FFF2-40B4-BE49-F238E27FC236}">
                <a16:creationId xmlns:a16="http://schemas.microsoft.com/office/drawing/2014/main" id="{290CCE2A-1530-43E1-BF49-3311BB82EAE0}"/>
              </a:ext>
            </a:extLst>
          </p:cNvPr>
          <p:cNvSpPr/>
          <p:nvPr/>
        </p:nvSpPr>
        <p:spPr>
          <a:xfrm>
            <a:off x="4697994" y="3141810"/>
            <a:ext cx="1720561" cy="274965"/>
          </a:xfrm>
          <a:prstGeom prst="roundRect">
            <a:avLst/>
          </a:prstGeom>
          <a:noFill/>
          <a:ln w="38100"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F0FD7B0-7DC6-43A3-96A0-4ACCCEC173B1}"/>
              </a:ext>
            </a:extLst>
          </p:cNvPr>
          <p:cNvSpPr txBox="1"/>
          <p:nvPr/>
        </p:nvSpPr>
        <p:spPr>
          <a:xfrm>
            <a:off x="7430851" y="1866253"/>
            <a:ext cx="3399906" cy="2207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đứng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truyện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algn="just">
              <a:lnSpc>
                <a:spcPct val="150000"/>
              </a:lnSpc>
            </a:pPr>
            <a:endParaRPr lang="vi-VN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062999-467C-4294-9FC9-6F4853B2C25C}"/>
              </a:ext>
            </a:extLst>
          </p:cNvPr>
          <p:cNvSpPr/>
          <p:nvPr/>
        </p:nvSpPr>
        <p:spPr>
          <a:xfrm>
            <a:off x="2750579" y="4119047"/>
            <a:ext cx="4071145" cy="274965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ounded Rectangle 3">
            <a:extLst>
              <a:ext uri="{FF2B5EF4-FFF2-40B4-BE49-F238E27FC236}">
                <a16:creationId xmlns:a16="http://schemas.microsoft.com/office/drawing/2014/main" id="{290CCE2A-1530-43E1-BF49-3311BB82EAE0}"/>
              </a:ext>
            </a:extLst>
          </p:cNvPr>
          <p:cNvSpPr/>
          <p:nvPr/>
        </p:nvSpPr>
        <p:spPr>
          <a:xfrm>
            <a:off x="4645741" y="4145688"/>
            <a:ext cx="1720561" cy="274965"/>
          </a:xfrm>
          <a:prstGeom prst="roundRect">
            <a:avLst/>
          </a:prstGeom>
          <a:noFill/>
          <a:ln w="38100"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49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14" grpId="0" animBg="1"/>
      <p:bldP spid="14" grpId="1" animBg="1"/>
      <p:bldP spid="15" grpId="0" animBg="1"/>
      <p:bldP spid="16" grpId="0" uiExpand="1" build="p"/>
      <p:bldP spid="10" grpId="0" animBg="1"/>
      <p:bldP spid="10" grpId="1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19E4408-8449-4E3B-899F-341379F7324F}"/>
              </a:ext>
            </a:extLst>
          </p:cNvPr>
          <p:cNvSpPr txBox="1"/>
          <p:nvPr/>
        </p:nvSpPr>
        <p:spPr>
          <a:xfrm>
            <a:off x="457200" y="332967"/>
            <a:ext cx="11390811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r>
              <a:rPr lang="en-US" sz="32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en-US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 bạn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đăng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kí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truyện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</a:t>
            </a:r>
            <a:r>
              <a:rPr lang="en-US" sz="32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2" descr="20210409090849_wm_shs-tieng-viet-2-tap-1">
            <a:extLst>
              <a:ext uri="{FF2B5EF4-FFF2-40B4-BE49-F238E27FC236}">
                <a16:creationId xmlns:a16="http://schemas.microsoft.com/office/drawing/2014/main" id="{B7135CB8-60C4-43F1-A9FE-6894E05DE9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78" t="47847" r="6315" b="14794"/>
          <a:stretch/>
        </p:blipFill>
        <p:spPr bwMode="auto">
          <a:xfrm>
            <a:off x="273798" y="1290013"/>
            <a:ext cx="7804881" cy="4533737"/>
          </a:xfrm>
          <a:prstGeom prst="round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3">
            <a:extLst>
              <a:ext uri="{FF2B5EF4-FFF2-40B4-BE49-F238E27FC236}">
                <a16:creationId xmlns:a16="http://schemas.microsoft.com/office/drawing/2014/main" id="{287B2B27-6687-4E38-8D92-0818C9F9D166}"/>
              </a:ext>
            </a:extLst>
          </p:cNvPr>
          <p:cNvSpPr/>
          <p:nvPr/>
        </p:nvSpPr>
        <p:spPr>
          <a:xfrm>
            <a:off x="2066575" y="2516753"/>
            <a:ext cx="1692276" cy="315501"/>
          </a:xfrm>
          <a:prstGeom prst="roundRect">
            <a:avLst/>
          </a:prstGeom>
          <a:noFill/>
          <a:ln w="28575"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194A3FA-1DCC-4A6C-B797-0C3C0BBD6413}"/>
              </a:ext>
            </a:extLst>
          </p:cNvPr>
          <p:cNvSpPr/>
          <p:nvPr/>
        </p:nvSpPr>
        <p:spPr>
          <a:xfrm>
            <a:off x="2069822" y="2560807"/>
            <a:ext cx="4071145" cy="227395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688D886-DFBC-4E42-B717-BE71A688573F}"/>
              </a:ext>
            </a:extLst>
          </p:cNvPr>
          <p:cNvSpPr/>
          <p:nvPr/>
        </p:nvSpPr>
        <p:spPr>
          <a:xfrm>
            <a:off x="2000834" y="4235799"/>
            <a:ext cx="4071145" cy="227395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Rounded Rectangle 12">
            <a:extLst>
              <a:ext uri="{FF2B5EF4-FFF2-40B4-BE49-F238E27FC236}">
                <a16:creationId xmlns:a16="http://schemas.microsoft.com/office/drawing/2014/main" id="{70C2DDBE-9BF0-457C-AB94-7B07F8E68527}"/>
              </a:ext>
            </a:extLst>
          </p:cNvPr>
          <p:cNvSpPr/>
          <p:nvPr/>
        </p:nvSpPr>
        <p:spPr>
          <a:xfrm>
            <a:off x="1958399" y="4192402"/>
            <a:ext cx="1800452" cy="31192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4A92BA2-A6B2-46BF-855D-D70C9E0F5E71}"/>
              </a:ext>
            </a:extLst>
          </p:cNvPr>
          <p:cNvSpPr/>
          <p:nvPr/>
        </p:nvSpPr>
        <p:spPr>
          <a:xfrm>
            <a:off x="1958399" y="3556536"/>
            <a:ext cx="4071145" cy="227395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Rounded Rectangle 3">
            <a:extLst>
              <a:ext uri="{FF2B5EF4-FFF2-40B4-BE49-F238E27FC236}">
                <a16:creationId xmlns:a16="http://schemas.microsoft.com/office/drawing/2014/main" id="{115463C2-AE00-40E8-85EC-06C03410DE60}"/>
              </a:ext>
            </a:extLst>
          </p:cNvPr>
          <p:cNvSpPr/>
          <p:nvPr/>
        </p:nvSpPr>
        <p:spPr>
          <a:xfrm>
            <a:off x="1983402" y="3503386"/>
            <a:ext cx="1775450" cy="323943"/>
          </a:xfrm>
          <a:prstGeom prst="roundRect">
            <a:avLst/>
          </a:prstGeom>
          <a:noFill/>
          <a:ln w="28575"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09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1" grpId="0" animBg="1"/>
      <p:bldP spid="20" grpId="0" animBg="1"/>
      <p:bldP spid="20" grpId="1" animBg="1"/>
      <p:bldP spid="21" grpId="0" animBg="1"/>
      <p:bldP spid="21" grpId="1" animBg="1"/>
      <p:bldP spid="22" grpId="0" animBg="1"/>
      <p:bldP spid="24" grpId="0" animBg="1"/>
      <p:bldP spid="24" grpId="1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19E4408-8449-4E3B-899F-341379F7324F}"/>
              </a:ext>
            </a:extLst>
          </p:cNvPr>
          <p:cNvSpPr txBox="1"/>
          <p:nvPr/>
        </p:nvSpPr>
        <p:spPr>
          <a:xfrm>
            <a:off x="457200" y="332967"/>
            <a:ext cx="11390811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 bạn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đăng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truyện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2" descr="20210409090849_wm_shs-tieng-viet-2-tap-1">
            <a:extLst>
              <a:ext uri="{FF2B5EF4-FFF2-40B4-BE49-F238E27FC236}">
                <a16:creationId xmlns:a16="http://schemas.microsoft.com/office/drawing/2014/main" id="{B7135CB8-60C4-43F1-A9FE-6894E05DE9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78" t="47847" r="6315" b="14794"/>
          <a:stretch/>
        </p:blipFill>
        <p:spPr bwMode="auto">
          <a:xfrm>
            <a:off x="273798" y="1290013"/>
            <a:ext cx="7804881" cy="4533737"/>
          </a:xfrm>
          <a:prstGeom prst="round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3">
            <a:extLst>
              <a:ext uri="{FF2B5EF4-FFF2-40B4-BE49-F238E27FC236}">
                <a16:creationId xmlns:a16="http://schemas.microsoft.com/office/drawing/2014/main" id="{287B2B27-6687-4E38-8D92-0818C9F9D166}"/>
              </a:ext>
            </a:extLst>
          </p:cNvPr>
          <p:cNvSpPr/>
          <p:nvPr/>
        </p:nvSpPr>
        <p:spPr>
          <a:xfrm>
            <a:off x="2069821" y="3186681"/>
            <a:ext cx="1984017" cy="315501"/>
          </a:xfrm>
          <a:prstGeom prst="roundRect">
            <a:avLst/>
          </a:prstGeom>
          <a:noFill/>
          <a:ln w="28575"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6E77F6D-4485-4A61-9E33-BFF83AEA862E}"/>
              </a:ext>
            </a:extLst>
          </p:cNvPr>
          <p:cNvSpPr txBox="1"/>
          <p:nvPr/>
        </p:nvSpPr>
        <p:spPr>
          <a:xfrm>
            <a:off x="7482819" y="1516555"/>
            <a:ext cx="3758214" cy="2946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truyện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Ếch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194A3FA-1DCC-4A6C-B797-0C3C0BBD6413}"/>
              </a:ext>
            </a:extLst>
          </p:cNvPr>
          <p:cNvSpPr/>
          <p:nvPr/>
        </p:nvSpPr>
        <p:spPr>
          <a:xfrm>
            <a:off x="2034547" y="3186681"/>
            <a:ext cx="4071145" cy="227395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688D886-DFBC-4E42-B717-BE71A688573F}"/>
              </a:ext>
            </a:extLst>
          </p:cNvPr>
          <p:cNvSpPr/>
          <p:nvPr/>
        </p:nvSpPr>
        <p:spPr>
          <a:xfrm>
            <a:off x="2069822" y="2877029"/>
            <a:ext cx="4071145" cy="227395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Rounded Rectangle 12">
            <a:extLst>
              <a:ext uri="{FF2B5EF4-FFF2-40B4-BE49-F238E27FC236}">
                <a16:creationId xmlns:a16="http://schemas.microsoft.com/office/drawing/2014/main" id="{70C2DDBE-9BF0-457C-AB94-7B07F8E68527}"/>
              </a:ext>
            </a:extLst>
          </p:cNvPr>
          <p:cNvSpPr/>
          <p:nvPr/>
        </p:nvSpPr>
        <p:spPr>
          <a:xfrm>
            <a:off x="2069822" y="2834824"/>
            <a:ext cx="1623289" cy="30965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4A92BA2-A6B2-46BF-855D-D70C9E0F5E71}"/>
              </a:ext>
            </a:extLst>
          </p:cNvPr>
          <p:cNvSpPr/>
          <p:nvPr/>
        </p:nvSpPr>
        <p:spPr>
          <a:xfrm>
            <a:off x="2024855" y="4905727"/>
            <a:ext cx="4071145" cy="227395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Rounded Rectangle 3">
            <a:extLst>
              <a:ext uri="{FF2B5EF4-FFF2-40B4-BE49-F238E27FC236}">
                <a16:creationId xmlns:a16="http://schemas.microsoft.com/office/drawing/2014/main" id="{115463C2-AE00-40E8-85EC-06C03410DE60}"/>
              </a:ext>
            </a:extLst>
          </p:cNvPr>
          <p:cNvSpPr/>
          <p:nvPr/>
        </p:nvSpPr>
        <p:spPr>
          <a:xfrm>
            <a:off x="2000834" y="4861673"/>
            <a:ext cx="2053005" cy="323943"/>
          </a:xfrm>
          <a:prstGeom prst="roundRect">
            <a:avLst/>
          </a:prstGeom>
          <a:noFill/>
          <a:ln w="28575"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98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 uiExpand="1" build="p"/>
      <p:bldP spid="20" grpId="0" animBg="1"/>
      <p:bldP spid="20" grpId="1" animBg="1"/>
      <p:bldP spid="21" grpId="0" animBg="1"/>
      <p:bldP spid="21" grpId="1" animBg="1"/>
      <p:bldP spid="22" grpId="0" animBg="1"/>
      <p:bldP spid="24" grpId="0" animBg="1"/>
      <p:bldP spid="24" grpId="1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04F4364-5CF6-4559-B428-C4756ED043A4}"/>
              </a:ext>
            </a:extLst>
          </p:cNvPr>
          <p:cNvSpPr txBox="1"/>
          <p:nvPr/>
        </p:nvSpPr>
        <p:spPr>
          <a:xfrm>
            <a:off x="923278" y="1120676"/>
            <a:ext cx="10315852" cy="4423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danh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(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Khoanh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con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.)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danh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lượng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Theo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dễ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danh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thuộc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FB4A09D-F6C7-4ABB-9B2A-4B6DBF0E9A04}"/>
              </a:ext>
            </a:extLst>
          </p:cNvPr>
          <p:cNvSpPr/>
          <p:nvPr/>
        </p:nvSpPr>
        <p:spPr>
          <a:xfrm>
            <a:off x="899604" y="2773967"/>
            <a:ext cx="449802" cy="472569"/>
          </a:xfrm>
          <a:prstGeom prst="ellipse">
            <a:avLst/>
          </a:prstGeom>
          <a:noFill/>
          <a:ln w="38100"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01CC52C-28CE-4F78-BDAD-727CDA27AC45}"/>
              </a:ext>
            </a:extLst>
          </p:cNvPr>
          <p:cNvSpPr/>
          <p:nvPr/>
        </p:nvSpPr>
        <p:spPr>
          <a:xfrm>
            <a:off x="923278" y="3510814"/>
            <a:ext cx="449802" cy="472569"/>
          </a:xfrm>
          <a:prstGeom prst="ellipse">
            <a:avLst/>
          </a:prstGeom>
          <a:noFill/>
          <a:ln w="38100"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DC6AFCF-24B1-4FCE-8DB9-BF10071A1307}"/>
              </a:ext>
            </a:extLst>
          </p:cNvPr>
          <p:cNvSpPr/>
          <p:nvPr/>
        </p:nvSpPr>
        <p:spPr>
          <a:xfrm>
            <a:off x="923278" y="4291219"/>
            <a:ext cx="449802" cy="472569"/>
          </a:xfrm>
          <a:prstGeom prst="ellipse">
            <a:avLst/>
          </a:prstGeom>
          <a:noFill/>
          <a:ln w="38100"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74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13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C432D325-9041-614E-B121-2883E358D2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91808" y="-45710"/>
            <a:ext cx="844272" cy="11938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B044157-FBFC-45DE-AE77-CC70A71BC2E3}"/>
              </a:ext>
            </a:extLst>
          </p:cNvPr>
          <p:cNvSpPr/>
          <p:nvPr/>
        </p:nvSpPr>
        <p:spPr>
          <a:xfrm>
            <a:off x="3630967" y="115411"/>
            <a:ext cx="5797118" cy="48736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Danh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CCC1427-5E34-4F7A-A0F5-85EFCA61B10A}"/>
              </a:ext>
            </a:extLst>
          </p:cNvPr>
          <p:cNvSpPr/>
          <p:nvPr/>
        </p:nvSpPr>
        <p:spPr>
          <a:xfrm>
            <a:off x="0" y="719339"/>
            <a:ext cx="12192000" cy="613866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77B5AA-6F08-4A3C-AA1B-32F036461692}"/>
              </a:ext>
            </a:extLst>
          </p:cNvPr>
          <p:cNvSpPr txBox="1"/>
          <p:nvPr/>
        </p:nvSpPr>
        <p:spPr>
          <a:xfrm>
            <a:off x="346228" y="796359"/>
            <a:ext cx="1142852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nay,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truyện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kí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truyện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sở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kí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Dựa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kí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truyện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đổi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truyện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4" name="Picture 2" descr="20210409090849_wm_shs-tieng-viet-2-tap-1">
            <a:extLst>
              <a:ext uri="{FF2B5EF4-FFF2-40B4-BE49-F238E27FC236}">
                <a16:creationId xmlns:a16="http://schemas.microsoft.com/office/drawing/2014/main" id="{67B6D5ED-8F3E-40F6-8579-0F66F1D8C4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78" t="47847" r="6315" b="14794"/>
          <a:stretch/>
        </p:blipFill>
        <p:spPr bwMode="auto">
          <a:xfrm>
            <a:off x="2758194" y="1810163"/>
            <a:ext cx="5956452" cy="35430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417B1C40-F3D2-4709-9EC9-49242927534F}"/>
              </a:ext>
            </a:extLst>
          </p:cNvPr>
          <p:cNvGrpSpPr/>
          <p:nvPr/>
        </p:nvGrpSpPr>
        <p:grpSpPr>
          <a:xfrm>
            <a:off x="8472258" y="2040520"/>
            <a:ext cx="3302493" cy="1621423"/>
            <a:chOff x="708943" y="6110866"/>
            <a:chExt cx="5825836" cy="64913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A04B44E-480D-460D-9BE9-979D95F6F353}"/>
                </a:ext>
              </a:extLst>
            </p:cNvPr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196C817-F4E8-4C21-AC9A-D63B72A17953}"/>
                </a:ext>
              </a:extLst>
            </p:cNvPr>
            <p:cNvSpPr txBox="1"/>
            <p:nvPr/>
          </p:nvSpPr>
          <p:spPr>
            <a:xfrm>
              <a:off x="917282" y="6110866"/>
              <a:ext cx="5167387" cy="5791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smtClean="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Luyện đọc lại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95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E7C73A4-796D-994F-9362-C7FA7877F8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2657" y="0"/>
            <a:ext cx="7556500" cy="42418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D978843-FFF4-4E0D-A4B7-49C55FF85D27}"/>
              </a:ext>
            </a:extLst>
          </p:cNvPr>
          <p:cNvSpPr txBox="1"/>
          <p:nvPr/>
        </p:nvSpPr>
        <p:spPr>
          <a:xfrm>
            <a:off x="2352532" y="1307452"/>
            <a:ext cx="7016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Luyện</a:t>
            </a:r>
            <a:r>
              <a:rPr kumimoji="0" lang="en-US" sz="8000" b="1" i="0" u="none" strike="noStrike" kern="1200" cap="none" spc="0" normalizeH="0" baseline="0" noProof="0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tập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rgbClr val="7030A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rgbClr val="70AD47">
                    <a:satMod val="175000"/>
                    <a:alpha val="40000"/>
                  </a:srgbClr>
                </a:glow>
              </a:effectLst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293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1865618" y="1949702"/>
            <a:ext cx="1059417" cy="846935"/>
            <a:chOff x="477164" y="1358011"/>
            <a:chExt cx="898272" cy="718110"/>
          </a:xfrm>
        </p:grpSpPr>
        <p:pic>
          <p:nvPicPr>
            <p:cNvPr id="27" name="图片 26" descr="未标题-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7164" y="1358011"/>
              <a:ext cx="898272" cy="718110"/>
            </a:xfrm>
            <a:prstGeom prst="rect">
              <a:avLst/>
            </a:prstGeom>
          </p:spPr>
        </p:pic>
        <p:sp>
          <p:nvSpPr>
            <p:cNvPr id="28" name="Text Box 70"/>
            <p:cNvSpPr txBox="1">
              <a:spLocks noChangeArrowheads="1"/>
            </p:cNvSpPr>
            <p:nvPr/>
          </p:nvSpPr>
          <p:spPr bwMode="gray">
            <a:xfrm>
              <a:off x="714348" y="1428742"/>
              <a:ext cx="381000" cy="54801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121917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865618" y="3044998"/>
            <a:ext cx="1059417" cy="846934"/>
            <a:chOff x="500034" y="2214560"/>
            <a:chExt cx="898272" cy="718110"/>
          </a:xfrm>
        </p:grpSpPr>
        <p:pic>
          <p:nvPicPr>
            <p:cNvPr id="30" name="图片 29" descr="未标题-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0034" y="2214560"/>
              <a:ext cx="898272" cy="718110"/>
            </a:xfrm>
            <a:prstGeom prst="rect">
              <a:avLst/>
            </a:prstGeom>
          </p:spPr>
        </p:pic>
        <p:sp>
          <p:nvSpPr>
            <p:cNvPr id="31" name="Text Box 70"/>
            <p:cNvSpPr txBox="1">
              <a:spLocks noChangeArrowheads="1"/>
            </p:cNvSpPr>
            <p:nvPr/>
          </p:nvSpPr>
          <p:spPr bwMode="gray">
            <a:xfrm>
              <a:off x="714348" y="2285998"/>
              <a:ext cx="381000" cy="5480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121917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824935" y="4781951"/>
            <a:ext cx="1059417" cy="846935"/>
            <a:chOff x="477164" y="3023248"/>
            <a:chExt cx="898272" cy="718110"/>
          </a:xfrm>
        </p:grpSpPr>
        <p:pic>
          <p:nvPicPr>
            <p:cNvPr id="33" name="图片 32" descr="未标题-2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7164" y="3023248"/>
              <a:ext cx="898272" cy="718110"/>
            </a:xfrm>
            <a:prstGeom prst="rect">
              <a:avLst/>
            </a:prstGeom>
          </p:spPr>
        </p:pic>
        <p:sp>
          <p:nvSpPr>
            <p:cNvPr id="34" name="Text Box 70"/>
            <p:cNvSpPr txBox="1">
              <a:spLocks noChangeArrowheads="1"/>
            </p:cNvSpPr>
            <p:nvPr/>
          </p:nvSpPr>
          <p:spPr bwMode="gray">
            <a:xfrm>
              <a:off x="714348" y="3143254"/>
              <a:ext cx="381000" cy="54801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121917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</a:t>
              </a:r>
            </a:p>
          </p:txBody>
        </p:sp>
      </p:grpSp>
      <p:pic>
        <p:nvPicPr>
          <p:cNvPr id="38" name="图片 37" descr="未标题-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66776" y="1781194"/>
            <a:ext cx="7659606" cy="1095296"/>
          </a:xfrm>
          <a:prstGeom prst="rect">
            <a:avLst/>
          </a:prstGeom>
        </p:spPr>
      </p:pic>
      <p:pic>
        <p:nvPicPr>
          <p:cNvPr id="39" name="图片 38" descr="未标题-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83168" y="2904768"/>
            <a:ext cx="7379873" cy="1095296"/>
          </a:xfrm>
          <a:prstGeom prst="rect">
            <a:avLst/>
          </a:prstGeom>
        </p:spPr>
      </p:pic>
      <p:pic>
        <p:nvPicPr>
          <p:cNvPr id="40" name="图片 39" descr="未标题-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94700" y="4616304"/>
            <a:ext cx="6706877" cy="1127723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4310071" y="1612686"/>
            <a:ext cx="60163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19170"/>
            <a:r>
              <a:rPr lang="vi-VN" altLang="zh-CN" sz="320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 đúng các từ khó, đọc rõ ràng danh sách học sinh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249455" y="2718730"/>
            <a:ext cx="55562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19170"/>
            <a:r>
              <a:rPr lang="en-US" altLang="zh-CN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altLang="zh-CN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altLang="zh-CN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zh-CN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cột</a:t>
            </a:r>
            <a:r>
              <a:rPr lang="en-US" altLang="zh-CN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altLang="zh-CN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altLang="zh-CN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ngang</a:t>
            </a:r>
            <a:r>
              <a:rPr lang="en-US" altLang="zh-CN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trái</a:t>
            </a:r>
            <a:r>
              <a:rPr lang="en-US" altLang="zh-CN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altLang="zh-CN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901049" y="4436358"/>
            <a:ext cx="69415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19170"/>
            <a:r>
              <a:rPr lang="en-US" altLang="zh-CN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vi-VN" altLang="zh-CN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iết sắp xếp danh sách học sinh theo bảng chữ cái.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6" name="Picture 2" descr="F:\360安全浏览器下载\六一\Nipic_2531170_b95b5e79d8a6cffe\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173" y="2727120"/>
            <a:ext cx="2567516" cy="322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BBCAA7-27CF-4636-A3ED-462FA555AC5D}"/>
              </a:ext>
            </a:extLst>
          </p:cNvPr>
          <p:cNvSpPr txBox="1"/>
          <p:nvPr/>
        </p:nvSpPr>
        <p:spPr>
          <a:xfrm>
            <a:off x="1851948" y="582048"/>
            <a:ext cx="952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 cầu cần đạt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72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4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4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4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70"/>
                            </p:stCondLst>
                            <p:childTnLst>
                              <p:par>
                                <p:cTn id="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82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320"/>
                            </p:stCondLst>
                            <p:childTnLst>
                              <p:par>
                                <p:cTn id="4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4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4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4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200"/>
                            </p:stCondLst>
                            <p:childTnLst>
                              <p:par>
                                <p:cTn id="4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45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950"/>
                            </p:stCondLst>
                            <p:childTnLst>
                              <p:par>
                                <p:cTn id="6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4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4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4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FF661A5-D34D-4B59-B73C-A5AC4E104813}"/>
              </a:ext>
            </a:extLst>
          </p:cNvPr>
          <p:cNvSpPr txBox="1"/>
          <p:nvPr/>
        </p:nvSpPr>
        <p:spPr>
          <a:xfrm>
            <a:off x="1167685" y="282152"/>
            <a:ext cx="99081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 danh sách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vi-VN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Picture 2" descr="20210409090849_wm_shs-tieng-viet-2-tap-1">
            <a:extLst>
              <a:ext uri="{FF2B5EF4-FFF2-40B4-BE49-F238E27FC236}">
                <a16:creationId xmlns:a16="http://schemas.microsoft.com/office/drawing/2014/main" id="{C45216E4-24AA-4003-980A-8E5BE9B8E4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78" t="47847" r="6315" b="14794"/>
          <a:stretch/>
        </p:blipFill>
        <p:spPr bwMode="auto">
          <a:xfrm>
            <a:off x="1259613" y="1020816"/>
            <a:ext cx="7957474" cy="4918345"/>
          </a:xfrm>
          <a:prstGeom prst="round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481D1DA4-5C42-4676-9407-148229CAF985}"/>
              </a:ext>
            </a:extLst>
          </p:cNvPr>
          <p:cNvGrpSpPr/>
          <p:nvPr/>
        </p:nvGrpSpPr>
        <p:grpSpPr>
          <a:xfrm>
            <a:off x="878889" y="5664292"/>
            <a:ext cx="10564427" cy="1446550"/>
            <a:chOff x="708943" y="6033135"/>
            <a:chExt cx="5825836" cy="144655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037710A-6E92-44F9-AA5F-4DC5C4ECCFDA}"/>
                </a:ext>
              </a:extLst>
            </p:cNvPr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AC311B2-E4EB-4757-997D-327437C559A6}"/>
                </a:ext>
              </a:extLst>
            </p:cNvPr>
            <p:cNvSpPr txBox="1"/>
            <p:nvPr/>
          </p:nvSpPr>
          <p:spPr>
            <a:xfrm>
              <a:off x="1016462" y="6033135"/>
              <a:ext cx="5167387" cy="1446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dirty="0" err="1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Được</a:t>
              </a:r>
              <a:r>
                <a:rPr lang="en-US" sz="4400" dirty="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400" dirty="0" err="1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sắp</a:t>
              </a:r>
              <a:r>
                <a:rPr lang="en-US" sz="4400" dirty="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400" dirty="0" err="1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xếp</a:t>
              </a:r>
              <a:r>
                <a:rPr lang="en-US" sz="4400" dirty="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400" dirty="0" err="1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theo</a:t>
              </a:r>
              <a:r>
                <a:rPr lang="en-US" sz="4400" dirty="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400" dirty="0" err="1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thứ</a:t>
              </a:r>
              <a:r>
                <a:rPr lang="en-US" sz="4400" dirty="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400" dirty="0" err="1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tự</a:t>
              </a:r>
              <a:r>
                <a:rPr lang="en-US" sz="4400" dirty="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400" dirty="0" err="1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bảng</a:t>
              </a:r>
              <a:r>
                <a:rPr lang="en-US" sz="4400" dirty="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400" dirty="0" err="1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chữ</a:t>
              </a:r>
              <a:r>
                <a:rPr lang="en-US" sz="4400" dirty="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400" dirty="0" err="1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cái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221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051A607-02EF-4E53-BEB0-D877FB9A64ED}"/>
              </a:ext>
            </a:extLst>
          </p:cNvPr>
          <p:cNvSpPr txBox="1"/>
          <p:nvPr/>
        </p:nvSpPr>
        <p:spPr>
          <a:xfrm>
            <a:off x="2571970" y="495289"/>
            <a:ext cx="7048059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thuộc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endParaRPr lang="vi-VN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Picture 2" descr="Cùng Con Chơi Và Học - Bảng Chữ Cái Tiếng Việt | NhatPham0356 | Tiki">
            <a:extLst>
              <a:ext uri="{FF2B5EF4-FFF2-40B4-BE49-F238E27FC236}">
                <a16:creationId xmlns:a16="http://schemas.microsoft.com/office/drawing/2014/main" id="{855A658A-81F6-4CC8-80EE-02BEAB9354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9" t="16945" r="3589" b="16929"/>
          <a:stretch/>
        </p:blipFill>
        <p:spPr bwMode="auto">
          <a:xfrm>
            <a:off x="2629862" y="1371385"/>
            <a:ext cx="6504449" cy="4626226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960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C82CE93-B80A-4BC3-A986-4F4B527733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" t="72885" r="51708" b="5978"/>
          <a:stretch/>
        </p:blipFill>
        <p:spPr>
          <a:xfrm>
            <a:off x="5936803" y="3676755"/>
            <a:ext cx="5635036" cy="35566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8139A1-FFB6-4ED7-90BB-B1C22E2100FA}"/>
              </a:ext>
            </a:extLst>
          </p:cNvPr>
          <p:cNvSpPr txBox="1"/>
          <p:nvPr/>
        </p:nvSpPr>
        <p:spPr>
          <a:xfrm>
            <a:off x="2590800" y="1408285"/>
            <a:ext cx="84409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54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79EE9E45-660C-4CFE-AE26-C5F4CC0F027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5073" y="485804"/>
            <a:ext cx="1167093" cy="61509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8F5EE74-961A-4919-BD83-A779EA25FE0D}"/>
              </a:ext>
            </a:extLst>
          </p:cNvPr>
          <p:cNvSpPr txBox="1"/>
          <p:nvPr/>
        </p:nvSpPr>
        <p:spPr>
          <a:xfrm>
            <a:off x="1802167" y="430377"/>
            <a:ext cx="9392702" cy="690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3000" kern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1. Em đã được đọc bản danh sách học sinh nào dưới đây?</a:t>
            </a: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F5EE74-961A-4919-BD83-A779EA25FE0D}"/>
              </a:ext>
            </a:extLst>
          </p:cNvPr>
          <p:cNvSpPr txBox="1"/>
          <p:nvPr/>
        </p:nvSpPr>
        <p:spPr>
          <a:xfrm>
            <a:off x="1802167" y="1392674"/>
            <a:ext cx="939270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Char char="-"/>
              <a:tabLst/>
              <a:defRPr/>
            </a:pPr>
            <a:r>
              <a:rPr lang="en-US" sz="3000" kern="0" noProof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Danh sách học sinh đi tham quan.</a:t>
            </a:r>
          </a:p>
          <a:p>
            <a:pPr marL="457200" marR="0" lvl="0" indent="-45720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Char char="-"/>
              <a:tabLst/>
              <a:defRPr/>
            </a:pPr>
            <a:r>
              <a:rPr kumimoji="0" lang="en-US" sz="3000" b="0" i="0" u="none" strike="noStrike" kern="0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Danh sách</a:t>
            </a:r>
            <a:r>
              <a:rPr kumimoji="0" lang="en-US" sz="3000" b="0" i="0" u="none" strike="noStrike" kern="0" cap="none" spc="0" normalizeH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học sinh dự thi vẽ tranh.</a:t>
            </a:r>
          </a:p>
          <a:p>
            <a:pPr marL="457200" marR="0" lvl="0" indent="-45720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Char char="-"/>
              <a:tabLst/>
              <a:defRPr/>
            </a:pPr>
            <a:r>
              <a:rPr lang="en-US" sz="3000" kern="0" baseline="0" noProof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Danh</a:t>
            </a:r>
            <a:r>
              <a:rPr lang="en-US" sz="3000" kern="0" noProof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sách Sao Nhi đồng.</a:t>
            </a: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F5EE74-961A-4919-BD83-A779EA25FE0D}"/>
              </a:ext>
            </a:extLst>
          </p:cNvPr>
          <p:cNvSpPr txBox="1"/>
          <p:nvPr/>
        </p:nvSpPr>
        <p:spPr>
          <a:xfrm>
            <a:off x="1802166" y="4083623"/>
            <a:ext cx="939270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3000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2</a:t>
            </a:r>
            <a:r>
              <a:rPr lang="en-US" sz="3000" kern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 Em biết được thông tin gì khi đọc bản danh sách đó?</a:t>
            </a: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823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uiExpand="1" build="p"/>
      <p:bldP spid="5" grpId="0" uiExpand="1" build="p"/>
      <p:bldP spid="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C432D325-9041-614E-B121-2883E358D2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91808" y="-45710"/>
            <a:ext cx="844272" cy="11938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B044157-FBFC-45DE-AE77-CC70A71BC2E3}"/>
              </a:ext>
            </a:extLst>
          </p:cNvPr>
          <p:cNvSpPr/>
          <p:nvPr/>
        </p:nvSpPr>
        <p:spPr>
          <a:xfrm>
            <a:off x="3630967" y="115411"/>
            <a:ext cx="5797118" cy="48736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Danh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CCC1427-5E34-4F7A-A0F5-85EFCA61B10A}"/>
              </a:ext>
            </a:extLst>
          </p:cNvPr>
          <p:cNvSpPr/>
          <p:nvPr/>
        </p:nvSpPr>
        <p:spPr>
          <a:xfrm>
            <a:off x="0" y="719339"/>
            <a:ext cx="12192000" cy="613866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77B5AA-6F08-4A3C-AA1B-32F036461692}"/>
              </a:ext>
            </a:extLst>
          </p:cNvPr>
          <p:cNvSpPr txBox="1"/>
          <p:nvPr/>
        </p:nvSpPr>
        <p:spPr>
          <a:xfrm>
            <a:off x="627017" y="731044"/>
            <a:ext cx="1101982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24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2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nay,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truyện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đăng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kí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truyện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sở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danh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đăng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kí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tổ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</a:p>
          <a:p>
            <a:pPr algn="just">
              <a:lnSpc>
                <a:spcPct val="150000"/>
              </a:lnSpc>
            </a:pP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Dựa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danh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đăng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kí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chia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truyện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đổi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truyện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4" name="Picture 2" descr="20210409090849_wm_shs-tieng-viet-2-tap-1">
            <a:extLst>
              <a:ext uri="{FF2B5EF4-FFF2-40B4-BE49-F238E27FC236}">
                <a16:creationId xmlns:a16="http://schemas.microsoft.com/office/drawing/2014/main" id="{67B6D5ED-8F3E-40F6-8579-0F66F1D8C4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78" t="47847" r="6315" b="14794"/>
          <a:stretch/>
        </p:blipFill>
        <p:spPr bwMode="auto">
          <a:xfrm>
            <a:off x="2758194" y="1810163"/>
            <a:ext cx="5956452" cy="35430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417B1C40-F3D2-4709-9EC9-49242927534F}"/>
              </a:ext>
            </a:extLst>
          </p:cNvPr>
          <p:cNvGrpSpPr/>
          <p:nvPr/>
        </p:nvGrpSpPr>
        <p:grpSpPr>
          <a:xfrm>
            <a:off x="8543279" y="1900160"/>
            <a:ext cx="3302493" cy="769441"/>
            <a:chOff x="708943" y="6033135"/>
            <a:chExt cx="5825836" cy="76944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A04B44E-480D-460D-9BE9-979D95F6F353}"/>
                </a:ext>
              </a:extLst>
            </p:cNvPr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196C817-F4E8-4C21-AC9A-D63B72A17953}"/>
                </a:ext>
              </a:extLst>
            </p:cNvPr>
            <p:cNvSpPr txBox="1"/>
            <p:nvPr/>
          </p:nvSpPr>
          <p:spPr>
            <a:xfrm>
              <a:off x="1016462" y="6033135"/>
              <a:ext cx="5167387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dirty="0" err="1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r>
                <a:rPr lang="en-US" sz="4400" dirty="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400" dirty="0" err="1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mẫu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041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C432D325-9041-614E-B121-2883E358D2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91808" y="-45710"/>
            <a:ext cx="844272" cy="11938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B044157-FBFC-45DE-AE77-CC70A71BC2E3}"/>
              </a:ext>
            </a:extLst>
          </p:cNvPr>
          <p:cNvSpPr/>
          <p:nvPr/>
        </p:nvSpPr>
        <p:spPr>
          <a:xfrm>
            <a:off x="3630967" y="115411"/>
            <a:ext cx="5797118" cy="48736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Danh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CCC1427-5E34-4F7A-A0F5-85EFCA61B10A}"/>
              </a:ext>
            </a:extLst>
          </p:cNvPr>
          <p:cNvSpPr/>
          <p:nvPr/>
        </p:nvSpPr>
        <p:spPr>
          <a:xfrm>
            <a:off x="0" y="719339"/>
            <a:ext cx="12192000" cy="613866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77B5AA-6F08-4A3C-AA1B-32F036461692}"/>
              </a:ext>
            </a:extLst>
          </p:cNvPr>
          <p:cNvSpPr txBox="1"/>
          <p:nvPr/>
        </p:nvSpPr>
        <p:spPr>
          <a:xfrm>
            <a:off x="346228" y="796359"/>
            <a:ext cx="1141581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nay,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truyện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kí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truyện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sở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kí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Dựa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kí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truyện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đổi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truyện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4" name="Picture 2" descr="20210409090849_wm_shs-tieng-viet-2-tap-1">
            <a:extLst>
              <a:ext uri="{FF2B5EF4-FFF2-40B4-BE49-F238E27FC236}">
                <a16:creationId xmlns:a16="http://schemas.microsoft.com/office/drawing/2014/main" id="{67B6D5ED-8F3E-40F6-8579-0F66F1D8C4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78" t="47847" r="6315" b="14794"/>
          <a:stretch/>
        </p:blipFill>
        <p:spPr bwMode="auto">
          <a:xfrm>
            <a:off x="2758194" y="1810163"/>
            <a:ext cx="5956452" cy="35430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417B1C40-F3D2-4709-9EC9-49242927534F}"/>
              </a:ext>
            </a:extLst>
          </p:cNvPr>
          <p:cNvGrpSpPr/>
          <p:nvPr/>
        </p:nvGrpSpPr>
        <p:grpSpPr>
          <a:xfrm>
            <a:off x="8046668" y="1997816"/>
            <a:ext cx="3953523" cy="1351999"/>
            <a:chOff x="708943" y="6033135"/>
            <a:chExt cx="5825836" cy="72686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A04B44E-480D-460D-9BE9-979D95F6F353}"/>
                </a:ext>
              </a:extLst>
            </p:cNvPr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196C817-F4E8-4C21-AC9A-D63B72A17953}"/>
                </a:ext>
              </a:extLst>
            </p:cNvPr>
            <p:cNvSpPr txBox="1"/>
            <p:nvPr/>
          </p:nvSpPr>
          <p:spPr>
            <a:xfrm>
              <a:off x="1016462" y="6033135"/>
              <a:ext cx="5167387" cy="7115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Bài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gồm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có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mấy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đoạn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?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4A5C5B35-28CA-490B-8D17-241E8F5B8E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08" y="809056"/>
            <a:ext cx="482127" cy="4555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C1C32A-245C-432C-BCB0-C68EB00D5348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959" y="1975622"/>
            <a:ext cx="542051" cy="5420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2B1111F-B515-482B-A350-87B2703840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73" y="5152711"/>
            <a:ext cx="582263" cy="58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94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C432D325-9041-614E-B121-2883E358D2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91808" y="-45710"/>
            <a:ext cx="844272" cy="11938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B044157-FBFC-45DE-AE77-CC70A71BC2E3}"/>
              </a:ext>
            </a:extLst>
          </p:cNvPr>
          <p:cNvSpPr/>
          <p:nvPr/>
        </p:nvSpPr>
        <p:spPr>
          <a:xfrm>
            <a:off x="3630967" y="115411"/>
            <a:ext cx="5797118" cy="48736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Danh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CCC1427-5E34-4F7A-A0F5-85EFCA61B10A}"/>
              </a:ext>
            </a:extLst>
          </p:cNvPr>
          <p:cNvSpPr/>
          <p:nvPr/>
        </p:nvSpPr>
        <p:spPr>
          <a:xfrm>
            <a:off x="0" y="719339"/>
            <a:ext cx="12192000" cy="613866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77B5AA-6F08-4A3C-AA1B-32F036461692}"/>
              </a:ext>
            </a:extLst>
          </p:cNvPr>
          <p:cNvSpPr txBox="1"/>
          <p:nvPr/>
        </p:nvSpPr>
        <p:spPr>
          <a:xfrm>
            <a:off x="346229" y="796359"/>
            <a:ext cx="1133196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nay,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truyện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kí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truyện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sở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kí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Dựa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kí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truyện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đổi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truyện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4" name="Picture 2" descr="20210409090849_wm_shs-tieng-viet-2-tap-1">
            <a:extLst>
              <a:ext uri="{FF2B5EF4-FFF2-40B4-BE49-F238E27FC236}">
                <a16:creationId xmlns:a16="http://schemas.microsoft.com/office/drawing/2014/main" id="{67B6D5ED-8F3E-40F6-8579-0F66F1D8C4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78" t="47847" r="6315" b="14794"/>
          <a:stretch/>
        </p:blipFill>
        <p:spPr bwMode="auto">
          <a:xfrm>
            <a:off x="2758194" y="1810163"/>
            <a:ext cx="5956452" cy="35430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A5C5B35-28CA-490B-8D17-241E8F5B8E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08" y="809056"/>
            <a:ext cx="482127" cy="4555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C1C32A-245C-432C-BCB0-C68EB00D5348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959" y="1975622"/>
            <a:ext cx="542051" cy="5420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2B1111F-B515-482B-A350-87B2703840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73" y="5152711"/>
            <a:ext cx="582263" cy="58226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9141D091-A6BE-4065-B414-8B69E11FE740}"/>
              </a:ext>
            </a:extLst>
          </p:cNvPr>
          <p:cNvGrpSpPr/>
          <p:nvPr/>
        </p:nvGrpSpPr>
        <p:grpSpPr>
          <a:xfrm>
            <a:off x="8142572" y="1975622"/>
            <a:ext cx="3953523" cy="1446550"/>
            <a:chOff x="708943" y="6033135"/>
            <a:chExt cx="5825836" cy="77770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23465DC-05A0-4BC2-BB07-685B794F3132}"/>
                </a:ext>
              </a:extLst>
            </p:cNvPr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741338A-3A64-4EB1-84F0-6C98F8204400}"/>
                </a:ext>
              </a:extLst>
            </p:cNvPr>
            <p:cNvSpPr txBox="1"/>
            <p:nvPr/>
          </p:nvSpPr>
          <p:spPr>
            <a:xfrm>
              <a:off x="1016462" y="6033135"/>
              <a:ext cx="5167387" cy="7777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nối</a:t>
              </a:r>
              <a:r>
                <a:rPr kumimoji="0" lang="en-US" sz="4400" b="0" i="0" u="none" strike="noStrike" kern="1200" cap="none" spc="0" normalizeH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tiếp đoạn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097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4605" y="5208270"/>
            <a:ext cx="12197080" cy="1725295"/>
          </a:xfrm>
          <a:prstGeom prst="rect">
            <a:avLst/>
          </a:prstGeom>
        </p:spPr>
      </p:pic>
      <p:grpSp>
        <p:nvGrpSpPr>
          <p:cNvPr id="7170" name="组合 490"/>
          <p:cNvGrpSpPr/>
          <p:nvPr/>
        </p:nvGrpSpPr>
        <p:grpSpPr>
          <a:xfrm>
            <a:off x="4000254" y="1509183"/>
            <a:ext cx="742949" cy="742951"/>
            <a:chOff x="1206500" y="6161088"/>
            <a:chExt cx="1466850" cy="1465261"/>
          </a:xfrm>
        </p:grpSpPr>
        <p:sp>
          <p:nvSpPr>
            <p:cNvPr id="379" name="Freeform 328"/>
            <p:cNvSpPr>
              <a:spLocks noEditPoints="1"/>
            </p:cNvSpPr>
            <p:nvPr/>
          </p:nvSpPr>
          <p:spPr bwMode="auto">
            <a:xfrm>
              <a:off x="1244112" y="6233254"/>
              <a:ext cx="1429238" cy="1393095"/>
            </a:xfrm>
            <a:custGeom>
              <a:avLst/>
              <a:gdLst>
                <a:gd name="T0" fmla="*/ 373 w 381"/>
                <a:gd name="T1" fmla="*/ 253 h 370"/>
                <a:gd name="T2" fmla="*/ 195 w 381"/>
                <a:gd name="T3" fmla="*/ 0 h 370"/>
                <a:gd name="T4" fmla="*/ 116 w 381"/>
                <a:gd name="T5" fmla="*/ 39 h 370"/>
                <a:gd name="T6" fmla="*/ 28 w 381"/>
                <a:gd name="T7" fmla="*/ 200 h 370"/>
                <a:gd name="T8" fmla="*/ 7 w 381"/>
                <a:gd name="T9" fmla="*/ 269 h 370"/>
                <a:gd name="T10" fmla="*/ 41 w 381"/>
                <a:gd name="T11" fmla="*/ 357 h 370"/>
                <a:gd name="T12" fmla="*/ 103 w 381"/>
                <a:gd name="T13" fmla="*/ 312 h 370"/>
                <a:gd name="T14" fmla="*/ 198 w 381"/>
                <a:gd name="T15" fmla="*/ 181 h 370"/>
                <a:gd name="T16" fmla="*/ 324 w 381"/>
                <a:gd name="T17" fmla="*/ 334 h 370"/>
                <a:gd name="T18" fmla="*/ 373 w 381"/>
                <a:gd name="T19" fmla="*/ 253 h 370"/>
                <a:gd name="T20" fmla="*/ 217 w 381"/>
                <a:gd name="T21" fmla="*/ 143 h 370"/>
                <a:gd name="T22" fmla="*/ 143 w 381"/>
                <a:gd name="T23" fmla="*/ 130 h 370"/>
                <a:gd name="T24" fmla="*/ 138 w 381"/>
                <a:gd name="T25" fmla="*/ 107 h 370"/>
                <a:gd name="T26" fmla="*/ 199 w 381"/>
                <a:gd name="T27" fmla="*/ 75 h 370"/>
                <a:gd name="T28" fmla="*/ 217 w 381"/>
                <a:gd name="T29" fmla="*/ 14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1" h="370">
                  <a:moveTo>
                    <a:pt x="373" y="253"/>
                  </a:moveTo>
                  <a:cubicBezTo>
                    <a:pt x="353" y="167"/>
                    <a:pt x="307" y="0"/>
                    <a:pt x="195" y="0"/>
                  </a:cubicBezTo>
                  <a:cubicBezTo>
                    <a:pt x="164" y="0"/>
                    <a:pt x="137" y="17"/>
                    <a:pt x="116" y="39"/>
                  </a:cubicBezTo>
                  <a:cubicBezTo>
                    <a:pt x="74" y="83"/>
                    <a:pt x="47" y="143"/>
                    <a:pt x="28" y="200"/>
                  </a:cubicBezTo>
                  <a:cubicBezTo>
                    <a:pt x="22" y="218"/>
                    <a:pt x="12" y="243"/>
                    <a:pt x="7" y="269"/>
                  </a:cubicBezTo>
                  <a:cubicBezTo>
                    <a:pt x="0" y="305"/>
                    <a:pt x="3" y="342"/>
                    <a:pt x="41" y="357"/>
                  </a:cubicBezTo>
                  <a:cubicBezTo>
                    <a:pt x="74" y="370"/>
                    <a:pt x="96" y="340"/>
                    <a:pt x="103" y="312"/>
                  </a:cubicBezTo>
                  <a:cubicBezTo>
                    <a:pt x="129" y="208"/>
                    <a:pt x="146" y="189"/>
                    <a:pt x="198" y="181"/>
                  </a:cubicBezTo>
                  <a:cubicBezTo>
                    <a:pt x="292" y="165"/>
                    <a:pt x="242" y="326"/>
                    <a:pt x="324" y="334"/>
                  </a:cubicBezTo>
                  <a:cubicBezTo>
                    <a:pt x="367" y="338"/>
                    <a:pt x="381" y="287"/>
                    <a:pt x="373" y="253"/>
                  </a:cubicBezTo>
                  <a:moveTo>
                    <a:pt x="217" y="143"/>
                  </a:moveTo>
                  <a:cubicBezTo>
                    <a:pt x="197" y="146"/>
                    <a:pt x="155" y="148"/>
                    <a:pt x="143" y="130"/>
                  </a:cubicBezTo>
                  <a:cubicBezTo>
                    <a:pt x="137" y="121"/>
                    <a:pt x="136" y="114"/>
                    <a:pt x="138" y="107"/>
                  </a:cubicBezTo>
                  <a:cubicBezTo>
                    <a:pt x="145" y="87"/>
                    <a:pt x="181" y="74"/>
                    <a:pt x="199" y="75"/>
                  </a:cubicBezTo>
                  <a:cubicBezTo>
                    <a:pt x="238" y="78"/>
                    <a:pt x="270" y="136"/>
                    <a:pt x="217" y="143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80" name="Freeform 329"/>
            <p:cNvSpPr/>
            <p:nvPr/>
          </p:nvSpPr>
          <p:spPr bwMode="auto">
            <a:xfrm>
              <a:off x="1266053" y="7403578"/>
              <a:ext cx="316563" cy="150605"/>
            </a:xfrm>
            <a:custGeom>
              <a:avLst/>
              <a:gdLst>
                <a:gd name="T0" fmla="*/ 84 w 84"/>
                <a:gd name="T1" fmla="*/ 0 h 40"/>
                <a:gd name="T2" fmla="*/ 0 w 84"/>
                <a:gd name="T3" fmla="*/ 5 h 40"/>
                <a:gd name="T4" fmla="*/ 10 w 84"/>
                <a:gd name="T5" fmla="*/ 27 h 40"/>
                <a:gd name="T6" fmla="*/ 40 w 84"/>
                <a:gd name="T7" fmla="*/ 40 h 40"/>
                <a:gd name="T8" fmla="*/ 47 w 84"/>
                <a:gd name="T9" fmla="*/ 39 h 40"/>
                <a:gd name="T10" fmla="*/ 84 w 84"/>
                <a:gd name="T1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40">
                  <a:moveTo>
                    <a:pt x="84" y="0"/>
                  </a:moveTo>
                  <a:cubicBezTo>
                    <a:pt x="56" y="3"/>
                    <a:pt x="28" y="4"/>
                    <a:pt x="0" y="5"/>
                  </a:cubicBezTo>
                  <a:cubicBezTo>
                    <a:pt x="2" y="13"/>
                    <a:pt x="5" y="21"/>
                    <a:pt x="10" y="27"/>
                  </a:cubicBezTo>
                  <a:cubicBezTo>
                    <a:pt x="18" y="34"/>
                    <a:pt x="29" y="40"/>
                    <a:pt x="40" y="40"/>
                  </a:cubicBezTo>
                  <a:cubicBezTo>
                    <a:pt x="42" y="40"/>
                    <a:pt x="45" y="40"/>
                    <a:pt x="47" y="39"/>
                  </a:cubicBezTo>
                  <a:cubicBezTo>
                    <a:pt x="68" y="34"/>
                    <a:pt x="78" y="18"/>
                    <a:pt x="84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083" name="Freeform 332"/>
            <p:cNvSpPr>
              <a:spLocks noEditPoints="1"/>
            </p:cNvSpPr>
            <p:nvPr/>
          </p:nvSpPr>
          <p:spPr bwMode="auto">
            <a:xfrm>
              <a:off x="2351089" y="7151688"/>
              <a:ext cx="300036" cy="338139"/>
            </a:xfrm>
            <a:custGeom>
              <a:avLst/>
              <a:gdLst>
                <a:gd name="T0" fmla="*/ 2147483646 w 80"/>
                <a:gd name="T1" fmla="*/ 2147483646 h 90"/>
                <a:gd name="T2" fmla="*/ 2147483646 w 80"/>
                <a:gd name="T3" fmla="*/ 2147483646 h 90"/>
                <a:gd name="T4" fmla="*/ 2147483646 w 80"/>
                <a:gd name="T5" fmla="*/ 2147483646 h 90"/>
                <a:gd name="T6" fmla="*/ 2147483646 w 80"/>
                <a:gd name="T7" fmla="*/ 2147483646 h 90"/>
                <a:gd name="T8" fmla="*/ 2147483646 w 80"/>
                <a:gd name="T9" fmla="*/ 2147483646 h 90"/>
                <a:gd name="T10" fmla="*/ 2147483646 w 80"/>
                <a:gd name="T11" fmla="*/ 2147483646 h 90"/>
                <a:gd name="T12" fmla="*/ 0 w 80"/>
                <a:gd name="T13" fmla="*/ 2147483646 h 90"/>
                <a:gd name="T14" fmla="*/ 2147483646 w 80"/>
                <a:gd name="T15" fmla="*/ 2147483646 h 90"/>
                <a:gd name="T16" fmla="*/ 0 w 80"/>
                <a:gd name="T17" fmla="*/ 2147483646 h 90"/>
                <a:gd name="T18" fmla="*/ 0 w 80"/>
                <a:gd name="T19" fmla="*/ 2147483646 h 90"/>
                <a:gd name="T20" fmla="*/ 2147483646 w 80"/>
                <a:gd name="T21" fmla="*/ 0 h 90"/>
                <a:gd name="T22" fmla="*/ 2147483646 w 80"/>
                <a:gd name="T23" fmla="*/ 2147483646 h 90"/>
                <a:gd name="T24" fmla="*/ 2147483646 w 80"/>
                <a:gd name="T25" fmla="*/ 2147483646 h 90"/>
                <a:gd name="T26" fmla="*/ 2147483646 w 80"/>
                <a:gd name="T27" fmla="*/ 2147483646 h 90"/>
                <a:gd name="T28" fmla="*/ 2147483646 w 80"/>
                <a:gd name="T29" fmla="*/ 0 h 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0" h="90">
                  <a:moveTo>
                    <a:pt x="28" y="90"/>
                  </a:moveTo>
                  <a:cubicBezTo>
                    <a:pt x="28" y="90"/>
                    <a:pt x="29" y="90"/>
                    <a:pt x="29" y="90"/>
                  </a:cubicBezTo>
                  <a:cubicBezTo>
                    <a:pt x="29" y="90"/>
                    <a:pt x="28" y="90"/>
                    <a:pt x="28" y="90"/>
                  </a:cubicBezTo>
                  <a:moveTo>
                    <a:pt x="28" y="90"/>
                  </a:moveTo>
                  <a:cubicBezTo>
                    <a:pt x="28" y="90"/>
                    <a:pt x="28" y="90"/>
                    <a:pt x="28" y="90"/>
                  </a:cubicBezTo>
                  <a:cubicBezTo>
                    <a:pt x="28" y="90"/>
                    <a:pt x="28" y="90"/>
                    <a:pt x="28" y="90"/>
                  </a:cubicBezTo>
                  <a:moveTo>
                    <a:pt x="0" y="77"/>
                  </a:moveTo>
                  <a:cubicBezTo>
                    <a:pt x="7" y="84"/>
                    <a:pt x="16" y="89"/>
                    <a:pt x="28" y="90"/>
                  </a:cubicBezTo>
                  <a:cubicBezTo>
                    <a:pt x="16" y="89"/>
                    <a:pt x="7" y="84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moveTo>
                    <a:pt x="76" y="0"/>
                  </a:moveTo>
                  <a:cubicBezTo>
                    <a:pt x="77" y="3"/>
                    <a:pt x="78" y="6"/>
                    <a:pt x="78" y="9"/>
                  </a:cubicBezTo>
                  <a:cubicBezTo>
                    <a:pt x="80" y="15"/>
                    <a:pt x="80" y="21"/>
                    <a:pt x="80" y="28"/>
                  </a:cubicBezTo>
                  <a:cubicBezTo>
                    <a:pt x="80" y="21"/>
                    <a:pt x="80" y="15"/>
                    <a:pt x="78" y="9"/>
                  </a:cubicBezTo>
                  <a:cubicBezTo>
                    <a:pt x="78" y="6"/>
                    <a:pt x="77" y="3"/>
                    <a:pt x="76" y="0"/>
                  </a:cubicBezTo>
                </a:path>
              </a:pathLst>
            </a:custGeom>
            <a:solidFill>
              <a:srgbClr val="F5A3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84" name="Freeform 333"/>
            <p:cNvSpPr>
              <a:spLocks noEditPoints="1"/>
            </p:cNvSpPr>
            <p:nvPr/>
          </p:nvSpPr>
          <p:spPr bwMode="auto">
            <a:xfrm>
              <a:off x="2265892" y="7099232"/>
              <a:ext cx="385519" cy="389063"/>
            </a:xfrm>
            <a:custGeom>
              <a:avLst/>
              <a:gdLst>
                <a:gd name="T0" fmla="*/ 49 w 103"/>
                <a:gd name="T1" fmla="*/ 39 h 104"/>
                <a:gd name="T2" fmla="*/ 47 w 103"/>
                <a:gd name="T3" fmla="*/ 37 h 104"/>
                <a:gd name="T4" fmla="*/ 46 w 103"/>
                <a:gd name="T5" fmla="*/ 32 h 104"/>
                <a:gd name="T6" fmla="*/ 48 w 103"/>
                <a:gd name="T7" fmla="*/ 30 h 104"/>
                <a:gd name="T8" fmla="*/ 48 w 103"/>
                <a:gd name="T9" fmla="*/ 30 h 104"/>
                <a:gd name="T10" fmla="*/ 50 w 103"/>
                <a:gd name="T11" fmla="*/ 31 h 104"/>
                <a:gd name="T12" fmla="*/ 51 w 103"/>
                <a:gd name="T13" fmla="*/ 36 h 104"/>
                <a:gd name="T14" fmla="*/ 49 w 103"/>
                <a:gd name="T15" fmla="*/ 39 h 104"/>
                <a:gd name="T16" fmla="*/ 49 w 103"/>
                <a:gd name="T17" fmla="*/ 39 h 104"/>
                <a:gd name="T18" fmla="*/ 89 w 103"/>
                <a:gd name="T19" fmla="*/ 4 h 104"/>
                <a:gd name="T20" fmla="*/ 0 w 103"/>
                <a:gd name="T21" fmla="*/ 45 h 104"/>
                <a:gd name="T22" fmla="*/ 16 w 103"/>
                <a:gd name="T23" fmla="*/ 84 h 104"/>
                <a:gd name="T24" fmla="*/ 45 w 103"/>
                <a:gd name="T25" fmla="*/ 94 h 104"/>
                <a:gd name="T26" fmla="*/ 92 w 103"/>
                <a:gd name="T27" fmla="*/ 45 h 104"/>
                <a:gd name="T28" fmla="*/ 89 w 103"/>
                <a:gd name="T29" fmla="*/ 4 h 104"/>
                <a:gd name="T30" fmla="*/ 96 w 103"/>
                <a:gd name="T31" fmla="*/ 0 h 104"/>
                <a:gd name="T32" fmla="*/ 90 w 103"/>
                <a:gd name="T33" fmla="*/ 3 h 104"/>
                <a:gd name="T34" fmla="*/ 88 w 103"/>
                <a:gd name="T35" fmla="*/ 65 h 104"/>
                <a:gd name="T36" fmla="*/ 46 w 103"/>
                <a:gd name="T37" fmla="*/ 97 h 104"/>
                <a:gd name="T38" fmla="*/ 34 w 103"/>
                <a:gd name="T39" fmla="*/ 95 h 104"/>
                <a:gd name="T40" fmla="*/ 23 w 103"/>
                <a:gd name="T41" fmla="*/ 91 h 104"/>
                <a:gd name="T42" fmla="*/ 51 w 103"/>
                <a:gd name="T43" fmla="*/ 104 h 104"/>
                <a:gd name="T44" fmla="*/ 51 w 103"/>
                <a:gd name="T45" fmla="*/ 104 h 104"/>
                <a:gd name="T46" fmla="*/ 51 w 103"/>
                <a:gd name="T47" fmla="*/ 104 h 104"/>
                <a:gd name="T48" fmla="*/ 51 w 103"/>
                <a:gd name="T49" fmla="*/ 104 h 104"/>
                <a:gd name="T50" fmla="*/ 52 w 103"/>
                <a:gd name="T51" fmla="*/ 104 h 104"/>
                <a:gd name="T52" fmla="*/ 52 w 103"/>
                <a:gd name="T53" fmla="*/ 104 h 104"/>
                <a:gd name="T54" fmla="*/ 57 w 103"/>
                <a:gd name="T55" fmla="*/ 104 h 104"/>
                <a:gd name="T56" fmla="*/ 103 w 103"/>
                <a:gd name="T57" fmla="*/ 42 h 104"/>
                <a:gd name="T58" fmla="*/ 101 w 103"/>
                <a:gd name="T59" fmla="*/ 23 h 104"/>
                <a:gd name="T60" fmla="*/ 99 w 103"/>
                <a:gd name="T61" fmla="*/ 14 h 104"/>
                <a:gd name="T62" fmla="*/ 96 w 103"/>
                <a:gd name="T63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" h="104">
                  <a:moveTo>
                    <a:pt x="49" y="39"/>
                  </a:moveTo>
                  <a:cubicBezTo>
                    <a:pt x="48" y="39"/>
                    <a:pt x="47" y="38"/>
                    <a:pt x="47" y="37"/>
                  </a:cubicBezTo>
                  <a:cubicBezTo>
                    <a:pt x="47" y="37"/>
                    <a:pt x="47" y="35"/>
                    <a:pt x="46" y="32"/>
                  </a:cubicBezTo>
                  <a:cubicBezTo>
                    <a:pt x="46" y="31"/>
                    <a:pt x="47" y="30"/>
                    <a:pt x="48" y="30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9" y="30"/>
                    <a:pt x="50" y="30"/>
                    <a:pt x="50" y="31"/>
                  </a:cubicBezTo>
                  <a:cubicBezTo>
                    <a:pt x="51" y="35"/>
                    <a:pt x="51" y="36"/>
                    <a:pt x="51" y="36"/>
                  </a:cubicBezTo>
                  <a:cubicBezTo>
                    <a:pt x="51" y="37"/>
                    <a:pt x="50" y="38"/>
                    <a:pt x="49" y="39"/>
                  </a:cubicBezTo>
                  <a:cubicBezTo>
                    <a:pt x="49" y="39"/>
                    <a:pt x="49" y="39"/>
                    <a:pt x="49" y="39"/>
                  </a:cubicBezTo>
                  <a:moveTo>
                    <a:pt x="89" y="4"/>
                  </a:moveTo>
                  <a:cubicBezTo>
                    <a:pt x="61" y="20"/>
                    <a:pt x="31" y="34"/>
                    <a:pt x="0" y="45"/>
                  </a:cubicBezTo>
                  <a:cubicBezTo>
                    <a:pt x="4" y="59"/>
                    <a:pt x="9" y="73"/>
                    <a:pt x="16" y="84"/>
                  </a:cubicBezTo>
                  <a:cubicBezTo>
                    <a:pt x="25" y="91"/>
                    <a:pt x="35" y="94"/>
                    <a:pt x="45" y="94"/>
                  </a:cubicBezTo>
                  <a:cubicBezTo>
                    <a:pt x="68" y="94"/>
                    <a:pt x="90" y="76"/>
                    <a:pt x="92" y="45"/>
                  </a:cubicBezTo>
                  <a:cubicBezTo>
                    <a:pt x="94" y="32"/>
                    <a:pt x="92" y="18"/>
                    <a:pt x="89" y="4"/>
                  </a:cubicBezTo>
                  <a:moveTo>
                    <a:pt x="96" y="0"/>
                  </a:moveTo>
                  <a:cubicBezTo>
                    <a:pt x="94" y="1"/>
                    <a:pt x="92" y="2"/>
                    <a:pt x="90" y="3"/>
                  </a:cubicBezTo>
                  <a:cubicBezTo>
                    <a:pt x="95" y="24"/>
                    <a:pt x="97" y="45"/>
                    <a:pt x="88" y="65"/>
                  </a:cubicBezTo>
                  <a:cubicBezTo>
                    <a:pt x="80" y="83"/>
                    <a:pt x="65" y="97"/>
                    <a:pt x="46" y="97"/>
                  </a:cubicBezTo>
                  <a:cubicBezTo>
                    <a:pt x="42" y="97"/>
                    <a:pt x="38" y="96"/>
                    <a:pt x="34" y="95"/>
                  </a:cubicBezTo>
                  <a:cubicBezTo>
                    <a:pt x="30" y="94"/>
                    <a:pt x="26" y="93"/>
                    <a:pt x="23" y="91"/>
                  </a:cubicBezTo>
                  <a:cubicBezTo>
                    <a:pt x="30" y="98"/>
                    <a:pt x="39" y="103"/>
                    <a:pt x="51" y="104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51" y="104"/>
                    <a:pt x="52" y="104"/>
                    <a:pt x="52" y="104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3" y="104"/>
                    <a:pt x="55" y="104"/>
                    <a:pt x="57" y="104"/>
                  </a:cubicBezTo>
                  <a:cubicBezTo>
                    <a:pt x="89" y="104"/>
                    <a:pt x="103" y="72"/>
                    <a:pt x="103" y="42"/>
                  </a:cubicBezTo>
                  <a:cubicBezTo>
                    <a:pt x="103" y="35"/>
                    <a:pt x="103" y="29"/>
                    <a:pt x="101" y="23"/>
                  </a:cubicBezTo>
                  <a:cubicBezTo>
                    <a:pt x="101" y="20"/>
                    <a:pt x="100" y="17"/>
                    <a:pt x="99" y="14"/>
                  </a:cubicBezTo>
                  <a:cubicBezTo>
                    <a:pt x="98" y="10"/>
                    <a:pt x="97" y="5"/>
                    <a:pt x="9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85" name="Freeform 334"/>
            <p:cNvSpPr/>
            <p:nvPr/>
          </p:nvSpPr>
          <p:spPr bwMode="auto">
            <a:xfrm>
              <a:off x="1206500" y="6161088"/>
              <a:ext cx="1438642" cy="1418196"/>
            </a:xfrm>
            <a:custGeom>
              <a:avLst/>
              <a:gdLst>
                <a:gd name="T0" fmla="*/ 8 w 383"/>
                <a:gd name="T1" fmla="*/ 278 h 377"/>
                <a:gd name="T2" fmla="*/ 91 w 383"/>
                <a:gd name="T3" fmla="*/ 81 h 377"/>
                <a:gd name="T4" fmla="*/ 224 w 383"/>
                <a:gd name="T5" fmla="*/ 15 h 377"/>
                <a:gd name="T6" fmla="*/ 352 w 383"/>
                <a:gd name="T7" fmla="*/ 189 h 377"/>
                <a:gd name="T8" fmla="*/ 374 w 383"/>
                <a:gd name="T9" fmla="*/ 294 h 377"/>
                <a:gd name="T10" fmla="*/ 289 w 383"/>
                <a:gd name="T11" fmla="*/ 323 h 377"/>
                <a:gd name="T12" fmla="*/ 220 w 383"/>
                <a:gd name="T13" fmla="*/ 190 h 377"/>
                <a:gd name="T14" fmla="*/ 126 w 383"/>
                <a:gd name="T15" fmla="*/ 247 h 377"/>
                <a:gd name="T16" fmla="*/ 111 w 383"/>
                <a:gd name="T17" fmla="*/ 291 h 377"/>
                <a:gd name="T18" fmla="*/ 63 w 383"/>
                <a:gd name="T19" fmla="*/ 369 h 377"/>
                <a:gd name="T20" fmla="*/ 14 w 383"/>
                <a:gd name="T21" fmla="*/ 343 h 377"/>
                <a:gd name="T22" fmla="*/ 8 w 383"/>
                <a:gd name="T23" fmla="*/ 278 h 377"/>
                <a:gd name="T24" fmla="*/ 7 w 383"/>
                <a:gd name="T25" fmla="*/ 280 h 377"/>
                <a:gd name="T26" fmla="*/ 62 w 383"/>
                <a:gd name="T27" fmla="*/ 371 h 377"/>
                <a:gd name="T28" fmla="*/ 106 w 383"/>
                <a:gd name="T29" fmla="*/ 314 h 377"/>
                <a:gd name="T30" fmla="*/ 175 w 383"/>
                <a:gd name="T31" fmla="*/ 197 h 377"/>
                <a:gd name="T32" fmla="*/ 246 w 383"/>
                <a:gd name="T33" fmla="*/ 210 h 377"/>
                <a:gd name="T34" fmla="*/ 316 w 383"/>
                <a:gd name="T35" fmla="*/ 344 h 377"/>
                <a:gd name="T36" fmla="*/ 370 w 383"/>
                <a:gd name="T37" fmla="*/ 314 h 377"/>
                <a:gd name="T38" fmla="*/ 365 w 383"/>
                <a:gd name="T39" fmla="*/ 225 h 377"/>
                <a:gd name="T40" fmla="*/ 200 w 383"/>
                <a:gd name="T41" fmla="*/ 9 h 377"/>
                <a:gd name="T42" fmla="*/ 73 w 383"/>
                <a:gd name="T43" fmla="*/ 108 h 377"/>
                <a:gd name="T44" fmla="*/ 7 w 383"/>
                <a:gd name="T45" fmla="*/ 280 h 377"/>
                <a:gd name="T46" fmla="*/ 8 w 383"/>
                <a:gd name="T47" fmla="*/ 278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3" h="377">
                  <a:moveTo>
                    <a:pt x="8" y="278"/>
                  </a:moveTo>
                  <a:cubicBezTo>
                    <a:pt x="23" y="210"/>
                    <a:pt x="51" y="137"/>
                    <a:pt x="91" y="81"/>
                  </a:cubicBezTo>
                  <a:cubicBezTo>
                    <a:pt x="122" y="36"/>
                    <a:pt x="167" y="0"/>
                    <a:pt x="224" y="15"/>
                  </a:cubicBezTo>
                  <a:cubicBezTo>
                    <a:pt x="296" y="35"/>
                    <a:pt x="331" y="125"/>
                    <a:pt x="352" y="189"/>
                  </a:cubicBezTo>
                  <a:cubicBezTo>
                    <a:pt x="363" y="221"/>
                    <a:pt x="377" y="260"/>
                    <a:pt x="374" y="294"/>
                  </a:cubicBezTo>
                  <a:cubicBezTo>
                    <a:pt x="370" y="343"/>
                    <a:pt x="317" y="360"/>
                    <a:pt x="289" y="323"/>
                  </a:cubicBezTo>
                  <a:cubicBezTo>
                    <a:pt x="261" y="287"/>
                    <a:pt x="275" y="201"/>
                    <a:pt x="220" y="190"/>
                  </a:cubicBezTo>
                  <a:cubicBezTo>
                    <a:pt x="177" y="181"/>
                    <a:pt x="142" y="212"/>
                    <a:pt x="126" y="247"/>
                  </a:cubicBezTo>
                  <a:cubicBezTo>
                    <a:pt x="120" y="261"/>
                    <a:pt x="116" y="276"/>
                    <a:pt x="111" y="291"/>
                  </a:cubicBezTo>
                  <a:cubicBezTo>
                    <a:pt x="103" y="321"/>
                    <a:pt x="98" y="360"/>
                    <a:pt x="63" y="369"/>
                  </a:cubicBezTo>
                  <a:cubicBezTo>
                    <a:pt x="44" y="374"/>
                    <a:pt x="23" y="358"/>
                    <a:pt x="14" y="343"/>
                  </a:cubicBezTo>
                  <a:cubicBezTo>
                    <a:pt x="1" y="325"/>
                    <a:pt x="4" y="299"/>
                    <a:pt x="8" y="278"/>
                  </a:cubicBezTo>
                  <a:cubicBezTo>
                    <a:pt x="8" y="279"/>
                    <a:pt x="7" y="280"/>
                    <a:pt x="7" y="280"/>
                  </a:cubicBezTo>
                  <a:cubicBezTo>
                    <a:pt x="0" y="319"/>
                    <a:pt x="9" y="377"/>
                    <a:pt x="62" y="371"/>
                  </a:cubicBezTo>
                  <a:cubicBezTo>
                    <a:pt x="88" y="369"/>
                    <a:pt x="100" y="336"/>
                    <a:pt x="106" y="314"/>
                  </a:cubicBezTo>
                  <a:cubicBezTo>
                    <a:pt x="117" y="271"/>
                    <a:pt x="128" y="214"/>
                    <a:pt x="175" y="197"/>
                  </a:cubicBezTo>
                  <a:cubicBezTo>
                    <a:pt x="200" y="189"/>
                    <a:pt x="229" y="187"/>
                    <a:pt x="246" y="210"/>
                  </a:cubicBezTo>
                  <a:cubicBezTo>
                    <a:pt x="275" y="248"/>
                    <a:pt x="259" y="330"/>
                    <a:pt x="316" y="344"/>
                  </a:cubicBezTo>
                  <a:cubicBezTo>
                    <a:pt x="342" y="351"/>
                    <a:pt x="361" y="335"/>
                    <a:pt x="370" y="314"/>
                  </a:cubicBezTo>
                  <a:cubicBezTo>
                    <a:pt x="383" y="285"/>
                    <a:pt x="372" y="253"/>
                    <a:pt x="365" y="225"/>
                  </a:cubicBezTo>
                  <a:cubicBezTo>
                    <a:pt x="343" y="143"/>
                    <a:pt x="301" y="15"/>
                    <a:pt x="200" y="9"/>
                  </a:cubicBezTo>
                  <a:cubicBezTo>
                    <a:pt x="141" y="6"/>
                    <a:pt x="100" y="63"/>
                    <a:pt x="73" y="108"/>
                  </a:cubicBezTo>
                  <a:cubicBezTo>
                    <a:pt x="42" y="159"/>
                    <a:pt x="20" y="221"/>
                    <a:pt x="7" y="280"/>
                  </a:cubicBezTo>
                  <a:cubicBezTo>
                    <a:pt x="7" y="280"/>
                    <a:pt x="8" y="279"/>
                    <a:pt x="8" y="278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86" name="Freeform 335"/>
            <p:cNvSpPr/>
            <p:nvPr/>
          </p:nvSpPr>
          <p:spPr bwMode="auto">
            <a:xfrm>
              <a:off x="1711122" y="6493674"/>
              <a:ext cx="463876" cy="288659"/>
            </a:xfrm>
            <a:custGeom>
              <a:avLst/>
              <a:gdLst>
                <a:gd name="T0" fmla="*/ 11 w 124"/>
                <a:gd name="T1" fmla="*/ 34 h 77"/>
                <a:gd name="T2" fmla="*/ 80 w 124"/>
                <a:gd name="T3" fmla="*/ 6 h 77"/>
                <a:gd name="T4" fmla="*/ 116 w 124"/>
                <a:gd name="T5" fmla="*/ 41 h 77"/>
                <a:gd name="T6" fmla="*/ 62 w 124"/>
                <a:gd name="T7" fmla="*/ 72 h 77"/>
                <a:gd name="T8" fmla="*/ 11 w 124"/>
                <a:gd name="T9" fmla="*/ 34 h 77"/>
                <a:gd name="T10" fmla="*/ 10 w 124"/>
                <a:gd name="T11" fmla="*/ 36 h 77"/>
                <a:gd name="T12" fmla="*/ 85 w 124"/>
                <a:gd name="T13" fmla="*/ 72 h 77"/>
                <a:gd name="T14" fmla="*/ 118 w 124"/>
                <a:gd name="T15" fmla="*/ 44 h 77"/>
                <a:gd name="T16" fmla="*/ 62 w 124"/>
                <a:gd name="T17" fmla="*/ 3 h 77"/>
                <a:gd name="T18" fmla="*/ 10 w 124"/>
                <a:gd name="T19" fmla="*/ 36 h 77"/>
                <a:gd name="T20" fmla="*/ 11 w 124"/>
                <a:gd name="T21" fmla="*/ 3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77">
                  <a:moveTo>
                    <a:pt x="11" y="34"/>
                  </a:moveTo>
                  <a:cubicBezTo>
                    <a:pt x="20" y="11"/>
                    <a:pt x="57" y="0"/>
                    <a:pt x="80" y="6"/>
                  </a:cubicBezTo>
                  <a:cubicBezTo>
                    <a:pt x="96" y="10"/>
                    <a:pt x="111" y="25"/>
                    <a:pt x="116" y="41"/>
                  </a:cubicBezTo>
                  <a:cubicBezTo>
                    <a:pt x="124" y="71"/>
                    <a:pt x="80" y="72"/>
                    <a:pt x="62" y="72"/>
                  </a:cubicBezTo>
                  <a:cubicBezTo>
                    <a:pt x="40" y="72"/>
                    <a:pt x="4" y="65"/>
                    <a:pt x="11" y="34"/>
                  </a:cubicBezTo>
                  <a:cubicBezTo>
                    <a:pt x="11" y="35"/>
                    <a:pt x="10" y="36"/>
                    <a:pt x="10" y="36"/>
                  </a:cubicBezTo>
                  <a:cubicBezTo>
                    <a:pt x="0" y="77"/>
                    <a:pt x="61" y="75"/>
                    <a:pt x="85" y="72"/>
                  </a:cubicBezTo>
                  <a:cubicBezTo>
                    <a:pt x="102" y="71"/>
                    <a:pt x="118" y="63"/>
                    <a:pt x="118" y="44"/>
                  </a:cubicBezTo>
                  <a:cubicBezTo>
                    <a:pt x="117" y="18"/>
                    <a:pt x="86" y="0"/>
                    <a:pt x="62" y="3"/>
                  </a:cubicBezTo>
                  <a:cubicBezTo>
                    <a:pt x="42" y="5"/>
                    <a:pt x="18" y="16"/>
                    <a:pt x="10" y="36"/>
                  </a:cubicBezTo>
                  <a:cubicBezTo>
                    <a:pt x="10" y="36"/>
                    <a:pt x="11" y="35"/>
                    <a:pt x="11" y="3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87" name="Freeform 336"/>
            <p:cNvSpPr>
              <a:spLocks noEditPoints="1"/>
            </p:cNvSpPr>
            <p:nvPr/>
          </p:nvSpPr>
          <p:spPr bwMode="auto">
            <a:xfrm>
              <a:off x="1397693" y="6355619"/>
              <a:ext cx="1040586" cy="859703"/>
            </a:xfrm>
            <a:custGeom>
              <a:avLst/>
              <a:gdLst>
                <a:gd name="T0" fmla="*/ 1 w 277"/>
                <a:gd name="T1" fmla="*/ 226 h 228"/>
                <a:gd name="T2" fmla="*/ 4 w 277"/>
                <a:gd name="T3" fmla="*/ 227 h 228"/>
                <a:gd name="T4" fmla="*/ 8 w 277"/>
                <a:gd name="T5" fmla="*/ 205 h 228"/>
                <a:gd name="T6" fmla="*/ 269 w 277"/>
                <a:gd name="T7" fmla="*/ 190 h 228"/>
                <a:gd name="T8" fmla="*/ 275 w 277"/>
                <a:gd name="T9" fmla="*/ 211 h 228"/>
                <a:gd name="T10" fmla="*/ 273 w 277"/>
                <a:gd name="T11" fmla="*/ 189 h 228"/>
                <a:gd name="T12" fmla="*/ 17 w 277"/>
                <a:gd name="T13" fmla="*/ 168 h 228"/>
                <a:gd name="T14" fmla="*/ 13 w 277"/>
                <a:gd name="T15" fmla="*/ 189 h 228"/>
                <a:gd name="T16" fmla="*/ 20 w 277"/>
                <a:gd name="T17" fmla="*/ 166 h 228"/>
                <a:gd name="T18" fmla="*/ 260 w 277"/>
                <a:gd name="T19" fmla="*/ 149 h 228"/>
                <a:gd name="T20" fmla="*/ 266 w 277"/>
                <a:gd name="T21" fmla="*/ 172 h 228"/>
                <a:gd name="T22" fmla="*/ 262 w 277"/>
                <a:gd name="T23" fmla="*/ 150 h 228"/>
                <a:gd name="T24" fmla="*/ 31 w 277"/>
                <a:gd name="T25" fmla="*/ 130 h 228"/>
                <a:gd name="T26" fmla="*/ 26 w 277"/>
                <a:gd name="T27" fmla="*/ 151 h 228"/>
                <a:gd name="T28" fmla="*/ 34 w 277"/>
                <a:gd name="T29" fmla="*/ 129 h 228"/>
                <a:gd name="T30" fmla="*/ 247 w 277"/>
                <a:gd name="T31" fmla="*/ 111 h 228"/>
                <a:gd name="T32" fmla="*/ 254 w 277"/>
                <a:gd name="T33" fmla="*/ 134 h 228"/>
                <a:gd name="T34" fmla="*/ 249 w 277"/>
                <a:gd name="T35" fmla="*/ 112 h 228"/>
                <a:gd name="T36" fmla="*/ 47 w 277"/>
                <a:gd name="T37" fmla="*/ 93 h 228"/>
                <a:gd name="T38" fmla="*/ 40 w 277"/>
                <a:gd name="T39" fmla="*/ 114 h 228"/>
                <a:gd name="T40" fmla="*/ 50 w 277"/>
                <a:gd name="T41" fmla="*/ 92 h 228"/>
                <a:gd name="T42" fmla="*/ 230 w 277"/>
                <a:gd name="T43" fmla="*/ 74 h 228"/>
                <a:gd name="T44" fmla="*/ 238 w 277"/>
                <a:gd name="T45" fmla="*/ 95 h 228"/>
                <a:gd name="T46" fmla="*/ 242 w 277"/>
                <a:gd name="T47" fmla="*/ 94 h 228"/>
                <a:gd name="T48" fmla="*/ 68 w 277"/>
                <a:gd name="T49" fmla="*/ 57 h 228"/>
                <a:gd name="T50" fmla="*/ 57 w 277"/>
                <a:gd name="T51" fmla="*/ 78 h 228"/>
                <a:gd name="T52" fmla="*/ 70 w 277"/>
                <a:gd name="T53" fmla="*/ 60 h 228"/>
                <a:gd name="T54" fmla="*/ 211 w 277"/>
                <a:gd name="T55" fmla="*/ 40 h 228"/>
                <a:gd name="T56" fmla="*/ 220 w 277"/>
                <a:gd name="T57" fmla="*/ 60 h 228"/>
                <a:gd name="T58" fmla="*/ 223 w 277"/>
                <a:gd name="T59" fmla="*/ 58 h 228"/>
                <a:gd name="T60" fmla="*/ 93 w 277"/>
                <a:gd name="T61" fmla="*/ 25 h 228"/>
                <a:gd name="T62" fmla="*/ 78 w 277"/>
                <a:gd name="T63" fmla="*/ 44 h 228"/>
                <a:gd name="T64" fmla="*/ 81 w 277"/>
                <a:gd name="T65" fmla="*/ 44 h 228"/>
                <a:gd name="T66" fmla="*/ 93 w 277"/>
                <a:gd name="T67" fmla="*/ 25 h 228"/>
                <a:gd name="T68" fmla="*/ 181 w 277"/>
                <a:gd name="T69" fmla="*/ 15 h 228"/>
                <a:gd name="T70" fmla="*/ 198 w 277"/>
                <a:gd name="T71" fmla="*/ 29 h 228"/>
                <a:gd name="T72" fmla="*/ 184 w 277"/>
                <a:gd name="T73" fmla="*/ 12 h 228"/>
                <a:gd name="T74" fmla="*/ 125 w 277"/>
                <a:gd name="T75" fmla="*/ 3 h 228"/>
                <a:gd name="T76" fmla="*/ 108 w 277"/>
                <a:gd name="T77" fmla="*/ 16 h 228"/>
                <a:gd name="T78" fmla="*/ 128 w 277"/>
                <a:gd name="T79" fmla="*/ 5 h 228"/>
                <a:gd name="T80" fmla="*/ 145 w 277"/>
                <a:gd name="T81" fmla="*/ 0 h 228"/>
                <a:gd name="T82" fmla="*/ 145 w 277"/>
                <a:gd name="T83" fmla="*/ 4 h 228"/>
                <a:gd name="T84" fmla="*/ 164 w 277"/>
                <a:gd name="T85" fmla="*/ 7 h 228"/>
                <a:gd name="T86" fmla="*/ 165 w 277"/>
                <a:gd name="T87" fmla="*/ 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7" h="228">
                  <a:moveTo>
                    <a:pt x="8" y="205"/>
                  </a:moveTo>
                  <a:cubicBezTo>
                    <a:pt x="7" y="205"/>
                    <a:pt x="6" y="205"/>
                    <a:pt x="6" y="206"/>
                  </a:cubicBezTo>
                  <a:cubicBezTo>
                    <a:pt x="4" y="213"/>
                    <a:pt x="2" y="220"/>
                    <a:pt x="1" y="226"/>
                  </a:cubicBezTo>
                  <a:cubicBezTo>
                    <a:pt x="0" y="227"/>
                    <a:pt x="1" y="228"/>
                    <a:pt x="2" y="228"/>
                  </a:cubicBezTo>
                  <a:cubicBezTo>
                    <a:pt x="3" y="228"/>
                    <a:pt x="3" y="228"/>
                    <a:pt x="3" y="228"/>
                  </a:cubicBezTo>
                  <a:cubicBezTo>
                    <a:pt x="3" y="228"/>
                    <a:pt x="4" y="227"/>
                    <a:pt x="4" y="227"/>
                  </a:cubicBezTo>
                  <a:cubicBezTo>
                    <a:pt x="6" y="221"/>
                    <a:pt x="8" y="214"/>
                    <a:pt x="10" y="207"/>
                  </a:cubicBezTo>
                  <a:cubicBezTo>
                    <a:pt x="10" y="206"/>
                    <a:pt x="9" y="205"/>
                    <a:pt x="8" y="205"/>
                  </a:cubicBezTo>
                  <a:cubicBezTo>
                    <a:pt x="8" y="205"/>
                    <a:pt x="8" y="205"/>
                    <a:pt x="8" y="205"/>
                  </a:cubicBezTo>
                  <a:moveTo>
                    <a:pt x="271" y="188"/>
                  </a:moveTo>
                  <a:cubicBezTo>
                    <a:pt x="271" y="188"/>
                    <a:pt x="270" y="188"/>
                    <a:pt x="270" y="188"/>
                  </a:cubicBezTo>
                  <a:cubicBezTo>
                    <a:pt x="269" y="188"/>
                    <a:pt x="269" y="189"/>
                    <a:pt x="269" y="190"/>
                  </a:cubicBezTo>
                  <a:cubicBezTo>
                    <a:pt x="269" y="190"/>
                    <a:pt x="269" y="190"/>
                    <a:pt x="269" y="190"/>
                  </a:cubicBezTo>
                  <a:cubicBezTo>
                    <a:pt x="271" y="197"/>
                    <a:pt x="272" y="204"/>
                    <a:pt x="273" y="210"/>
                  </a:cubicBezTo>
                  <a:cubicBezTo>
                    <a:pt x="274" y="210"/>
                    <a:pt x="274" y="211"/>
                    <a:pt x="275" y="211"/>
                  </a:cubicBezTo>
                  <a:cubicBezTo>
                    <a:pt x="276" y="211"/>
                    <a:pt x="276" y="211"/>
                    <a:pt x="276" y="211"/>
                  </a:cubicBezTo>
                  <a:cubicBezTo>
                    <a:pt x="277" y="211"/>
                    <a:pt x="277" y="210"/>
                    <a:pt x="277" y="209"/>
                  </a:cubicBezTo>
                  <a:cubicBezTo>
                    <a:pt x="276" y="203"/>
                    <a:pt x="275" y="196"/>
                    <a:pt x="273" y="189"/>
                  </a:cubicBezTo>
                  <a:cubicBezTo>
                    <a:pt x="273" y="188"/>
                    <a:pt x="272" y="188"/>
                    <a:pt x="271" y="188"/>
                  </a:cubicBezTo>
                  <a:moveTo>
                    <a:pt x="19" y="166"/>
                  </a:moveTo>
                  <a:cubicBezTo>
                    <a:pt x="18" y="166"/>
                    <a:pt x="18" y="167"/>
                    <a:pt x="17" y="168"/>
                  </a:cubicBezTo>
                  <a:cubicBezTo>
                    <a:pt x="15" y="174"/>
                    <a:pt x="13" y="181"/>
                    <a:pt x="11" y="187"/>
                  </a:cubicBezTo>
                  <a:cubicBezTo>
                    <a:pt x="11" y="188"/>
                    <a:pt x="12" y="189"/>
                    <a:pt x="13" y="189"/>
                  </a:cubicBezTo>
                  <a:cubicBezTo>
                    <a:pt x="13" y="189"/>
                    <a:pt x="13" y="189"/>
                    <a:pt x="13" y="189"/>
                  </a:cubicBezTo>
                  <a:cubicBezTo>
                    <a:pt x="14" y="189"/>
                    <a:pt x="15" y="189"/>
                    <a:pt x="15" y="188"/>
                  </a:cubicBezTo>
                  <a:cubicBezTo>
                    <a:pt x="17" y="182"/>
                    <a:pt x="19" y="175"/>
                    <a:pt x="21" y="169"/>
                  </a:cubicBezTo>
                  <a:cubicBezTo>
                    <a:pt x="22" y="168"/>
                    <a:pt x="21" y="167"/>
                    <a:pt x="20" y="166"/>
                  </a:cubicBezTo>
                  <a:cubicBezTo>
                    <a:pt x="20" y="166"/>
                    <a:pt x="20" y="166"/>
                    <a:pt x="19" y="166"/>
                  </a:cubicBezTo>
                  <a:moveTo>
                    <a:pt x="260" y="149"/>
                  </a:moveTo>
                  <a:cubicBezTo>
                    <a:pt x="260" y="149"/>
                    <a:pt x="260" y="149"/>
                    <a:pt x="260" y="149"/>
                  </a:cubicBezTo>
                  <a:cubicBezTo>
                    <a:pt x="259" y="149"/>
                    <a:pt x="258" y="150"/>
                    <a:pt x="258" y="151"/>
                  </a:cubicBezTo>
                  <a:cubicBezTo>
                    <a:pt x="260" y="158"/>
                    <a:pt x="262" y="164"/>
                    <a:pt x="264" y="171"/>
                  </a:cubicBezTo>
                  <a:cubicBezTo>
                    <a:pt x="264" y="172"/>
                    <a:pt x="265" y="172"/>
                    <a:pt x="266" y="172"/>
                  </a:cubicBezTo>
                  <a:cubicBezTo>
                    <a:pt x="266" y="172"/>
                    <a:pt x="266" y="172"/>
                    <a:pt x="266" y="172"/>
                  </a:cubicBezTo>
                  <a:cubicBezTo>
                    <a:pt x="267" y="172"/>
                    <a:pt x="268" y="171"/>
                    <a:pt x="268" y="170"/>
                  </a:cubicBezTo>
                  <a:cubicBezTo>
                    <a:pt x="266" y="163"/>
                    <a:pt x="264" y="157"/>
                    <a:pt x="262" y="150"/>
                  </a:cubicBezTo>
                  <a:cubicBezTo>
                    <a:pt x="262" y="149"/>
                    <a:pt x="261" y="149"/>
                    <a:pt x="260" y="149"/>
                  </a:cubicBezTo>
                  <a:moveTo>
                    <a:pt x="33" y="129"/>
                  </a:moveTo>
                  <a:cubicBezTo>
                    <a:pt x="32" y="129"/>
                    <a:pt x="31" y="129"/>
                    <a:pt x="31" y="130"/>
                  </a:cubicBezTo>
                  <a:cubicBezTo>
                    <a:pt x="29" y="136"/>
                    <a:pt x="26" y="142"/>
                    <a:pt x="24" y="149"/>
                  </a:cubicBezTo>
                  <a:cubicBezTo>
                    <a:pt x="24" y="150"/>
                    <a:pt x="24" y="151"/>
                    <a:pt x="25" y="151"/>
                  </a:cubicBezTo>
                  <a:cubicBezTo>
                    <a:pt x="26" y="151"/>
                    <a:pt x="26" y="151"/>
                    <a:pt x="26" y="151"/>
                  </a:cubicBezTo>
                  <a:cubicBezTo>
                    <a:pt x="27" y="151"/>
                    <a:pt x="27" y="151"/>
                    <a:pt x="28" y="150"/>
                  </a:cubicBezTo>
                  <a:cubicBezTo>
                    <a:pt x="30" y="144"/>
                    <a:pt x="32" y="138"/>
                    <a:pt x="35" y="131"/>
                  </a:cubicBezTo>
                  <a:cubicBezTo>
                    <a:pt x="35" y="130"/>
                    <a:pt x="35" y="129"/>
                    <a:pt x="34" y="129"/>
                  </a:cubicBezTo>
                  <a:cubicBezTo>
                    <a:pt x="33" y="129"/>
                    <a:pt x="33" y="129"/>
                    <a:pt x="33" y="129"/>
                  </a:cubicBezTo>
                  <a:moveTo>
                    <a:pt x="247" y="111"/>
                  </a:moveTo>
                  <a:cubicBezTo>
                    <a:pt x="247" y="111"/>
                    <a:pt x="247" y="111"/>
                    <a:pt x="247" y="111"/>
                  </a:cubicBezTo>
                  <a:cubicBezTo>
                    <a:pt x="246" y="111"/>
                    <a:pt x="245" y="113"/>
                    <a:pt x="246" y="114"/>
                  </a:cubicBezTo>
                  <a:cubicBezTo>
                    <a:pt x="248" y="120"/>
                    <a:pt x="250" y="126"/>
                    <a:pt x="252" y="132"/>
                  </a:cubicBezTo>
                  <a:cubicBezTo>
                    <a:pt x="253" y="133"/>
                    <a:pt x="253" y="134"/>
                    <a:pt x="254" y="134"/>
                  </a:cubicBezTo>
                  <a:cubicBezTo>
                    <a:pt x="255" y="134"/>
                    <a:pt x="255" y="134"/>
                    <a:pt x="255" y="134"/>
                  </a:cubicBezTo>
                  <a:cubicBezTo>
                    <a:pt x="256" y="133"/>
                    <a:pt x="256" y="132"/>
                    <a:pt x="256" y="131"/>
                  </a:cubicBezTo>
                  <a:cubicBezTo>
                    <a:pt x="254" y="125"/>
                    <a:pt x="252" y="118"/>
                    <a:pt x="249" y="112"/>
                  </a:cubicBezTo>
                  <a:cubicBezTo>
                    <a:pt x="249" y="111"/>
                    <a:pt x="248" y="111"/>
                    <a:pt x="247" y="111"/>
                  </a:cubicBezTo>
                  <a:moveTo>
                    <a:pt x="49" y="92"/>
                  </a:moveTo>
                  <a:cubicBezTo>
                    <a:pt x="48" y="92"/>
                    <a:pt x="47" y="92"/>
                    <a:pt x="47" y="93"/>
                  </a:cubicBezTo>
                  <a:cubicBezTo>
                    <a:pt x="44" y="99"/>
                    <a:pt x="41" y="105"/>
                    <a:pt x="39" y="111"/>
                  </a:cubicBezTo>
                  <a:cubicBezTo>
                    <a:pt x="38" y="112"/>
                    <a:pt x="39" y="113"/>
                    <a:pt x="40" y="114"/>
                  </a:cubicBezTo>
                  <a:cubicBezTo>
                    <a:pt x="40" y="114"/>
                    <a:pt x="40" y="114"/>
                    <a:pt x="40" y="114"/>
                  </a:cubicBezTo>
                  <a:cubicBezTo>
                    <a:pt x="41" y="114"/>
                    <a:pt x="42" y="114"/>
                    <a:pt x="42" y="113"/>
                  </a:cubicBezTo>
                  <a:cubicBezTo>
                    <a:pt x="45" y="107"/>
                    <a:pt x="48" y="101"/>
                    <a:pt x="51" y="95"/>
                  </a:cubicBezTo>
                  <a:cubicBezTo>
                    <a:pt x="51" y="94"/>
                    <a:pt x="51" y="93"/>
                    <a:pt x="50" y="92"/>
                  </a:cubicBezTo>
                  <a:cubicBezTo>
                    <a:pt x="49" y="92"/>
                    <a:pt x="49" y="92"/>
                    <a:pt x="49" y="92"/>
                  </a:cubicBezTo>
                  <a:moveTo>
                    <a:pt x="231" y="74"/>
                  </a:moveTo>
                  <a:cubicBezTo>
                    <a:pt x="231" y="74"/>
                    <a:pt x="231" y="74"/>
                    <a:pt x="230" y="74"/>
                  </a:cubicBezTo>
                  <a:cubicBezTo>
                    <a:pt x="229" y="75"/>
                    <a:pt x="229" y="76"/>
                    <a:pt x="230" y="77"/>
                  </a:cubicBezTo>
                  <a:cubicBezTo>
                    <a:pt x="230" y="77"/>
                    <a:pt x="230" y="77"/>
                    <a:pt x="230" y="77"/>
                  </a:cubicBezTo>
                  <a:cubicBezTo>
                    <a:pt x="233" y="83"/>
                    <a:pt x="235" y="89"/>
                    <a:pt x="238" y="95"/>
                  </a:cubicBezTo>
                  <a:cubicBezTo>
                    <a:pt x="238" y="96"/>
                    <a:pt x="239" y="96"/>
                    <a:pt x="240" y="96"/>
                  </a:cubicBezTo>
                  <a:cubicBezTo>
                    <a:pt x="241" y="96"/>
                    <a:pt x="241" y="96"/>
                    <a:pt x="241" y="96"/>
                  </a:cubicBezTo>
                  <a:cubicBezTo>
                    <a:pt x="242" y="96"/>
                    <a:pt x="242" y="95"/>
                    <a:pt x="242" y="94"/>
                  </a:cubicBezTo>
                  <a:cubicBezTo>
                    <a:pt x="239" y="87"/>
                    <a:pt x="236" y="81"/>
                    <a:pt x="233" y="75"/>
                  </a:cubicBezTo>
                  <a:cubicBezTo>
                    <a:pt x="233" y="75"/>
                    <a:pt x="232" y="74"/>
                    <a:pt x="231" y="74"/>
                  </a:cubicBezTo>
                  <a:moveTo>
                    <a:pt x="68" y="57"/>
                  </a:moveTo>
                  <a:cubicBezTo>
                    <a:pt x="68" y="57"/>
                    <a:pt x="67" y="57"/>
                    <a:pt x="67" y="58"/>
                  </a:cubicBezTo>
                  <a:cubicBezTo>
                    <a:pt x="63" y="63"/>
                    <a:pt x="60" y="69"/>
                    <a:pt x="56" y="75"/>
                  </a:cubicBezTo>
                  <a:cubicBezTo>
                    <a:pt x="56" y="76"/>
                    <a:pt x="56" y="77"/>
                    <a:pt x="57" y="78"/>
                  </a:cubicBezTo>
                  <a:cubicBezTo>
                    <a:pt x="58" y="78"/>
                    <a:pt x="58" y="78"/>
                    <a:pt x="58" y="78"/>
                  </a:cubicBezTo>
                  <a:cubicBezTo>
                    <a:pt x="59" y="78"/>
                    <a:pt x="59" y="78"/>
                    <a:pt x="60" y="77"/>
                  </a:cubicBezTo>
                  <a:cubicBezTo>
                    <a:pt x="63" y="71"/>
                    <a:pt x="66" y="65"/>
                    <a:pt x="70" y="60"/>
                  </a:cubicBezTo>
                  <a:cubicBezTo>
                    <a:pt x="70" y="59"/>
                    <a:pt x="70" y="58"/>
                    <a:pt x="69" y="57"/>
                  </a:cubicBezTo>
                  <a:cubicBezTo>
                    <a:pt x="69" y="57"/>
                    <a:pt x="69" y="57"/>
                    <a:pt x="68" y="57"/>
                  </a:cubicBezTo>
                  <a:moveTo>
                    <a:pt x="211" y="40"/>
                  </a:moveTo>
                  <a:cubicBezTo>
                    <a:pt x="210" y="40"/>
                    <a:pt x="210" y="40"/>
                    <a:pt x="209" y="40"/>
                  </a:cubicBezTo>
                  <a:cubicBezTo>
                    <a:pt x="209" y="41"/>
                    <a:pt x="208" y="42"/>
                    <a:pt x="209" y="43"/>
                  </a:cubicBezTo>
                  <a:cubicBezTo>
                    <a:pt x="213" y="48"/>
                    <a:pt x="217" y="54"/>
                    <a:pt x="220" y="60"/>
                  </a:cubicBezTo>
                  <a:cubicBezTo>
                    <a:pt x="220" y="60"/>
                    <a:pt x="221" y="61"/>
                    <a:pt x="222" y="61"/>
                  </a:cubicBezTo>
                  <a:cubicBezTo>
                    <a:pt x="223" y="60"/>
                    <a:pt x="223" y="60"/>
                    <a:pt x="223" y="60"/>
                  </a:cubicBezTo>
                  <a:cubicBezTo>
                    <a:pt x="224" y="60"/>
                    <a:pt x="224" y="59"/>
                    <a:pt x="223" y="58"/>
                  </a:cubicBezTo>
                  <a:cubicBezTo>
                    <a:pt x="220" y="52"/>
                    <a:pt x="216" y="46"/>
                    <a:pt x="212" y="41"/>
                  </a:cubicBezTo>
                  <a:cubicBezTo>
                    <a:pt x="212" y="40"/>
                    <a:pt x="211" y="40"/>
                    <a:pt x="211" y="40"/>
                  </a:cubicBezTo>
                  <a:moveTo>
                    <a:pt x="93" y="25"/>
                  </a:moveTo>
                  <a:cubicBezTo>
                    <a:pt x="92" y="25"/>
                    <a:pt x="92" y="26"/>
                    <a:pt x="91" y="26"/>
                  </a:cubicBezTo>
                  <a:cubicBezTo>
                    <a:pt x="87" y="31"/>
                    <a:pt x="82" y="36"/>
                    <a:pt x="78" y="41"/>
                  </a:cubicBezTo>
                  <a:cubicBezTo>
                    <a:pt x="77" y="42"/>
                    <a:pt x="78" y="43"/>
                    <a:pt x="78" y="44"/>
                  </a:cubicBezTo>
                  <a:cubicBezTo>
                    <a:pt x="79" y="44"/>
                    <a:pt x="79" y="44"/>
                    <a:pt x="80" y="44"/>
                  </a:cubicBezTo>
                  <a:cubicBezTo>
                    <a:pt x="80" y="44"/>
                    <a:pt x="81" y="44"/>
                    <a:pt x="81" y="44"/>
                  </a:cubicBezTo>
                  <a:cubicBezTo>
                    <a:pt x="81" y="44"/>
                    <a:pt x="81" y="44"/>
                    <a:pt x="81" y="44"/>
                  </a:cubicBezTo>
                  <a:cubicBezTo>
                    <a:pt x="85" y="38"/>
                    <a:pt x="90" y="33"/>
                    <a:pt x="94" y="29"/>
                  </a:cubicBezTo>
                  <a:cubicBezTo>
                    <a:pt x="95" y="28"/>
                    <a:pt x="95" y="27"/>
                    <a:pt x="94" y="26"/>
                  </a:cubicBezTo>
                  <a:cubicBezTo>
                    <a:pt x="94" y="26"/>
                    <a:pt x="93" y="25"/>
                    <a:pt x="93" y="25"/>
                  </a:cubicBezTo>
                  <a:moveTo>
                    <a:pt x="182" y="12"/>
                  </a:moveTo>
                  <a:cubicBezTo>
                    <a:pt x="182" y="12"/>
                    <a:pt x="181" y="12"/>
                    <a:pt x="181" y="13"/>
                  </a:cubicBezTo>
                  <a:cubicBezTo>
                    <a:pt x="180" y="14"/>
                    <a:pt x="180" y="15"/>
                    <a:pt x="181" y="15"/>
                  </a:cubicBezTo>
                  <a:cubicBezTo>
                    <a:pt x="187" y="19"/>
                    <a:pt x="192" y="23"/>
                    <a:pt x="196" y="28"/>
                  </a:cubicBezTo>
                  <a:cubicBezTo>
                    <a:pt x="197" y="29"/>
                    <a:pt x="197" y="29"/>
                    <a:pt x="198" y="29"/>
                  </a:cubicBezTo>
                  <a:cubicBezTo>
                    <a:pt x="198" y="29"/>
                    <a:pt x="198" y="29"/>
                    <a:pt x="198" y="29"/>
                  </a:cubicBezTo>
                  <a:cubicBezTo>
                    <a:pt x="198" y="29"/>
                    <a:pt x="199" y="29"/>
                    <a:pt x="199" y="28"/>
                  </a:cubicBezTo>
                  <a:cubicBezTo>
                    <a:pt x="200" y="27"/>
                    <a:pt x="200" y="26"/>
                    <a:pt x="199" y="25"/>
                  </a:cubicBezTo>
                  <a:cubicBezTo>
                    <a:pt x="194" y="20"/>
                    <a:pt x="189" y="16"/>
                    <a:pt x="184" y="12"/>
                  </a:cubicBezTo>
                  <a:cubicBezTo>
                    <a:pt x="183" y="12"/>
                    <a:pt x="183" y="12"/>
                    <a:pt x="182" y="12"/>
                  </a:cubicBezTo>
                  <a:moveTo>
                    <a:pt x="126" y="3"/>
                  </a:moveTo>
                  <a:cubicBezTo>
                    <a:pt x="125" y="3"/>
                    <a:pt x="125" y="3"/>
                    <a:pt x="125" y="3"/>
                  </a:cubicBezTo>
                  <a:cubicBezTo>
                    <a:pt x="119" y="6"/>
                    <a:pt x="113" y="9"/>
                    <a:pt x="107" y="13"/>
                  </a:cubicBezTo>
                  <a:cubicBezTo>
                    <a:pt x="106" y="13"/>
                    <a:pt x="106" y="15"/>
                    <a:pt x="106" y="16"/>
                  </a:cubicBezTo>
                  <a:cubicBezTo>
                    <a:pt x="107" y="16"/>
                    <a:pt x="107" y="16"/>
                    <a:pt x="108" y="16"/>
                  </a:cubicBezTo>
                  <a:cubicBezTo>
                    <a:pt x="108" y="16"/>
                    <a:pt x="109" y="16"/>
                    <a:pt x="109" y="16"/>
                  </a:cubicBezTo>
                  <a:cubicBezTo>
                    <a:pt x="115" y="12"/>
                    <a:pt x="120" y="9"/>
                    <a:pt x="126" y="7"/>
                  </a:cubicBezTo>
                  <a:cubicBezTo>
                    <a:pt x="127" y="7"/>
                    <a:pt x="128" y="6"/>
                    <a:pt x="128" y="5"/>
                  </a:cubicBezTo>
                  <a:cubicBezTo>
                    <a:pt x="127" y="4"/>
                    <a:pt x="127" y="3"/>
                    <a:pt x="126" y="3"/>
                  </a:cubicBezTo>
                  <a:moveTo>
                    <a:pt x="146" y="0"/>
                  </a:moveTo>
                  <a:cubicBezTo>
                    <a:pt x="145" y="0"/>
                    <a:pt x="145" y="0"/>
                    <a:pt x="145" y="0"/>
                  </a:cubicBezTo>
                  <a:cubicBezTo>
                    <a:pt x="144" y="0"/>
                    <a:pt x="143" y="1"/>
                    <a:pt x="143" y="2"/>
                  </a:cubicBezTo>
                  <a:cubicBezTo>
                    <a:pt x="143" y="3"/>
                    <a:pt x="144" y="4"/>
                    <a:pt x="145" y="4"/>
                  </a:cubicBezTo>
                  <a:cubicBezTo>
                    <a:pt x="145" y="4"/>
                    <a:pt x="145" y="4"/>
                    <a:pt x="145" y="4"/>
                  </a:cubicBezTo>
                  <a:cubicBezTo>
                    <a:pt x="145" y="4"/>
                    <a:pt x="145" y="4"/>
                    <a:pt x="145" y="4"/>
                  </a:cubicBezTo>
                  <a:cubicBezTo>
                    <a:pt x="146" y="4"/>
                    <a:pt x="146" y="4"/>
                    <a:pt x="146" y="4"/>
                  </a:cubicBezTo>
                  <a:cubicBezTo>
                    <a:pt x="152" y="4"/>
                    <a:pt x="158" y="5"/>
                    <a:pt x="164" y="7"/>
                  </a:cubicBezTo>
                  <a:cubicBezTo>
                    <a:pt x="165" y="7"/>
                    <a:pt x="165" y="7"/>
                    <a:pt x="165" y="7"/>
                  </a:cubicBezTo>
                  <a:cubicBezTo>
                    <a:pt x="166" y="7"/>
                    <a:pt x="166" y="6"/>
                    <a:pt x="167" y="6"/>
                  </a:cubicBezTo>
                  <a:cubicBezTo>
                    <a:pt x="167" y="4"/>
                    <a:pt x="166" y="3"/>
                    <a:pt x="165" y="3"/>
                  </a:cubicBezTo>
                  <a:cubicBezTo>
                    <a:pt x="159" y="1"/>
                    <a:pt x="153" y="0"/>
                    <a:pt x="14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4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74980" y="412750"/>
            <a:ext cx="6295390" cy="624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53" name="Line 13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4834221" y="1875367"/>
            <a:ext cx="709084" cy="0"/>
          </a:xfrm>
          <a:prstGeom prst="line">
            <a:avLst/>
          </a:prstGeom>
          <a:noFill/>
          <a:ln w="9525" cap="rnd">
            <a:solidFill>
              <a:srgbClr val="808080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173" name="AutoShape 14"/>
          <p:cNvSpPr/>
          <p:nvPr>
            <p:custDataLst>
              <p:tags r:id="rId3"/>
            </p:custDataLst>
          </p:nvPr>
        </p:nvSpPr>
        <p:spPr>
          <a:xfrm>
            <a:off x="5543304" y="1657350"/>
            <a:ext cx="3467100" cy="448733"/>
          </a:xfrm>
          <a:prstGeom prst="homePlate">
            <a:avLst>
              <a:gd name="adj" fmla="val 137465"/>
            </a:avLst>
          </a:prstGeom>
          <a:noFill/>
          <a:ln w="9525" cap="rnd" cmpd="sng">
            <a:solidFill>
              <a:srgbClr val="808080"/>
            </a:solidFill>
            <a:prstDash val="sysDot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truyện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Line 1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5168654" y="2925234"/>
            <a:ext cx="709084" cy="0"/>
          </a:xfrm>
          <a:prstGeom prst="line">
            <a:avLst/>
          </a:prstGeom>
          <a:noFill/>
          <a:ln w="9525" cap="rnd">
            <a:solidFill>
              <a:srgbClr val="808080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AutoShape 1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877737" y="2709334"/>
            <a:ext cx="3467100" cy="446617"/>
          </a:xfrm>
          <a:prstGeom prst="homePlate">
            <a:avLst>
              <a:gd name="adj" fmla="val 137778"/>
            </a:avLst>
          </a:prstGeom>
          <a:noFill/>
          <a:ln w="9525" cap="rnd">
            <a:solidFill>
              <a:srgbClr val="808080"/>
            </a:solidFill>
            <a:prstDash val="sysDot"/>
            <a:miter lim="800000"/>
          </a:ln>
          <a:effectLst/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ở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7180" name="组合 2"/>
          <p:cNvGrpSpPr/>
          <p:nvPr/>
        </p:nvGrpSpPr>
        <p:grpSpPr>
          <a:xfrm>
            <a:off x="4487088" y="2556934"/>
            <a:ext cx="556683" cy="755649"/>
            <a:chOff x="1912093" y="3035874"/>
            <a:chExt cx="556574" cy="754146"/>
          </a:xfrm>
        </p:grpSpPr>
        <p:sp>
          <p:nvSpPr>
            <p:cNvPr id="403" name="Freeform 352"/>
            <p:cNvSpPr>
              <a:spLocks noEditPoints="1"/>
            </p:cNvSpPr>
            <p:nvPr/>
          </p:nvSpPr>
          <p:spPr bwMode="auto">
            <a:xfrm>
              <a:off x="1918436" y="3066040"/>
              <a:ext cx="550231" cy="712865"/>
            </a:xfrm>
            <a:custGeom>
              <a:avLst/>
              <a:gdLst>
                <a:gd name="T0" fmla="*/ 241 w 290"/>
                <a:gd name="T1" fmla="*/ 170 h 374"/>
                <a:gd name="T2" fmla="*/ 272 w 290"/>
                <a:gd name="T3" fmla="*/ 130 h 374"/>
                <a:gd name="T4" fmla="*/ 266 w 290"/>
                <a:gd name="T5" fmla="*/ 67 h 374"/>
                <a:gd name="T6" fmla="*/ 147 w 290"/>
                <a:gd name="T7" fmla="*/ 3 h 374"/>
                <a:gd name="T8" fmla="*/ 50 w 290"/>
                <a:gd name="T9" fmla="*/ 66 h 374"/>
                <a:gd name="T10" fmla="*/ 23 w 290"/>
                <a:gd name="T11" fmla="*/ 152 h 374"/>
                <a:gd name="T12" fmla="*/ 109 w 290"/>
                <a:gd name="T13" fmla="*/ 364 h 374"/>
                <a:gd name="T14" fmla="*/ 239 w 290"/>
                <a:gd name="T15" fmla="*/ 327 h 374"/>
                <a:gd name="T16" fmla="*/ 263 w 290"/>
                <a:gd name="T17" fmla="*/ 209 h 374"/>
                <a:gd name="T18" fmla="*/ 241 w 290"/>
                <a:gd name="T19" fmla="*/ 170 h 374"/>
                <a:gd name="T20" fmla="*/ 186 w 290"/>
                <a:gd name="T21" fmla="*/ 273 h 374"/>
                <a:gd name="T22" fmla="*/ 92 w 290"/>
                <a:gd name="T23" fmla="*/ 253 h 374"/>
                <a:gd name="T24" fmla="*/ 133 w 290"/>
                <a:gd name="T25" fmla="*/ 201 h 374"/>
                <a:gd name="T26" fmla="*/ 186 w 290"/>
                <a:gd name="T27" fmla="*/ 273 h 374"/>
                <a:gd name="T28" fmla="*/ 186 w 290"/>
                <a:gd name="T29" fmla="*/ 141 h 374"/>
                <a:gd name="T30" fmla="*/ 100 w 290"/>
                <a:gd name="T31" fmla="*/ 101 h 374"/>
                <a:gd name="T32" fmla="*/ 150 w 290"/>
                <a:gd name="T33" fmla="*/ 59 h 374"/>
                <a:gd name="T34" fmla="*/ 186 w 290"/>
                <a:gd name="T35" fmla="*/ 141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0" h="374">
                  <a:moveTo>
                    <a:pt x="241" y="170"/>
                  </a:moveTo>
                  <a:cubicBezTo>
                    <a:pt x="246" y="155"/>
                    <a:pt x="266" y="145"/>
                    <a:pt x="272" y="130"/>
                  </a:cubicBezTo>
                  <a:cubicBezTo>
                    <a:pt x="281" y="109"/>
                    <a:pt x="280" y="86"/>
                    <a:pt x="266" y="67"/>
                  </a:cubicBezTo>
                  <a:cubicBezTo>
                    <a:pt x="243" y="35"/>
                    <a:pt x="193" y="5"/>
                    <a:pt x="147" y="3"/>
                  </a:cubicBezTo>
                  <a:cubicBezTo>
                    <a:pt x="99" y="0"/>
                    <a:pt x="68" y="31"/>
                    <a:pt x="50" y="66"/>
                  </a:cubicBezTo>
                  <a:cubicBezTo>
                    <a:pt x="35" y="94"/>
                    <a:pt x="27" y="127"/>
                    <a:pt x="23" y="152"/>
                  </a:cubicBezTo>
                  <a:cubicBezTo>
                    <a:pt x="12" y="221"/>
                    <a:pt x="0" y="343"/>
                    <a:pt x="109" y="364"/>
                  </a:cubicBezTo>
                  <a:cubicBezTo>
                    <a:pt x="159" y="374"/>
                    <a:pt x="205" y="359"/>
                    <a:pt x="239" y="327"/>
                  </a:cubicBezTo>
                  <a:cubicBezTo>
                    <a:pt x="269" y="299"/>
                    <a:pt x="290" y="245"/>
                    <a:pt x="263" y="209"/>
                  </a:cubicBezTo>
                  <a:cubicBezTo>
                    <a:pt x="251" y="194"/>
                    <a:pt x="233" y="189"/>
                    <a:pt x="241" y="170"/>
                  </a:cubicBezTo>
                  <a:moveTo>
                    <a:pt x="186" y="273"/>
                  </a:moveTo>
                  <a:cubicBezTo>
                    <a:pt x="152" y="295"/>
                    <a:pt x="88" y="324"/>
                    <a:pt x="92" y="253"/>
                  </a:cubicBezTo>
                  <a:cubicBezTo>
                    <a:pt x="92" y="253"/>
                    <a:pt x="99" y="205"/>
                    <a:pt x="133" y="201"/>
                  </a:cubicBezTo>
                  <a:cubicBezTo>
                    <a:pt x="167" y="198"/>
                    <a:pt x="220" y="251"/>
                    <a:pt x="186" y="273"/>
                  </a:cubicBezTo>
                  <a:moveTo>
                    <a:pt x="186" y="141"/>
                  </a:moveTo>
                  <a:cubicBezTo>
                    <a:pt x="148" y="155"/>
                    <a:pt x="80" y="170"/>
                    <a:pt x="100" y="101"/>
                  </a:cubicBezTo>
                  <a:cubicBezTo>
                    <a:pt x="100" y="101"/>
                    <a:pt x="116" y="56"/>
                    <a:pt x="150" y="59"/>
                  </a:cubicBezTo>
                  <a:cubicBezTo>
                    <a:pt x="185" y="63"/>
                    <a:pt x="224" y="126"/>
                    <a:pt x="186" y="141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05" name="Freeform 354"/>
            <p:cNvSpPr>
              <a:spLocks noEditPoints="1"/>
            </p:cNvSpPr>
            <p:nvPr/>
          </p:nvSpPr>
          <p:spPr bwMode="auto">
            <a:xfrm>
              <a:off x="2007234" y="3569333"/>
              <a:ext cx="431305" cy="195284"/>
            </a:xfrm>
            <a:custGeom>
              <a:avLst/>
              <a:gdLst>
                <a:gd name="T0" fmla="*/ 59 w 227"/>
                <a:gd name="T1" fmla="*/ 59 h 103"/>
                <a:gd name="T2" fmla="*/ 59 w 227"/>
                <a:gd name="T3" fmla="*/ 55 h 103"/>
                <a:gd name="T4" fmla="*/ 79 w 227"/>
                <a:gd name="T5" fmla="*/ 57 h 103"/>
                <a:gd name="T6" fmla="*/ 79 w 227"/>
                <a:gd name="T7" fmla="*/ 61 h 103"/>
                <a:gd name="T8" fmla="*/ 117 w 227"/>
                <a:gd name="T9" fmla="*/ 50 h 103"/>
                <a:gd name="T10" fmla="*/ 120 w 227"/>
                <a:gd name="T11" fmla="*/ 51 h 103"/>
                <a:gd name="T12" fmla="*/ 100 w 227"/>
                <a:gd name="T13" fmla="*/ 59 h 103"/>
                <a:gd name="T14" fmla="*/ 97 w 227"/>
                <a:gd name="T15" fmla="*/ 58 h 103"/>
                <a:gd name="T16" fmla="*/ 117 w 227"/>
                <a:gd name="T17" fmla="*/ 50 h 103"/>
                <a:gd name="T18" fmla="*/ 215 w 227"/>
                <a:gd name="T19" fmla="*/ 5 h 103"/>
                <a:gd name="T20" fmla="*/ 153 w 227"/>
                <a:gd name="T21" fmla="*/ 28 h 103"/>
                <a:gd name="T22" fmla="*/ 137 w 227"/>
                <a:gd name="T23" fmla="*/ 44 h 103"/>
                <a:gd name="T24" fmla="*/ 134 w 227"/>
                <a:gd name="T25" fmla="*/ 43 h 103"/>
                <a:gd name="T26" fmla="*/ 149 w 227"/>
                <a:gd name="T27" fmla="*/ 29 h 103"/>
                <a:gd name="T28" fmla="*/ 0 w 227"/>
                <a:gd name="T29" fmla="*/ 63 h 103"/>
                <a:gd name="T30" fmla="*/ 174 w 227"/>
                <a:gd name="T31" fmla="*/ 61 h 103"/>
                <a:gd name="T32" fmla="*/ 215 w 227"/>
                <a:gd name="T33" fmla="*/ 5 h 103"/>
                <a:gd name="T34" fmla="*/ 215 w 227"/>
                <a:gd name="T35" fmla="*/ 5 h 103"/>
                <a:gd name="T36" fmla="*/ 168 w 227"/>
                <a:gd name="T37" fmla="*/ 67 h 103"/>
                <a:gd name="T38" fmla="*/ 0 w 227"/>
                <a:gd name="T39" fmla="*/ 66 h 103"/>
                <a:gd name="T40" fmla="*/ 61 w 227"/>
                <a:gd name="T41" fmla="*/ 100 h 103"/>
                <a:gd name="T42" fmla="*/ 62 w 227"/>
                <a:gd name="T43" fmla="*/ 100 h 103"/>
                <a:gd name="T44" fmla="*/ 62 w 227"/>
                <a:gd name="T45" fmla="*/ 100 h 103"/>
                <a:gd name="T46" fmla="*/ 92 w 227"/>
                <a:gd name="T47" fmla="*/ 103 h 103"/>
                <a:gd name="T48" fmla="*/ 192 w 227"/>
                <a:gd name="T49" fmla="*/ 63 h 103"/>
                <a:gd name="T50" fmla="*/ 192 w 227"/>
                <a:gd name="T51" fmla="*/ 63 h 103"/>
                <a:gd name="T52" fmla="*/ 192 w 227"/>
                <a:gd name="T53" fmla="*/ 63 h 103"/>
                <a:gd name="T54" fmla="*/ 193 w 227"/>
                <a:gd name="T55" fmla="*/ 63 h 103"/>
                <a:gd name="T56" fmla="*/ 193 w 227"/>
                <a:gd name="T57" fmla="*/ 62 h 103"/>
                <a:gd name="T58" fmla="*/ 193 w 227"/>
                <a:gd name="T59" fmla="*/ 62 h 103"/>
                <a:gd name="T60" fmla="*/ 193 w 227"/>
                <a:gd name="T61" fmla="*/ 62 h 103"/>
                <a:gd name="T62" fmla="*/ 227 w 227"/>
                <a:gd name="T6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7" h="103">
                  <a:moveTo>
                    <a:pt x="79" y="61"/>
                  </a:moveTo>
                  <a:cubicBezTo>
                    <a:pt x="73" y="61"/>
                    <a:pt x="66" y="60"/>
                    <a:pt x="59" y="59"/>
                  </a:cubicBezTo>
                  <a:cubicBezTo>
                    <a:pt x="58" y="59"/>
                    <a:pt x="57" y="58"/>
                    <a:pt x="57" y="57"/>
                  </a:cubicBezTo>
                  <a:cubicBezTo>
                    <a:pt x="58" y="56"/>
                    <a:pt x="58" y="55"/>
                    <a:pt x="59" y="55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66" y="56"/>
                    <a:pt x="73" y="57"/>
                    <a:pt x="79" y="57"/>
                  </a:cubicBezTo>
                  <a:cubicBezTo>
                    <a:pt x="80" y="57"/>
                    <a:pt x="81" y="58"/>
                    <a:pt x="81" y="59"/>
                  </a:cubicBezTo>
                  <a:cubicBezTo>
                    <a:pt x="81" y="60"/>
                    <a:pt x="80" y="61"/>
                    <a:pt x="79" y="61"/>
                  </a:cubicBezTo>
                  <a:cubicBezTo>
                    <a:pt x="79" y="61"/>
                    <a:pt x="79" y="61"/>
                    <a:pt x="79" y="61"/>
                  </a:cubicBezTo>
                  <a:moveTo>
                    <a:pt x="117" y="50"/>
                  </a:moveTo>
                  <a:cubicBezTo>
                    <a:pt x="118" y="49"/>
                    <a:pt x="118" y="49"/>
                    <a:pt x="118" y="49"/>
                  </a:cubicBezTo>
                  <a:cubicBezTo>
                    <a:pt x="119" y="49"/>
                    <a:pt x="120" y="50"/>
                    <a:pt x="120" y="51"/>
                  </a:cubicBezTo>
                  <a:cubicBezTo>
                    <a:pt x="121" y="52"/>
                    <a:pt x="120" y="53"/>
                    <a:pt x="119" y="53"/>
                  </a:cubicBezTo>
                  <a:cubicBezTo>
                    <a:pt x="113" y="56"/>
                    <a:pt x="106" y="58"/>
                    <a:pt x="100" y="59"/>
                  </a:cubicBezTo>
                  <a:cubicBezTo>
                    <a:pt x="99" y="59"/>
                    <a:pt x="99" y="59"/>
                    <a:pt x="99" y="59"/>
                  </a:cubicBezTo>
                  <a:cubicBezTo>
                    <a:pt x="98" y="59"/>
                    <a:pt x="97" y="59"/>
                    <a:pt x="97" y="58"/>
                  </a:cubicBezTo>
                  <a:cubicBezTo>
                    <a:pt x="97" y="57"/>
                    <a:pt x="98" y="55"/>
                    <a:pt x="99" y="55"/>
                  </a:cubicBezTo>
                  <a:cubicBezTo>
                    <a:pt x="105" y="54"/>
                    <a:pt x="111" y="52"/>
                    <a:pt x="117" y="50"/>
                  </a:cubicBezTo>
                  <a:cubicBezTo>
                    <a:pt x="117" y="50"/>
                    <a:pt x="117" y="50"/>
                    <a:pt x="117" y="50"/>
                  </a:cubicBezTo>
                  <a:moveTo>
                    <a:pt x="215" y="5"/>
                  </a:moveTo>
                  <a:cubicBezTo>
                    <a:pt x="194" y="13"/>
                    <a:pt x="173" y="21"/>
                    <a:pt x="153" y="28"/>
                  </a:cubicBezTo>
                  <a:cubicBezTo>
                    <a:pt x="153" y="28"/>
                    <a:pt x="153" y="28"/>
                    <a:pt x="153" y="28"/>
                  </a:cubicBezTo>
                  <a:cubicBezTo>
                    <a:pt x="154" y="29"/>
                    <a:pt x="154" y="30"/>
                    <a:pt x="153" y="31"/>
                  </a:cubicBezTo>
                  <a:cubicBezTo>
                    <a:pt x="148" y="36"/>
                    <a:pt x="143" y="40"/>
                    <a:pt x="137" y="44"/>
                  </a:cubicBezTo>
                  <a:cubicBezTo>
                    <a:pt x="137" y="44"/>
                    <a:pt x="136" y="44"/>
                    <a:pt x="136" y="44"/>
                  </a:cubicBezTo>
                  <a:cubicBezTo>
                    <a:pt x="135" y="44"/>
                    <a:pt x="135" y="44"/>
                    <a:pt x="134" y="43"/>
                  </a:cubicBezTo>
                  <a:cubicBezTo>
                    <a:pt x="134" y="42"/>
                    <a:pt x="134" y="41"/>
                    <a:pt x="135" y="40"/>
                  </a:cubicBezTo>
                  <a:cubicBezTo>
                    <a:pt x="140" y="37"/>
                    <a:pt x="145" y="33"/>
                    <a:pt x="149" y="29"/>
                  </a:cubicBezTo>
                  <a:cubicBezTo>
                    <a:pt x="145" y="30"/>
                    <a:pt x="140" y="32"/>
                    <a:pt x="136" y="33"/>
                  </a:cubicBezTo>
                  <a:cubicBezTo>
                    <a:pt x="90" y="47"/>
                    <a:pt x="45" y="56"/>
                    <a:pt x="0" y="63"/>
                  </a:cubicBezTo>
                  <a:cubicBezTo>
                    <a:pt x="23" y="83"/>
                    <a:pt x="53" y="93"/>
                    <a:pt x="84" y="93"/>
                  </a:cubicBezTo>
                  <a:cubicBezTo>
                    <a:pt x="116" y="93"/>
                    <a:pt x="149" y="82"/>
                    <a:pt x="174" y="61"/>
                  </a:cubicBezTo>
                  <a:cubicBezTo>
                    <a:pt x="188" y="50"/>
                    <a:pt x="201" y="34"/>
                    <a:pt x="210" y="17"/>
                  </a:cubicBezTo>
                  <a:cubicBezTo>
                    <a:pt x="212" y="13"/>
                    <a:pt x="213" y="9"/>
                    <a:pt x="215" y="5"/>
                  </a:cubicBezTo>
                  <a:moveTo>
                    <a:pt x="227" y="0"/>
                  </a:moveTo>
                  <a:cubicBezTo>
                    <a:pt x="223" y="2"/>
                    <a:pt x="219" y="3"/>
                    <a:pt x="215" y="5"/>
                  </a:cubicBezTo>
                  <a:cubicBezTo>
                    <a:pt x="213" y="9"/>
                    <a:pt x="212" y="13"/>
                    <a:pt x="210" y="17"/>
                  </a:cubicBezTo>
                  <a:cubicBezTo>
                    <a:pt x="200" y="37"/>
                    <a:pt x="186" y="54"/>
                    <a:pt x="168" y="67"/>
                  </a:cubicBezTo>
                  <a:cubicBezTo>
                    <a:pt x="142" y="85"/>
                    <a:pt x="111" y="94"/>
                    <a:pt x="81" y="94"/>
                  </a:cubicBezTo>
                  <a:cubicBezTo>
                    <a:pt x="51" y="94"/>
                    <a:pt x="22" y="85"/>
                    <a:pt x="0" y="66"/>
                  </a:cubicBezTo>
                  <a:cubicBezTo>
                    <a:pt x="14" y="82"/>
                    <a:pt x="34" y="94"/>
                    <a:pt x="61" y="100"/>
                  </a:cubicBezTo>
                  <a:cubicBezTo>
                    <a:pt x="61" y="100"/>
                    <a:pt x="61" y="100"/>
                    <a:pt x="61" y="100"/>
                  </a:cubicBezTo>
                  <a:cubicBezTo>
                    <a:pt x="61" y="100"/>
                    <a:pt x="61" y="100"/>
                    <a:pt x="62" y="100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72" y="102"/>
                    <a:pt x="82" y="103"/>
                    <a:pt x="92" y="103"/>
                  </a:cubicBezTo>
                  <a:cubicBezTo>
                    <a:pt x="130" y="103"/>
                    <a:pt x="165" y="88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3" y="63"/>
                    <a:pt x="193" y="63"/>
                  </a:cubicBezTo>
                  <a:cubicBezTo>
                    <a:pt x="193" y="63"/>
                    <a:pt x="193" y="63"/>
                    <a:pt x="193" y="63"/>
                  </a:cubicBezTo>
                  <a:cubicBezTo>
                    <a:pt x="193" y="63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209" y="46"/>
                    <a:pt x="223" y="23"/>
                    <a:pt x="227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06" name="Freeform 355"/>
            <p:cNvSpPr/>
            <p:nvPr/>
          </p:nvSpPr>
          <p:spPr bwMode="auto">
            <a:xfrm>
              <a:off x="1912093" y="3035874"/>
              <a:ext cx="528032" cy="754146"/>
            </a:xfrm>
            <a:custGeom>
              <a:avLst/>
              <a:gdLst>
                <a:gd name="T0" fmla="*/ 44 w 278"/>
                <a:gd name="T1" fmla="*/ 73 h 396"/>
                <a:gd name="T2" fmla="*/ 177 w 278"/>
                <a:gd name="T3" fmla="*/ 17 h 396"/>
                <a:gd name="T4" fmla="*/ 270 w 278"/>
                <a:gd name="T5" fmla="*/ 119 h 396"/>
                <a:gd name="T6" fmla="*/ 237 w 278"/>
                <a:gd name="T7" fmla="*/ 172 h 396"/>
                <a:gd name="T8" fmla="*/ 235 w 278"/>
                <a:gd name="T9" fmla="*/ 196 h 396"/>
                <a:gd name="T10" fmla="*/ 252 w 278"/>
                <a:gd name="T11" fmla="*/ 213 h 396"/>
                <a:gd name="T12" fmla="*/ 267 w 278"/>
                <a:gd name="T13" fmla="*/ 242 h 396"/>
                <a:gd name="T14" fmla="*/ 224 w 278"/>
                <a:gd name="T15" fmla="*/ 341 h 396"/>
                <a:gd name="T16" fmla="*/ 22 w 278"/>
                <a:gd name="T17" fmla="*/ 302 h 396"/>
                <a:gd name="T18" fmla="*/ 12 w 278"/>
                <a:gd name="T19" fmla="*/ 203 h 396"/>
                <a:gd name="T20" fmla="*/ 44 w 278"/>
                <a:gd name="T21" fmla="*/ 73 h 396"/>
                <a:gd name="T22" fmla="*/ 43 w 278"/>
                <a:gd name="T23" fmla="*/ 73 h 396"/>
                <a:gd name="T24" fmla="*/ 16 w 278"/>
                <a:gd name="T25" fmla="*/ 288 h 396"/>
                <a:gd name="T26" fmla="*/ 218 w 278"/>
                <a:gd name="T27" fmla="*/ 347 h 396"/>
                <a:gd name="T28" fmla="*/ 267 w 278"/>
                <a:gd name="T29" fmla="*/ 277 h 396"/>
                <a:gd name="T30" fmla="*/ 260 w 278"/>
                <a:gd name="T31" fmla="*/ 220 h 396"/>
                <a:gd name="T32" fmla="*/ 239 w 278"/>
                <a:gd name="T33" fmla="*/ 197 h 396"/>
                <a:gd name="T34" fmla="*/ 257 w 278"/>
                <a:gd name="T35" fmla="*/ 150 h 396"/>
                <a:gd name="T36" fmla="*/ 258 w 278"/>
                <a:gd name="T37" fmla="*/ 69 h 396"/>
                <a:gd name="T38" fmla="*/ 124 w 278"/>
                <a:gd name="T39" fmla="*/ 9 h 396"/>
                <a:gd name="T40" fmla="*/ 43 w 278"/>
                <a:gd name="T41" fmla="*/ 73 h 396"/>
                <a:gd name="T42" fmla="*/ 44 w 278"/>
                <a:gd name="T43" fmla="*/ 73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8" h="396">
                  <a:moveTo>
                    <a:pt x="44" y="73"/>
                  </a:moveTo>
                  <a:cubicBezTo>
                    <a:pt x="72" y="20"/>
                    <a:pt x="120" y="0"/>
                    <a:pt x="177" y="17"/>
                  </a:cubicBezTo>
                  <a:cubicBezTo>
                    <a:pt x="221" y="31"/>
                    <a:pt x="274" y="68"/>
                    <a:pt x="270" y="119"/>
                  </a:cubicBezTo>
                  <a:cubicBezTo>
                    <a:pt x="269" y="144"/>
                    <a:pt x="248" y="154"/>
                    <a:pt x="237" y="172"/>
                  </a:cubicBezTo>
                  <a:cubicBezTo>
                    <a:pt x="232" y="180"/>
                    <a:pt x="231" y="188"/>
                    <a:pt x="235" y="196"/>
                  </a:cubicBezTo>
                  <a:cubicBezTo>
                    <a:pt x="239" y="202"/>
                    <a:pt x="247" y="208"/>
                    <a:pt x="252" y="213"/>
                  </a:cubicBezTo>
                  <a:cubicBezTo>
                    <a:pt x="260" y="221"/>
                    <a:pt x="265" y="231"/>
                    <a:pt x="267" y="242"/>
                  </a:cubicBezTo>
                  <a:cubicBezTo>
                    <a:pt x="277" y="279"/>
                    <a:pt x="251" y="319"/>
                    <a:pt x="224" y="341"/>
                  </a:cubicBezTo>
                  <a:cubicBezTo>
                    <a:pt x="161" y="393"/>
                    <a:pt x="53" y="382"/>
                    <a:pt x="22" y="302"/>
                  </a:cubicBezTo>
                  <a:cubicBezTo>
                    <a:pt x="10" y="271"/>
                    <a:pt x="10" y="236"/>
                    <a:pt x="12" y="203"/>
                  </a:cubicBezTo>
                  <a:cubicBezTo>
                    <a:pt x="15" y="158"/>
                    <a:pt x="24" y="113"/>
                    <a:pt x="44" y="73"/>
                  </a:cubicBezTo>
                  <a:cubicBezTo>
                    <a:pt x="45" y="71"/>
                    <a:pt x="43" y="73"/>
                    <a:pt x="43" y="73"/>
                  </a:cubicBezTo>
                  <a:cubicBezTo>
                    <a:pt x="12" y="135"/>
                    <a:pt x="0" y="220"/>
                    <a:pt x="16" y="288"/>
                  </a:cubicBezTo>
                  <a:cubicBezTo>
                    <a:pt x="37" y="380"/>
                    <a:pt x="147" y="396"/>
                    <a:pt x="218" y="347"/>
                  </a:cubicBezTo>
                  <a:cubicBezTo>
                    <a:pt x="242" y="330"/>
                    <a:pt x="259" y="305"/>
                    <a:pt x="267" y="277"/>
                  </a:cubicBezTo>
                  <a:cubicBezTo>
                    <a:pt x="273" y="258"/>
                    <a:pt x="270" y="237"/>
                    <a:pt x="260" y="220"/>
                  </a:cubicBezTo>
                  <a:cubicBezTo>
                    <a:pt x="255" y="211"/>
                    <a:pt x="246" y="204"/>
                    <a:pt x="239" y="197"/>
                  </a:cubicBezTo>
                  <a:cubicBezTo>
                    <a:pt x="223" y="181"/>
                    <a:pt x="246" y="162"/>
                    <a:pt x="257" y="150"/>
                  </a:cubicBezTo>
                  <a:cubicBezTo>
                    <a:pt x="278" y="128"/>
                    <a:pt x="275" y="92"/>
                    <a:pt x="258" y="69"/>
                  </a:cubicBezTo>
                  <a:cubicBezTo>
                    <a:pt x="229" y="30"/>
                    <a:pt x="172" y="4"/>
                    <a:pt x="124" y="9"/>
                  </a:cubicBezTo>
                  <a:cubicBezTo>
                    <a:pt x="87" y="13"/>
                    <a:pt x="60" y="42"/>
                    <a:pt x="43" y="73"/>
                  </a:cubicBezTo>
                  <a:cubicBezTo>
                    <a:pt x="42" y="75"/>
                    <a:pt x="43" y="73"/>
                    <a:pt x="44" y="73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07" name="Freeform 356"/>
            <p:cNvSpPr>
              <a:spLocks noEditPoints="1"/>
            </p:cNvSpPr>
            <p:nvPr/>
          </p:nvSpPr>
          <p:spPr bwMode="auto">
            <a:xfrm>
              <a:off x="1981863" y="3115258"/>
              <a:ext cx="374220" cy="508056"/>
            </a:xfrm>
            <a:custGeom>
              <a:avLst/>
              <a:gdLst>
                <a:gd name="T0" fmla="*/ 162 w 197"/>
                <a:gd name="T1" fmla="*/ 267 h 267"/>
                <a:gd name="T2" fmla="*/ 13 w 197"/>
                <a:gd name="T3" fmla="*/ 245 h 267"/>
                <a:gd name="T4" fmla="*/ 21 w 197"/>
                <a:gd name="T5" fmla="*/ 266 h 267"/>
                <a:gd name="T6" fmla="*/ 24 w 197"/>
                <a:gd name="T7" fmla="*/ 263 h 267"/>
                <a:gd name="T8" fmla="*/ 13 w 197"/>
                <a:gd name="T9" fmla="*/ 245 h 267"/>
                <a:gd name="T10" fmla="*/ 176 w 197"/>
                <a:gd name="T11" fmla="*/ 251 h 267"/>
                <a:gd name="T12" fmla="*/ 179 w 197"/>
                <a:gd name="T13" fmla="*/ 253 h 267"/>
                <a:gd name="T14" fmla="*/ 187 w 197"/>
                <a:gd name="T15" fmla="*/ 233 h 267"/>
                <a:gd name="T16" fmla="*/ 1 w 197"/>
                <a:gd name="T17" fmla="*/ 209 h 267"/>
                <a:gd name="T18" fmla="*/ 7 w 197"/>
                <a:gd name="T19" fmla="*/ 230 h 267"/>
                <a:gd name="T20" fmla="*/ 3 w 197"/>
                <a:gd name="T21" fmla="*/ 206 h 267"/>
                <a:gd name="T22" fmla="*/ 192 w 197"/>
                <a:gd name="T23" fmla="*/ 196 h 267"/>
                <a:gd name="T24" fmla="*/ 191 w 197"/>
                <a:gd name="T25" fmla="*/ 215 h 267"/>
                <a:gd name="T26" fmla="*/ 195 w 197"/>
                <a:gd name="T27" fmla="*/ 216 h 267"/>
                <a:gd name="T28" fmla="*/ 194 w 197"/>
                <a:gd name="T29" fmla="*/ 194 h 267"/>
                <a:gd name="T30" fmla="*/ 0 w 197"/>
                <a:gd name="T31" fmla="*/ 183 h 267"/>
                <a:gd name="T32" fmla="*/ 2 w 197"/>
                <a:gd name="T33" fmla="*/ 191 h 267"/>
                <a:gd name="T34" fmla="*/ 4 w 197"/>
                <a:gd name="T35" fmla="*/ 183 h 267"/>
                <a:gd name="T36" fmla="*/ 2 w 197"/>
                <a:gd name="T37" fmla="*/ 167 h 267"/>
                <a:gd name="T38" fmla="*/ 175 w 197"/>
                <a:gd name="T39" fmla="*/ 162 h 267"/>
                <a:gd name="T40" fmla="*/ 189 w 197"/>
                <a:gd name="T41" fmla="*/ 179 h 267"/>
                <a:gd name="T42" fmla="*/ 186 w 197"/>
                <a:gd name="T43" fmla="*/ 168 h 267"/>
                <a:gd name="T44" fmla="*/ 6 w 197"/>
                <a:gd name="T45" fmla="*/ 127 h 267"/>
                <a:gd name="T46" fmla="*/ 4 w 197"/>
                <a:gd name="T47" fmla="*/ 151 h 267"/>
                <a:gd name="T48" fmla="*/ 8 w 197"/>
                <a:gd name="T49" fmla="*/ 129 h 267"/>
                <a:gd name="T50" fmla="*/ 175 w 197"/>
                <a:gd name="T51" fmla="*/ 124 h 267"/>
                <a:gd name="T52" fmla="*/ 166 w 197"/>
                <a:gd name="T53" fmla="*/ 137 h 267"/>
                <a:gd name="T54" fmla="*/ 167 w 197"/>
                <a:gd name="T55" fmla="*/ 146 h 267"/>
                <a:gd name="T56" fmla="*/ 177 w 197"/>
                <a:gd name="T57" fmla="*/ 128 h 267"/>
                <a:gd name="T58" fmla="*/ 195 w 197"/>
                <a:gd name="T59" fmla="*/ 90 h 267"/>
                <a:gd name="T60" fmla="*/ 187 w 197"/>
                <a:gd name="T61" fmla="*/ 110 h 267"/>
                <a:gd name="T62" fmla="*/ 190 w 197"/>
                <a:gd name="T63" fmla="*/ 112 h 267"/>
                <a:gd name="T64" fmla="*/ 195 w 197"/>
                <a:gd name="T65" fmla="*/ 91 h 267"/>
                <a:gd name="T66" fmla="*/ 12 w 197"/>
                <a:gd name="T67" fmla="*/ 89 h 267"/>
                <a:gd name="T68" fmla="*/ 9 w 197"/>
                <a:gd name="T69" fmla="*/ 111 h 267"/>
                <a:gd name="T70" fmla="*/ 14 w 197"/>
                <a:gd name="T71" fmla="*/ 88 h 267"/>
                <a:gd name="T72" fmla="*/ 186 w 197"/>
                <a:gd name="T73" fmla="*/ 53 h 267"/>
                <a:gd name="T74" fmla="*/ 193 w 197"/>
                <a:gd name="T75" fmla="*/ 73 h 267"/>
                <a:gd name="T76" fmla="*/ 197 w 197"/>
                <a:gd name="T77" fmla="*/ 72 h 267"/>
                <a:gd name="T78" fmla="*/ 187 w 197"/>
                <a:gd name="T79" fmla="*/ 52 h 267"/>
                <a:gd name="T80" fmla="*/ 25 w 197"/>
                <a:gd name="T81" fmla="*/ 53 h 267"/>
                <a:gd name="T82" fmla="*/ 20 w 197"/>
                <a:gd name="T83" fmla="*/ 72 h 267"/>
                <a:gd name="T84" fmla="*/ 38 w 197"/>
                <a:gd name="T85" fmla="*/ 38 h 267"/>
                <a:gd name="T86" fmla="*/ 159 w 197"/>
                <a:gd name="T87" fmla="*/ 24 h 267"/>
                <a:gd name="T88" fmla="*/ 173 w 197"/>
                <a:gd name="T89" fmla="*/ 40 h 267"/>
                <a:gd name="T90" fmla="*/ 176 w 197"/>
                <a:gd name="T91" fmla="*/ 37 h 267"/>
                <a:gd name="T92" fmla="*/ 66 w 197"/>
                <a:gd name="T93" fmla="*/ 8 h 267"/>
                <a:gd name="T94" fmla="*/ 48 w 197"/>
                <a:gd name="T95" fmla="*/ 23 h 267"/>
                <a:gd name="T96" fmla="*/ 66 w 197"/>
                <a:gd name="T97" fmla="*/ 11 h 267"/>
                <a:gd name="T98" fmla="*/ 124 w 197"/>
                <a:gd name="T99" fmla="*/ 5 h 267"/>
                <a:gd name="T100" fmla="*/ 141 w 197"/>
                <a:gd name="T101" fmla="*/ 17 h 267"/>
                <a:gd name="T102" fmla="*/ 143 w 197"/>
                <a:gd name="T103" fmla="*/ 13 h 267"/>
                <a:gd name="T104" fmla="*/ 95 w 197"/>
                <a:gd name="T105" fmla="*/ 0 h 267"/>
                <a:gd name="T106" fmla="*/ 84 w 197"/>
                <a:gd name="T107" fmla="*/ 5 h 267"/>
                <a:gd name="T108" fmla="*/ 99 w 197"/>
                <a:gd name="T109" fmla="*/ 4 h 267"/>
                <a:gd name="T110" fmla="*/ 106 w 197"/>
                <a:gd name="T111" fmla="*/ 3 h 267"/>
                <a:gd name="T112" fmla="*/ 96 w 197"/>
                <a:gd name="T113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97" h="267">
                  <a:moveTo>
                    <a:pt x="164" y="265"/>
                  </a:moveTo>
                  <a:cubicBezTo>
                    <a:pt x="164" y="265"/>
                    <a:pt x="163" y="266"/>
                    <a:pt x="163" y="266"/>
                  </a:cubicBezTo>
                  <a:cubicBezTo>
                    <a:pt x="163" y="266"/>
                    <a:pt x="162" y="267"/>
                    <a:pt x="162" y="267"/>
                  </a:cubicBezTo>
                  <a:cubicBezTo>
                    <a:pt x="163" y="267"/>
                    <a:pt x="164" y="266"/>
                    <a:pt x="166" y="266"/>
                  </a:cubicBezTo>
                  <a:cubicBezTo>
                    <a:pt x="165" y="266"/>
                    <a:pt x="165" y="265"/>
                    <a:pt x="164" y="265"/>
                  </a:cubicBezTo>
                  <a:moveTo>
                    <a:pt x="13" y="245"/>
                  </a:moveTo>
                  <a:cubicBezTo>
                    <a:pt x="13" y="245"/>
                    <a:pt x="12" y="245"/>
                    <a:pt x="12" y="245"/>
                  </a:cubicBezTo>
                  <a:cubicBezTo>
                    <a:pt x="11" y="246"/>
                    <a:pt x="11" y="247"/>
                    <a:pt x="11" y="248"/>
                  </a:cubicBezTo>
                  <a:cubicBezTo>
                    <a:pt x="14" y="254"/>
                    <a:pt x="17" y="260"/>
                    <a:pt x="21" y="266"/>
                  </a:cubicBezTo>
                  <a:cubicBezTo>
                    <a:pt x="21" y="266"/>
                    <a:pt x="22" y="267"/>
                    <a:pt x="23" y="267"/>
                  </a:cubicBezTo>
                  <a:cubicBezTo>
                    <a:pt x="23" y="267"/>
                    <a:pt x="23" y="266"/>
                    <a:pt x="24" y="266"/>
                  </a:cubicBezTo>
                  <a:cubicBezTo>
                    <a:pt x="25" y="266"/>
                    <a:pt x="25" y="264"/>
                    <a:pt x="24" y="263"/>
                  </a:cubicBezTo>
                  <a:cubicBezTo>
                    <a:pt x="24" y="263"/>
                    <a:pt x="24" y="263"/>
                    <a:pt x="24" y="263"/>
                  </a:cubicBezTo>
                  <a:cubicBezTo>
                    <a:pt x="20" y="258"/>
                    <a:pt x="17" y="252"/>
                    <a:pt x="15" y="246"/>
                  </a:cubicBezTo>
                  <a:cubicBezTo>
                    <a:pt x="14" y="246"/>
                    <a:pt x="14" y="245"/>
                    <a:pt x="13" y="245"/>
                  </a:cubicBezTo>
                  <a:moveTo>
                    <a:pt x="187" y="233"/>
                  </a:moveTo>
                  <a:cubicBezTo>
                    <a:pt x="186" y="233"/>
                    <a:pt x="185" y="233"/>
                    <a:pt x="185" y="234"/>
                  </a:cubicBezTo>
                  <a:cubicBezTo>
                    <a:pt x="182" y="240"/>
                    <a:pt x="179" y="246"/>
                    <a:pt x="176" y="251"/>
                  </a:cubicBezTo>
                  <a:cubicBezTo>
                    <a:pt x="175" y="252"/>
                    <a:pt x="175" y="253"/>
                    <a:pt x="176" y="254"/>
                  </a:cubicBezTo>
                  <a:cubicBezTo>
                    <a:pt x="177" y="254"/>
                    <a:pt x="177" y="254"/>
                    <a:pt x="177" y="254"/>
                  </a:cubicBezTo>
                  <a:cubicBezTo>
                    <a:pt x="178" y="254"/>
                    <a:pt x="179" y="254"/>
                    <a:pt x="179" y="253"/>
                  </a:cubicBezTo>
                  <a:cubicBezTo>
                    <a:pt x="183" y="248"/>
                    <a:pt x="186" y="242"/>
                    <a:pt x="189" y="235"/>
                  </a:cubicBezTo>
                  <a:cubicBezTo>
                    <a:pt x="189" y="234"/>
                    <a:pt x="189" y="233"/>
                    <a:pt x="188" y="233"/>
                  </a:cubicBezTo>
                  <a:cubicBezTo>
                    <a:pt x="187" y="233"/>
                    <a:pt x="187" y="233"/>
                    <a:pt x="187" y="233"/>
                  </a:cubicBezTo>
                  <a:moveTo>
                    <a:pt x="3" y="206"/>
                  </a:moveTo>
                  <a:cubicBezTo>
                    <a:pt x="3" y="206"/>
                    <a:pt x="3" y="206"/>
                    <a:pt x="3" y="206"/>
                  </a:cubicBezTo>
                  <a:cubicBezTo>
                    <a:pt x="2" y="207"/>
                    <a:pt x="1" y="208"/>
                    <a:pt x="1" y="209"/>
                  </a:cubicBezTo>
                  <a:cubicBezTo>
                    <a:pt x="2" y="215"/>
                    <a:pt x="3" y="222"/>
                    <a:pt x="5" y="229"/>
                  </a:cubicBezTo>
                  <a:cubicBezTo>
                    <a:pt x="5" y="230"/>
                    <a:pt x="6" y="230"/>
                    <a:pt x="7" y="230"/>
                  </a:cubicBezTo>
                  <a:cubicBezTo>
                    <a:pt x="7" y="230"/>
                    <a:pt x="7" y="230"/>
                    <a:pt x="7" y="230"/>
                  </a:cubicBezTo>
                  <a:cubicBezTo>
                    <a:pt x="8" y="230"/>
                    <a:pt x="9" y="229"/>
                    <a:pt x="9" y="228"/>
                  </a:cubicBezTo>
                  <a:cubicBezTo>
                    <a:pt x="7" y="221"/>
                    <a:pt x="6" y="215"/>
                    <a:pt x="5" y="208"/>
                  </a:cubicBezTo>
                  <a:cubicBezTo>
                    <a:pt x="5" y="207"/>
                    <a:pt x="4" y="206"/>
                    <a:pt x="3" y="206"/>
                  </a:cubicBezTo>
                  <a:moveTo>
                    <a:pt x="194" y="194"/>
                  </a:moveTo>
                  <a:cubicBezTo>
                    <a:pt x="194" y="194"/>
                    <a:pt x="194" y="194"/>
                    <a:pt x="194" y="194"/>
                  </a:cubicBezTo>
                  <a:cubicBezTo>
                    <a:pt x="193" y="194"/>
                    <a:pt x="192" y="195"/>
                    <a:pt x="192" y="196"/>
                  </a:cubicBezTo>
                  <a:cubicBezTo>
                    <a:pt x="192" y="196"/>
                    <a:pt x="192" y="196"/>
                    <a:pt x="192" y="196"/>
                  </a:cubicBezTo>
                  <a:cubicBezTo>
                    <a:pt x="192" y="198"/>
                    <a:pt x="192" y="200"/>
                    <a:pt x="192" y="201"/>
                  </a:cubicBezTo>
                  <a:cubicBezTo>
                    <a:pt x="192" y="206"/>
                    <a:pt x="192" y="211"/>
                    <a:pt x="191" y="215"/>
                  </a:cubicBezTo>
                  <a:cubicBezTo>
                    <a:pt x="191" y="216"/>
                    <a:pt x="191" y="217"/>
                    <a:pt x="192" y="218"/>
                  </a:cubicBezTo>
                  <a:cubicBezTo>
                    <a:pt x="193" y="218"/>
                    <a:pt x="193" y="218"/>
                    <a:pt x="193" y="218"/>
                  </a:cubicBezTo>
                  <a:cubicBezTo>
                    <a:pt x="194" y="218"/>
                    <a:pt x="195" y="217"/>
                    <a:pt x="195" y="216"/>
                  </a:cubicBezTo>
                  <a:cubicBezTo>
                    <a:pt x="196" y="211"/>
                    <a:pt x="196" y="206"/>
                    <a:pt x="196" y="201"/>
                  </a:cubicBezTo>
                  <a:cubicBezTo>
                    <a:pt x="196" y="200"/>
                    <a:pt x="196" y="198"/>
                    <a:pt x="196" y="196"/>
                  </a:cubicBezTo>
                  <a:cubicBezTo>
                    <a:pt x="196" y="195"/>
                    <a:pt x="195" y="194"/>
                    <a:pt x="194" y="194"/>
                  </a:cubicBezTo>
                  <a:moveTo>
                    <a:pt x="2" y="167"/>
                  </a:moveTo>
                  <a:cubicBezTo>
                    <a:pt x="1" y="167"/>
                    <a:pt x="0" y="167"/>
                    <a:pt x="0" y="168"/>
                  </a:cubicBezTo>
                  <a:cubicBezTo>
                    <a:pt x="0" y="173"/>
                    <a:pt x="0" y="178"/>
                    <a:pt x="0" y="183"/>
                  </a:cubicBezTo>
                  <a:cubicBezTo>
                    <a:pt x="0" y="185"/>
                    <a:pt x="0" y="187"/>
                    <a:pt x="0" y="189"/>
                  </a:cubicBezTo>
                  <a:cubicBezTo>
                    <a:pt x="0" y="190"/>
                    <a:pt x="1" y="191"/>
                    <a:pt x="2" y="191"/>
                  </a:cubicBezTo>
                  <a:cubicBezTo>
                    <a:pt x="2" y="191"/>
                    <a:pt x="2" y="191"/>
                    <a:pt x="2" y="191"/>
                  </a:cubicBezTo>
                  <a:cubicBezTo>
                    <a:pt x="3" y="190"/>
                    <a:pt x="4" y="190"/>
                    <a:pt x="4" y="188"/>
                  </a:cubicBezTo>
                  <a:cubicBezTo>
                    <a:pt x="4" y="188"/>
                    <a:pt x="4" y="188"/>
                    <a:pt x="4" y="188"/>
                  </a:cubicBezTo>
                  <a:cubicBezTo>
                    <a:pt x="4" y="187"/>
                    <a:pt x="4" y="185"/>
                    <a:pt x="4" y="183"/>
                  </a:cubicBezTo>
                  <a:cubicBezTo>
                    <a:pt x="4" y="178"/>
                    <a:pt x="4" y="173"/>
                    <a:pt x="4" y="169"/>
                  </a:cubicBezTo>
                  <a:cubicBezTo>
                    <a:pt x="4" y="167"/>
                    <a:pt x="3" y="167"/>
                    <a:pt x="2" y="167"/>
                  </a:cubicBezTo>
                  <a:cubicBezTo>
                    <a:pt x="2" y="167"/>
                    <a:pt x="2" y="167"/>
                    <a:pt x="2" y="167"/>
                  </a:cubicBezTo>
                  <a:moveTo>
                    <a:pt x="177" y="159"/>
                  </a:moveTo>
                  <a:cubicBezTo>
                    <a:pt x="176" y="159"/>
                    <a:pt x="176" y="159"/>
                    <a:pt x="175" y="159"/>
                  </a:cubicBezTo>
                  <a:cubicBezTo>
                    <a:pt x="175" y="160"/>
                    <a:pt x="175" y="161"/>
                    <a:pt x="175" y="162"/>
                  </a:cubicBezTo>
                  <a:cubicBezTo>
                    <a:pt x="178" y="165"/>
                    <a:pt x="181" y="167"/>
                    <a:pt x="183" y="171"/>
                  </a:cubicBezTo>
                  <a:cubicBezTo>
                    <a:pt x="185" y="173"/>
                    <a:pt x="186" y="175"/>
                    <a:pt x="187" y="177"/>
                  </a:cubicBezTo>
                  <a:cubicBezTo>
                    <a:pt x="187" y="178"/>
                    <a:pt x="188" y="179"/>
                    <a:pt x="189" y="179"/>
                  </a:cubicBezTo>
                  <a:cubicBezTo>
                    <a:pt x="190" y="178"/>
                    <a:pt x="190" y="178"/>
                    <a:pt x="190" y="178"/>
                  </a:cubicBezTo>
                  <a:cubicBezTo>
                    <a:pt x="191" y="178"/>
                    <a:pt x="191" y="177"/>
                    <a:pt x="191" y="176"/>
                  </a:cubicBezTo>
                  <a:cubicBezTo>
                    <a:pt x="189" y="173"/>
                    <a:pt x="188" y="171"/>
                    <a:pt x="186" y="168"/>
                  </a:cubicBezTo>
                  <a:cubicBezTo>
                    <a:pt x="184" y="165"/>
                    <a:pt x="181" y="162"/>
                    <a:pt x="178" y="159"/>
                  </a:cubicBezTo>
                  <a:cubicBezTo>
                    <a:pt x="178" y="159"/>
                    <a:pt x="177" y="159"/>
                    <a:pt x="177" y="159"/>
                  </a:cubicBezTo>
                  <a:moveTo>
                    <a:pt x="6" y="127"/>
                  </a:moveTo>
                  <a:cubicBezTo>
                    <a:pt x="5" y="127"/>
                    <a:pt x="4" y="127"/>
                    <a:pt x="4" y="128"/>
                  </a:cubicBezTo>
                  <a:cubicBezTo>
                    <a:pt x="3" y="135"/>
                    <a:pt x="2" y="141"/>
                    <a:pt x="2" y="148"/>
                  </a:cubicBezTo>
                  <a:cubicBezTo>
                    <a:pt x="2" y="149"/>
                    <a:pt x="2" y="150"/>
                    <a:pt x="4" y="151"/>
                  </a:cubicBezTo>
                  <a:cubicBezTo>
                    <a:pt x="4" y="151"/>
                    <a:pt x="4" y="151"/>
                    <a:pt x="4" y="151"/>
                  </a:cubicBezTo>
                  <a:cubicBezTo>
                    <a:pt x="5" y="151"/>
                    <a:pt x="6" y="150"/>
                    <a:pt x="6" y="149"/>
                  </a:cubicBezTo>
                  <a:cubicBezTo>
                    <a:pt x="6" y="142"/>
                    <a:pt x="7" y="135"/>
                    <a:pt x="8" y="129"/>
                  </a:cubicBezTo>
                  <a:cubicBezTo>
                    <a:pt x="8" y="128"/>
                    <a:pt x="7" y="127"/>
                    <a:pt x="6" y="127"/>
                  </a:cubicBezTo>
                  <a:cubicBezTo>
                    <a:pt x="6" y="127"/>
                    <a:pt x="6" y="127"/>
                    <a:pt x="6" y="127"/>
                  </a:cubicBezTo>
                  <a:moveTo>
                    <a:pt x="175" y="124"/>
                  </a:moveTo>
                  <a:cubicBezTo>
                    <a:pt x="175" y="124"/>
                    <a:pt x="174" y="125"/>
                    <a:pt x="174" y="125"/>
                  </a:cubicBezTo>
                  <a:cubicBezTo>
                    <a:pt x="174" y="125"/>
                    <a:pt x="174" y="125"/>
                    <a:pt x="174" y="125"/>
                  </a:cubicBezTo>
                  <a:cubicBezTo>
                    <a:pt x="171" y="129"/>
                    <a:pt x="168" y="133"/>
                    <a:pt x="166" y="137"/>
                  </a:cubicBezTo>
                  <a:cubicBezTo>
                    <a:pt x="165" y="140"/>
                    <a:pt x="165" y="142"/>
                    <a:pt x="165" y="144"/>
                  </a:cubicBezTo>
                  <a:cubicBezTo>
                    <a:pt x="165" y="145"/>
                    <a:pt x="166" y="146"/>
                    <a:pt x="167" y="146"/>
                  </a:cubicBezTo>
                  <a:cubicBezTo>
                    <a:pt x="167" y="146"/>
                    <a:pt x="167" y="146"/>
                    <a:pt x="167" y="146"/>
                  </a:cubicBezTo>
                  <a:cubicBezTo>
                    <a:pt x="168" y="146"/>
                    <a:pt x="169" y="145"/>
                    <a:pt x="169" y="144"/>
                  </a:cubicBezTo>
                  <a:cubicBezTo>
                    <a:pt x="169" y="142"/>
                    <a:pt x="169" y="141"/>
                    <a:pt x="170" y="138"/>
                  </a:cubicBezTo>
                  <a:cubicBezTo>
                    <a:pt x="171" y="135"/>
                    <a:pt x="174" y="131"/>
                    <a:pt x="177" y="128"/>
                  </a:cubicBezTo>
                  <a:cubicBezTo>
                    <a:pt x="178" y="127"/>
                    <a:pt x="178" y="126"/>
                    <a:pt x="177" y="125"/>
                  </a:cubicBezTo>
                  <a:cubicBezTo>
                    <a:pt x="176" y="125"/>
                    <a:pt x="176" y="124"/>
                    <a:pt x="175" y="124"/>
                  </a:cubicBezTo>
                  <a:moveTo>
                    <a:pt x="195" y="90"/>
                  </a:moveTo>
                  <a:cubicBezTo>
                    <a:pt x="194" y="90"/>
                    <a:pt x="193" y="91"/>
                    <a:pt x="193" y="92"/>
                  </a:cubicBezTo>
                  <a:cubicBezTo>
                    <a:pt x="192" y="96"/>
                    <a:pt x="191" y="100"/>
                    <a:pt x="190" y="105"/>
                  </a:cubicBezTo>
                  <a:cubicBezTo>
                    <a:pt x="189" y="106"/>
                    <a:pt x="188" y="108"/>
                    <a:pt x="187" y="110"/>
                  </a:cubicBezTo>
                  <a:cubicBezTo>
                    <a:pt x="186" y="111"/>
                    <a:pt x="186" y="112"/>
                    <a:pt x="187" y="113"/>
                  </a:cubicBezTo>
                  <a:cubicBezTo>
                    <a:pt x="188" y="113"/>
                    <a:pt x="188" y="113"/>
                    <a:pt x="188" y="113"/>
                  </a:cubicBezTo>
                  <a:cubicBezTo>
                    <a:pt x="189" y="113"/>
                    <a:pt x="190" y="113"/>
                    <a:pt x="190" y="112"/>
                  </a:cubicBezTo>
                  <a:cubicBezTo>
                    <a:pt x="191" y="110"/>
                    <a:pt x="193" y="108"/>
                    <a:pt x="193" y="106"/>
                  </a:cubicBezTo>
                  <a:cubicBezTo>
                    <a:pt x="195" y="102"/>
                    <a:pt x="196" y="97"/>
                    <a:pt x="197" y="93"/>
                  </a:cubicBezTo>
                  <a:cubicBezTo>
                    <a:pt x="197" y="92"/>
                    <a:pt x="196" y="91"/>
                    <a:pt x="195" y="91"/>
                  </a:cubicBezTo>
                  <a:cubicBezTo>
                    <a:pt x="195" y="90"/>
                    <a:pt x="195" y="90"/>
                    <a:pt x="195" y="90"/>
                  </a:cubicBezTo>
                  <a:moveTo>
                    <a:pt x="14" y="87"/>
                  </a:moveTo>
                  <a:cubicBezTo>
                    <a:pt x="13" y="87"/>
                    <a:pt x="12" y="88"/>
                    <a:pt x="12" y="89"/>
                  </a:cubicBezTo>
                  <a:cubicBezTo>
                    <a:pt x="10" y="96"/>
                    <a:pt x="8" y="102"/>
                    <a:pt x="7" y="109"/>
                  </a:cubicBezTo>
                  <a:cubicBezTo>
                    <a:pt x="7" y="110"/>
                    <a:pt x="8" y="111"/>
                    <a:pt x="9" y="111"/>
                  </a:cubicBezTo>
                  <a:cubicBezTo>
                    <a:pt x="9" y="111"/>
                    <a:pt x="9" y="111"/>
                    <a:pt x="9" y="111"/>
                  </a:cubicBezTo>
                  <a:cubicBezTo>
                    <a:pt x="10" y="111"/>
                    <a:pt x="11" y="110"/>
                    <a:pt x="11" y="109"/>
                  </a:cubicBezTo>
                  <a:cubicBezTo>
                    <a:pt x="12" y="103"/>
                    <a:pt x="14" y="97"/>
                    <a:pt x="16" y="90"/>
                  </a:cubicBezTo>
                  <a:cubicBezTo>
                    <a:pt x="16" y="89"/>
                    <a:pt x="15" y="88"/>
                    <a:pt x="14" y="88"/>
                  </a:cubicBezTo>
                  <a:cubicBezTo>
                    <a:pt x="14" y="87"/>
                    <a:pt x="14" y="87"/>
                    <a:pt x="14" y="87"/>
                  </a:cubicBezTo>
                  <a:moveTo>
                    <a:pt x="187" y="52"/>
                  </a:moveTo>
                  <a:cubicBezTo>
                    <a:pt x="187" y="52"/>
                    <a:pt x="186" y="52"/>
                    <a:pt x="186" y="53"/>
                  </a:cubicBezTo>
                  <a:cubicBezTo>
                    <a:pt x="185" y="53"/>
                    <a:pt x="185" y="54"/>
                    <a:pt x="185" y="55"/>
                  </a:cubicBezTo>
                  <a:cubicBezTo>
                    <a:pt x="186" y="56"/>
                    <a:pt x="186" y="56"/>
                    <a:pt x="186" y="56"/>
                  </a:cubicBezTo>
                  <a:cubicBezTo>
                    <a:pt x="189" y="61"/>
                    <a:pt x="191" y="67"/>
                    <a:pt x="193" y="73"/>
                  </a:cubicBezTo>
                  <a:cubicBezTo>
                    <a:pt x="193" y="74"/>
                    <a:pt x="194" y="75"/>
                    <a:pt x="195" y="75"/>
                  </a:cubicBezTo>
                  <a:cubicBezTo>
                    <a:pt x="195" y="75"/>
                    <a:pt x="195" y="75"/>
                    <a:pt x="195" y="75"/>
                  </a:cubicBezTo>
                  <a:cubicBezTo>
                    <a:pt x="196" y="74"/>
                    <a:pt x="197" y="73"/>
                    <a:pt x="197" y="72"/>
                  </a:cubicBezTo>
                  <a:cubicBezTo>
                    <a:pt x="195" y="66"/>
                    <a:pt x="193" y="60"/>
                    <a:pt x="189" y="54"/>
                  </a:cubicBezTo>
                  <a:cubicBezTo>
                    <a:pt x="189" y="53"/>
                    <a:pt x="189" y="53"/>
                    <a:pt x="189" y="53"/>
                  </a:cubicBezTo>
                  <a:cubicBezTo>
                    <a:pt x="188" y="53"/>
                    <a:pt x="188" y="52"/>
                    <a:pt x="187" y="52"/>
                  </a:cubicBezTo>
                  <a:moveTo>
                    <a:pt x="37" y="34"/>
                  </a:moveTo>
                  <a:cubicBezTo>
                    <a:pt x="36" y="34"/>
                    <a:pt x="35" y="35"/>
                    <a:pt x="35" y="35"/>
                  </a:cubicBezTo>
                  <a:cubicBezTo>
                    <a:pt x="31" y="41"/>
                    <a:pt x="28" y="47"/>
                    <a:pt x="25" y="53"/>
                  </a:cubicBezTo>
                  <a:cubicBezTo>
                    <a:pt x="22" y="58"/>
                    <a:pt x="20" y="64"/>
                    <a:pt x="18" y="70"/>
                  </a:cubicBezTo>
                  <a:cubicBezTo>
                    <a:pt x="17" y="71"/>
                    <a:pt x="18" y="72"/>
                    <a:pt x="19" y="72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72"/>
                    <a:pt x="21" y="72"/>
                    <a:pt x="22" y="71"/>
                  </a:cubicBezTo>
                  <a:cubicBezTo>
                    <a:pt x="24" y="65"/>
                    <a:pt x="26" y="60"/>
                    <a:pt x="28" y="55"/>
                  </a:cubicBezTo>
                  <a:cubicBezTo>
                    <a:pt x="31" y="49"/>
                    <a:pt x="34" y="43"/>
                    <a:pt x="38" y="38"/>
                  </a:cubicBezTo>
                  <a:cubicBezTo>
                    <a:pt x="39" y="37"/>
                    <a:pt x="39" y="35"/>
                    <a:pt x="38" y="35"/>
                  </a:cubicBezTo>
                  <a:cubicBezTo>
                    <a:pt x="37" y="35"/>
                    <a:pt x="37" y="34"/>
                    <a:pt x="37" y="34"/>
                  </a:cubicBezTo>
                  <a:moveTo>
                    <a:pt x="159" y="24"/>
                  </a:moveTo>
                  <a:cubicBezTo>
                    <a:pt x="159" y="24"/>
                    <a:pt x="158" y="24"/>
                    <a:pt x="158" y="25"/>
                  </a:cubicBezTo>
                  <a:cubicBezTo>
                    <a:pt x="157" y="25"/>
                    <a:pt x="157" y="27"/>
                    <a:pt x="158" y="27"/>
                  </a:cubicBezTo>
                  <a:cubicBezTo>
                    <a:pt x="163" y="31"/>
                    <a:pt x="168" y="36"/>
                    <a:pt x="173" y="40"/>
                  </a:cubicBezTo>
                  <a:cubicBezTo>
                    <a:pt x="173" y="41"/>
                    <a:pt x="174" y="41"/>
                    <a:pt x="174" y="41"/>
                  </a:cubicBezTo>
                  <a:cubicBezTo>
                    <a:pt x="175" y="41"/>
                    <a:pt x="175" y="41"/>
                    <a:pt x="176" y="40"/>
                  </a:cubicBezTo>
                  <a:cubicBezTo>
                    <a:pt x="177" y="39"/>
                    <a:pt x="177" y="38"/>
                    <a:pt x="176" y="37"/>
                  </a:cubicBezTo>
                  <a:cubicBezTo>
                    <a:pt x="171" y="33"/>
                    <a:pt x="166" y="28"/>
                    <a:pt x="160" y="24"/>
                  </a:cubicBezTo>
                  <a:cubicBezTo>
                    <a:pt x="160" y="24"/>
                    <a:pt x="160" y="24"/>
                    <a:pt x="159" y="24"/>
                  </a:cubicBezTo>
                  <a:moveTo>
                    <a:pt x="66" y="8"/>
                  </a:moveTo>
                  <a:cubicBezTo>
                    <a:pt x="65" y="8"/>
                    <a:pt x="65" y="8"/>
                    <a:pt x="65" y="8"/>
                  </a:cubicBezTo>
                  <a:cubicBezTo>
                    <a:pt x="59" y="11"/>
                    <a:pt x="53" y="15"/>
                    <a:pt x="48" y="20"/>
                  </a:cubicBezTo>
                  <a:cubicBezTo>
                    <a:pt x="47" y="20"/>
                    <a:pt x="47" y="22"/>
                    <a:pt x="48" y="23"/>
                  </a:cubicBezTo>
                  <a:cubicBezTo>
                    <a:pt x="48" y="23"/>
                    <a:pt x="49" y="23"/>
                    <a:pt x="49" y="23"/>
                  </a:cubicBezTo>
                  <a:cubicBezTo>
                    <a:pt x="50" y="23"/>
                    <a:pt x="50" y="23"/>
                    <a:pt x="51" y="23"/>
                  </a:cubicBezTo>
                  <a:cubicBezTo>
                    <a:pt x="56" y="18"/>
                    <a:pt x="61" y="14"/>
                    <a:pt x="66" y="11"/>
                  </a:cubicBezTo>
                  <a:cubicBezTo>
                    <a:pt x="67" y="11"/>
                    <a:pt x="68" y="10"/>
                    <a:pt x="67" y="9"/>
                  </a:cubicBezTo>
                  <a:cubicBezTo>
                    <a:pt x="67" y="8"/>
                    <a:pt x="66" y="8"/>
                    <a:pt x="66" y="8"/>
                  </a:cubicBezTo>
                  <a:moveTo>
                    <a:pt x="124" y="5"/>
                  </a:moveTo>
                  <a:cubicBezTo>
                    <a:pt x="123" y="5"/>
                    <a:pt x="122" y="6"/>
                    <a:pt x="122" y="7"/>
                  </a:cubicBezTo>
                  <a:cubicBezTo>
                    <a:pt x="122" y="8"/>
                    <a:pt x="122" y="9"/>
                    <a:pt x="123" y="9"/>
                  </a:cubicBezTo>
                  <a:cubicBezTo>
                    <a:pt x="129" y="11"/>
                    <a:pt x="135" y="14"/>
                    <a:pt x="141" y="17"/>
                  </a:cubicBezTo>
                  <a:cubicBezTo>
                    <a:pt x="142" y="17"/>
                    <a:pt x="142" y="17"/>
                    <a:pt x="142" y="17"/>
                  </a:cubicBezTo>
                  <a:cubicBezTo>
                    <a:pt x="143" y="17"/>
                    <a:pt x="144" y="17"/>
                    <a:pt x="144" y="16"/>
                  </a:cubicBezTo>
                  <a:cubicBezTo>
                    <a:pt x="144" y="15"/>
                    <a:pt x="144" y="14"/>
                    <a:pt x="143" y="13"/>
                  </a:cubicBezTo>
                  <a:cubicBezTo>
                    <a:pt x="137" y="10"/>
                    <a:pt x="131" y="7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moveTo>
                    <a:pt x="95" y="0"/>
                  </a:moveTo>
                  <a:cubicBezTo>
                    <a:pt x="91" y="0"/>
                    <a:pt x="88" y="1"/>
                    <a:pt x="84" y="1"/>
                  </a:cubicBezTo>
                  <a:cubicBezTo>
                    <a:pt x="83" y="1"/>
                    <a:pt x="82" y="2"/>
                    <a:pt x="82" y="4"/>
                  </a:cubicBezTo>
                  <a:cubicBezTo>
                    <a:pt x="83" y="5"/>
                    <a:pt x="83" y="5"/>
                    <a:pt x="84" y="5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8" y="5"/>
                    <a:pt x="92" y="4"/>
                    <a:pt x="96" y="4"/>
                  </a:cubicBezTo>
                  <a:cubicBezTo>
                    <a:pt x="97" y="4"/>
                    <a:pt x="98" y="4"/>
                    <a:pt x="99" y="4"/>
                  </a:cubicBezTo>
                  <a:cubicBezTo>
                    <a:pt x="101" y="5"/>
                    <a:pt x="102" y="5"/>
                    <a:pt x="104" y="5"/>
                  </a:cubicBezTo>
                  <a:cubicBezTo>
                    <a:pt x="104" y="5"/>
                    <a:pt x="104" y="5"/>
                    <a:pt x="104" y="5"/>
                  </a:cubicBezTo>
                  <a:cubicBezTo>
                    <a:pt x="105" y="5"/>
                    <a:pt x="106" y="4"/>
                    <a:pt x="106" y="3"/>
                  </a:cubicBezTo>
                  <a:cubicBezTo>
                    <a:pt x="106" y="2"/>
                    <a:pt x="106" y="1"/>
                    <a:pt x="105" y="1"/>
                  </a:cubicBezTo>
                  <a:cubicBezTo>
                    <a:pt x="103" y="1"/>
                    <a:pt x="101" y="1"/>
                    <a:pt x="99" y="0"/>
                  </a:cubicBezTo>
                  <a:cubicBezTo>
                    <a:pt x="98" y="0"/>
                    <a:pt x="97" y="0"/>
                    <a:pt x="96" y="0"/>
                  </a:cubicBezTo>
                  <a:cubicBezTo>
                    <a:pt x="95" y="0"/>
                    <a:pt x="95" y="0"/>
                    <a:pt x="95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11" name="Freeform 360"/>
            <p:cNvSpPr/>
            <p:nvPr/>
          </p:nvSpPr>
          <p:spPr bwMode="auto">
            <a:xfrm>
              <a:off x="2083346" y="3064452"/>
              <a:ext cx="253709" cy="288957"/>
            </a:xfrm>
            <a:custGeom>
              <a:avLst/>
              <a:gdLst>
                <a:gd name="T0" fmla="*/ 8 w 134"/>
                <a:gd name="T1" fmla="*/ 96 h 152"/>
                <a:gd name="T2" fmla="*/ 101 w 134"/>
                <a:gd name="T3" fmla="*/ 132 h 152"/>
                <a:gd name="T4" fmla="*/ 32 w 134"/>
                <a:gd name="T5" fmla="*/ 147 h 152"/>
                <a:gd name="T6" fmla="*/ 8 w 134"/>
                <a:gd name="T7" fmla="*/ 96 h 152"/>
                <a:gd name="T8" fmla="*/ 6 w 134"/>
                <a:gd name="T9" fmla="*/ 98 h 152"/>
                <a:gd name="T10" fmla="*/ 12 w 134"/>
                <a:gd name="T11" fmla="*/ 142 h 152"/>
                <a:gd name="T12" fmla="*/ 53 w 134"/>
                <a:gd name="T13" fmla="*/ 148 h 152"/>
                <a:gd name="T14" fmla="*/ 109 w 134"/>
                <a:gd name="T15" fmla="*/ 121 h 152"/>
                <a:gd name="T16" fmla="*/ 43 w 134"/>
                <a:gd name="T17" fmla="*/ 56 h 152"/>
                <a:gd name="T18" fmla="*/ 7 w 134"/>
                <a:gd name="T19" fmla="*/ 98 h 152"/>
                <a:gd name="T20" fmla="*/ 8 w 134"/>
                <a:gd name="T21" fmla="*/ 9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4" h="152">
                  <a:moveTo>
                    <a:pt x="8" y="96"/>
                  </a:moveTo>
                  <a:cubicBezTo>
                    <a:pt x="43" y="0"/>
                    <a:pt x="134" y="106"/>
                    <a:pt x="101" y="132"/>
                  </a:cubicBezTo>
                  <a:cubicBezTo>
                    <a:pt x="85" y="145"/>
                    <a:pt x="52" y="149"/>
                    <a:pt x="32" y="147"/>
                  </a:cubicBezTo>
                  <a:cubicBezTo>
                    <a:pt x="4" y="145"/>
                    <a:pt x="2" y="119"/>
                    <a:pt x="8" y="96"/>
                  </a:cubicBezTo>
                  <a:cubicBezTo>
                    <a:pt x="8" y="96"/>
                    <a:pt x="7" y="97"/>
                    <a:pt x="6" y="98"/>
                  </a:cubicBezTo>
                  <a:cubicBezTo>
                    <a:pt x="3" y="112"/>
                    <a:pt x="0" y="130"/>
                    <a:pt x="12" y="142"/>
                  </a:cubicBezTo>
                  <a:cubicBezTo>
                    <a:pt x="22" y="152"/>
                    <a:pt x="40" y="150"/>
                    <a:pt x="53" y="148"/>
                  </a:cubicBezTo>
                  <a:cubicBezTo>
                    <a:pt x="70" y="146"/>
                    <a:pt x="104" y="142"/>
                    <a:pt x="109" y="121"/>
                  </a:cubicBezTo>
                  <a:cubicBezTo>
                    <a:pt x="116" y="88"/>
                    <a:pt x="76" y="46"/>
                    <a:pt x="43" y="56"/>
                  </a:cubicBezTo>
                  <a:cubicBezTo>
                    <a:pt x="26" y="61"/>
                    <a:pt x="13" y="81"/>
                    <a:pt x="7" y="98"/>
                  </a:cubicBezTo>
                  <a:cubicBezTo>
                    <a:pt x="6" y="98"/>
                    <a:pt x="7" y="96"/>
                    <a:pt x="8" y="9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12" name="Freeform 361"/>
            <p:cNvSpPr/>
            <p:nvPr/>
          </p:nvSpPr>
          <p:spPr bwMode="auto">
            <a:xfrm>
              <a:off x="2080175" y="3418504"/>
              <a:ext cx="204553" cy="214336"/>
            </a:xfrm>
            <a:custGeom>
              <a:avLst/>
              <a:gdLst>
                <a:gd name="T0" fmla="*/ 2 w 107"/>
                <a:gd name="T1" fmla="*/ 61 h 113"/>
                <a:gd name="T2" fmla="*/ 55 w 107"/>
                <a:gd name="T3" fmla="*/ 13 h 113"/>
                <a:gd name="T4" fmla="*/ 104 w 107"/>
                <a:gd name="T5" fmla="*/ 68 h 113"/>
                <a:gd name="T6" fmla="*/ 38 w 107"/>
                <a:gd name="T7" fmla="*/ 106 h 113"/>
                <a:gd name="T8" fmla="*/ 2 w 107"/>
                <a:gd name="T9" fmla="*/ 61 h 113"/>
                <a:gd name="T10" fmla="*/ 0 w 107"/>
                <a:gd name="T11" fmla="*/ 63 h 113"/>
                <a:gd name="T12" fmla="*/ 15 w 107"/>
                <a:gd name="T13" fmla="*/ 105 h 113"/>
                <a:gd name="T14" fmla="*/ 60 w 107"/>
                <a:gd name="T15" fmla="*/ 102 h 113"/>
                <a:gd name="T16" fmla="*/ 106 w 107"/>
                <a:gd name="T17" fmla="*/ 60 h 113"/>
                <a:gd name="T18" fmla="*/ 27 w 107"/>
                <a:gd name="T19" fmla="*/ 15 h 113"/>
                <a:gd name="T20" fmla="*/ 0 w 107"/>
                <a:gd name="T21" fmla="*/ 63 h 113"/>
                <a:gd name="T22" fmla="*/ 2 w 107"/>
                <a:gd name="T23" fmla="*/ 6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13">
                  <a:moveTo>
                    <a:pt x="2" y="61"/>
                  </a:moveTo>
                  <a:cubicBezTo>
                    <a:pt x="5" y="33"/>
                    <a:pt x="25" y="7"/>
                    <a:pt x="55" y="13"/>
                  </a:cubicBezTo>
                  <a:cubicBezTo>
                    <a:pt x="78" y="18"/>
                    <a:pt x="106" y="43"/>
                    <a:pt x="104" y="68"/>
                  </a:cubicBezTo>
                  <a:cubicBezTo>
                    <a:pt x="103" y="89"/>
                    <a:pt x="54" y="104"/>
                    <a:pt x="38" y="106"/>
                  </a:cubicBezTo>
                  <a:cubicBezTo>
                    <a:pt x="9" y="111"/>
                    <a:pt x="0" y="86"/>
                    <a:pt x="2" y="61"/>
                  </a:cubicBezTo>
                  <a:cubicBezTo>
                    <a:pt x="2" y="62"/>
                    <a:pt x="0" y="63"/>
                    <a:pt x="0" y="63"/>
                  </a:cubicBezTo>
                  <a:cubicBezTo>
                    <a:pt x="0" y="79"/>
                    <a:pt x="0" y="96"/>
                    <a:pt x="15" y="105"/>
                  </a:cubicBezTo>
                  <a:cubicBezTo>
                    <a:pt x="28" y="113"/>
                    <a:pt x="47" y="107"/>
                    <a:pt x="60" y="102"/>
                  </a:cubicBezTo>
                  <a:cubicBezTo>
                    <a:pt x="78" y="95"/>
                    <a:pt x="107" y="83"/>
                    <a:pt x="106" y="60"/>
                  </a:cubicBezTo>
                  <a:cubicBezTo>
                    <a:pt x="104" y="27"/>
                    <a:pt x="55" y="0"/>
                    <a:pt x="27" y="15"/>
                  </a:cubicBezTo>
                  <a:cubicBezTo>
                    <a:pt x="11" y="24"/>
                    <a:pt x="3" y="47"/>
                    <a:pt x="0" y="63"/>
                  </a:cubicBezTo>
                  <a:cubicBezTo>
                    <a:pt x="0" y="63"/>
                    <a:pt x="1" y="62"/>
                    <a:pt x="2" y="6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5" name="图片 4" descr="dabcd06a6544a19734e2cd66cdc765b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8390" y="2875280"/>
            <a:ext cx="3167380" cy="3745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173" grpId="0" animBg="1"/>
      <p:bldP spid="7173" grpId="1" animBg="1"/>
      <p:bldP spid="36" grpId="0" animBg="1"/>
      <p:bldP spid="3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CB73FF2-7CCD-4D1C-97F1-E88C5B46E8F7}"/>
              </a:ext>
            </a:extLst>
          </p:cNvPr>
          <p:cNvSpPr txBox="1"/>
          <p:nvPr/>
        </p:nvSpPr>
        <p:spPr>
          <a:xfrm>
            <a:off x="2518782" y="-42375"/>
            <a:ext cx="7154436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Giải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nghĩa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từ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C7D77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58851B-34F7-4579-9AE2-18CB75071EC3}"/>
              </a:ext>
            </a:extLst>
          </p:cNvPr>
          <p:cNvSpPr txBox="1"/>
          <p:nvPr/>
        </p:nvSpPr>
        <p:spPr>
          <a:xfrm>
            <a:off x="770709" y="930456"/>
            <a:ext cx="1038497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Danh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600" dirty="0" err="1">
                <a:solidFill>
                  <a:srgbClr val="FB4C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600" dirty="0">
                <a:solidFill>
                  <a:srgbClr val="FB4C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</a:t>
            </a:r>
            <a:r>
              <a:rPr lang="en-US" sz="3600" dirty="0" err="1">
                <a:solidFill>
                  <a:srgbClr val="FB4C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3600" dirty="0">
                <a:solidFill>
                  <a:srgbClr val="FB4C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B4C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liệt</a:t>
            </a:r>
            <a:r>
              <a:rPr lang="en-US" sz="3600" dirty="0">
                <a:solidFill>
                  <a:srgbClr val="FB4C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B4C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kê</a:t>
            </a:r>
            <a:r>
              <a:rPr lang="en-US" sz="3600" dirty="0">
                <a:solidFill>
                  <a:srgbClr val="FB4C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B4C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600" dirty="0">
                <a:solidFill>
                  <a:srgbClr val="FB4C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>
                <a:solidFill>
                  <a:srgbClr val="FB4C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lang="en-US" sz="3600" dirty="0">
                <a:solidFill>
                  <a:srgbClr val="FB4C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B4C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600" dirty="0">
                <a:solidFill>
                  <a:srgbClr val="FB4C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B4C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sắp</a:t>
            </a:r>
            <a:r>
              <a:rPr lang="en-US" sz="3600" dirty="0">
                <a:solidFill>
                  <a:srgbClr val="FB4C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B4C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lang="en-US" sz="3600" dirty="0">
                <a:solidFill>
                  <a:srgbClr val="FB4C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B4C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600" dirty="0">
                <a:solidFill>
                  <a:srgbClr val="FB4C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B4C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600" dirty="0">
                <a:solidFill>
                  <a:srgbClr val="FB4C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B4C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endParaRPr lang="vi-VN" sz="3600" dirty="0">
              <a:solidFill>
                <a:srgbClr val="FB4C43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Picture 2" descr="VFF - Danh sách ĐT U23 QG tập trung chuẩn bị tham dự Vòng loại U23 châu Á  2020">
            <a:extLst>
              <a:ext uri="{FF2B5EF4-FFF2-40B4-BE49-F238E27FC236}">
                <a16:creationId xmlns:a16="http://schemas.microsoft.com/office/drawing/2014/main" id="{91995C71-9B90-4B68-A8E0-F791100D5D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222"/>
          <a:stretch/>
        </p:blipFill>
        <p:spPr bwMode="auto">
          <a:xfrm>
            <a:off x="3763062" y="1634391"/>
            <a:ext cx="6634971" cy="459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62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88" descr="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84" y="1177326"/>
            <a:ext cx="11513574" cy="540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F:\360安全浏览器下载\六一\Nipic_2531170_b95b5e79d8a6cffe\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12931" y="440024"/>
            <a:ext cx="2177371" cy="299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D25C7C3-ED06-473F-B22C-1832C88A3413}"/>
              </a:ext>
            </a:extLst>
          </p:cNvPr>
          <p:cNvSpPr/>
          <p:nvPr/>
        </p:nvSpPr>
        <p:spPr>
          <a:xfrm>
            <a:off x="3826654" y="585733"/>
            <a:ext cx="5374433" cy="8024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7B5117-E092-4D2B-8C22-C0254D699400}"/>
              </a:ext>
            </a:extLst>
          </p:cNvPr>
          <p:cNvSpPr txBox="1"/>
          <p:nvPr/>
        </p:nvSpPr>
        <p:spPr>
          <a:xfrm>
            <a:off x="2157275" y="2868671"/>
            <a:ext cx="8091996" cy="1870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tôi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trao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đổi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truyện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3F25909-9C96-4E80-9968-1C6AD2F081CA}"/>
              </a:ext>
            </a:extLst>
          </p:cNvPr>
          <p:cNvCxnSpPr>
            <a:cxnSpLocks/>
          </p:cNvCxnSpPr>
          <p:nvPr/>
        </p:nvCxnSpPr>
        <p:spPr>
          <a:xfrm flipH="1">
            <a:off x="8353887" y="3007581"/>
            <a:ext cx="126395" cy="421419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4395178-711E-426A-9354-14081AA6B36B}"/>
              </a:ext>
            </a:extLst>
          </p:cNvPr>
          <p:cNvCxnSpPr>
            <a:cxnSpLocks/>
          </p:cNvCxnSpPr>
          <p:nvPr/>
        </p:nvCxnSpPr>
        <p:spPr>
          <a:xfrm flipH="1">
            <a:off x="5184559" y="3566415"/>
            <a:ext cx="126395" cy="421419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CDFAFF7-4888-474E-906D-6A979D8A7619}"/>
              </a:ext>
            </a:extLst>
          </p:cNvPr>
          <p:cNvCxnSpPr>
            <a:cxnSpLocks/>
          </p:cNvCxnSpPr>
          <p:nvPr/>
        </p:nvCxnSpPr>
        <p:spPr>
          <a:xfrm flipH="1">
            <a:off x="3426780" y="4099076"/>
            <a:ext cx="126395" cy="421419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4B6833A-6030-4F34-BD59-AC46717C27F3}"/>
              </a:ext>
            </a:extLst>
          </p:cNvPr>
          <p:cNvCxnSpPr>
            <a:cxnSpLocks/>
          </p:cNvCxnSpPr>
          <p:nvPr/>
        </p:nvCxnSpPr>
        <p:spPr>
          <a:xfrm flipH="1">
            <a:off x="7084380" y="4196730"/>
            <a:ext cx="126395" cy="421419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A602BDA-CA08-4B63-A257-28D1C6CD9C3B}"/>
              </a:ext>
            </a:extLst>
          </p:cNvPr>
          <p:cNvCxnSpPr>
            <a:cxnSpLocks/>
          </p:cNvCxnSpPr>
          <p:nvPr/>
        </p:nvCxnSpPr>
        <p:spPr>
          <a:xfrm flipH="1">
            <a:off x="7147577" y="4196730"/>
            <a:ext cx="126395" cy="421419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052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Text Box 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Line 1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AutoShape 1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Line 1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AutoShape 14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978</Words>
  <Application>Microsoft Office PowerPoint</Application>
  <PresentationFormat>Widescreen</PresentationFormat>
  <Paragraphs>119</Paragraphs>
  <Slides>22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22</vt:i4>
      </vt:variant>
    </vt:vector>
  </HeadingPairs>
  <TitlesOfParts>
    <vt:vector size="40" baseType="lpstr">
      <vt:lpstr>宋体</vt:lpstr>
      <vt:lpstr>Arial</vt:lpstr>
      <vt:lpstr>Arial-Rounded</vt:lpstr>
      <vt:lpstr>Calibri</vt:lpstr>
      <vt:lpstr>Calibri Light</vt:lpstr>
      <vt:lpstr>等线</vt:lpstr>
      <vt:lpstr>等线</vt:lpstr>
      <vt:lpstr>等线 Light</vt:lpstr>
      <vt:lpstr>Times New Roman</vt:lpstr>
      <vt:lpstr>UTM Avo</vt:lpstr>
      <vt:lpstr>思源黑体 CN Regular</vt:lpstr>
      <vt:lpstr>Office 主题​​</vt:lpstr>
      <vt:lpstr>3_Office 主题</vt:lpstr>
      <vt:lpstr>1_Office 主题​​</vt:lpstr>
      <vt:lpstr>Office 主题</vt:lpstr>
      <vt:lpstr>1_Office 主题</vt:lpstr>
      <vt:lpstr>4_Office 主题</vt:lpstr>
      <vt:lpstr>2_Office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20</cp:revision>
  <dcterms:created xsi:type="dcterms:W3CDTF">2021-07-28T11:57:33Z</dcterms:created>
  <dcterms:modified xsi:type="dcterms:W3CDTF">2024-11-08T16:06:55Z</dcterms:modified>
</cp:coreProperties>
</file>