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83" r:id="rId2"/>
    <p:sldMasterId id="2147483693" r:id="rId3"/>
    <p:sldMasterId id="2147483705" r:id="rId4"/>
  </p:sldMasterIdLst>
  <p:notesMasterIdLst>
    <p:notesMasterId r:id="rId11"/>
  </p:notesMasterIdLst>
  <p:sldIdLst>
    <p:sldId id="259" r:id="rId5"/>
    <p:sldId id="370" r:id="rId6"/>
    <p:sldId id="297" r:id="rId7"/>
    <p:sldId id="384" r:id="rId8"/>
    <p:sldId id="381" r:id="rId9"/>
    <p:sldId id="35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6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4AAA02-51CE-4AE3-A59E-B6D3C421625B}" type="datetimeFigureOut">
              <a:rPr lang="en-US" smtClean="0"/>
              <a:t>8/11/2024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87FFC-197E-4C8D-ADE3-FB3EC7E2E4E8}" type="slidenum">
              <a:rPr lang="en-US" smtClean="0"/>
              <a:t>‹#›</a:t>
            </a:fld>
            <a:endParaRPr lang="en-US"/>
          </a:p>
        </p:txBody>
      </p:sp>
    </p:spTree>
    <p:extLst>
      <p:ext uri="{BB962C8B-B14F-4D97-AF65-F5344CB8AC3E}">
        <p14:creationId xmlns:p14="http://schemas.microsoft.com/office/powerpoint/2010/main" val="88567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1493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84372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09532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30340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6</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A90778-FD6A-40F4-A368-E25F7AF8CA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58A7FDC-F702-4802-B2A9-967831A47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3D20503-3780-40EA-B21F-DC3C1FDFEEBE}"/>
              </a:ext>
            </a:extLst>
          </p:cNvPr>
          <p:cNvSpPr>
            <a:spLocks noGrp="1"/>
          </p:cNvSpPr>
          <p:nvPr>
            <p:ph type="dt" sz="half" idx="10"/>
          </p:nvPr>
        </p:nvSpPr>
        <p:spPr/>
        <p:txBody>
          <a:bodyPr/>
          <a:lstStyle/>
          <a:p>
            <a:fld id="{E7FE081F-4352-4F18-BEDA-C66D1965C30F}" type="datetimeFigureOut">
              <a:rPr lang="zh-CN" altLang="en-US" smtClean="0"/>
              <a:t>2024/11/8</a:t>
            </a:fld>
            <a:endParaRPr lang="zh-CN" altLang="en-US"/>
          </a:p>
        </p:txBody>
      </p:sp>
      <p:sp>
        <p:nvSpPr>
          <p:cNvPr id="5" name="页脚占位符 4">
            <a:extLst>
              <a:ext uri="{FF2B5EF4-FFF2-40B4-BE49-F238E27FC236}">
                <a16:creationId xmlns:a16="http://schemas.microsoft.com/office/drawing/2014/main" id="{E5850C3F-E4FA-4B4A-9DEF-26902A3D69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998897-C6FE-4FEB-B8AD-AC6E46DF225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460974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A2CB3B-D7E4-4C1D-B90D-A4A7FD392AC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068A0D7-AB25-40DF-A483-16C01E9CAB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74197DC-32A7-4948-8498-682B1BD2C87F}"/>
              </a:ext>
            </a:extLst>
          </p:cNvPr>
          <p:cNvSpPr>
            <a:spLocks noGrp="1"/>
          </p:cNvSpPr>
          <p:nvPr>
            <p:ph type="dt" sz="half" idx="10"/>
          </p:nvPr>
        </p:nvSpPr>
        <p:spPr/>
        <p:txBody>
          <a:bodyPr/>
          <a:lstStyle/>
          <a:p>
            <a:fld id="{E7FE081F-4352-4F18-BEDA-C66D1965C30F}" type="datetimeFigureOut">
              <a:rPr lang="zh-CN" altLang="en-US" smtClean="0"/>
              <a:t>2024/11/8</a:t>
            </a:fld>
            <a:endParaRPr lang="zh-CN" altLang="en-US"/>
          </a:p>
        </p:txBody>
      </p:sp>
      <p:sp>
        <p:nvSpPr>
          <p:cNvPr id="5" name="页脚占位符 4">
            <a:extLst>
              <a:ext uri="{FF2B5EF4-FFF2-40B4-BE49-F238E27FC236}">
                <a16:creationId xmlns:a16="http://schemas.microsoft.com/office/drawing/2014/main" id="{F76E031A-85A5-40BB-B201-8310B77E07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1C0AD8F-966A-4EE9-80E8-E4CD0D3AD264}"/>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176162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F05B1F6-8A6A-4C9A-9BA5-99388B867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03AEB37-E0F4-4A77-A60D-3A1E4ED61F1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867B72-8887-4DF8-8780-4CF5D387AECE}"/>
              </a:ext>
            </a:extLst>
          </p:cNvPr>
          <p:cNvSpPr>
            <a:spLocks noGrp="1"/>
          </p:cNvSpPr>
          <p:nvPr>
            <p:ph type="dt" sz="half" idx="10"/>
          </p:nvPr>
        </p:nvSpPr>
        <p:spPr/>
        <p:txBody>
          <a:bodyPr/>
          <a:lstStyle/>
          <a:p>
            <a:fld id="{E7FE081F-4352-4F18-BEDA-C66D1965C30F}" type="datetimeFigureOut">
              <a:rPr lang="zh-CN" altLang="en-US" smtClean="0"/>
              <a:t>2024/11/8</a:t>
            </a:fld>
            <a:endParaRPr lang="zh-CN" altLang="en-US"/>
          </a:p>
        </p:txBody>
      </p:sp>
      <p:sp>
        <p:nvSpPr>
          <p:cNvPr id="5" name="页脚占位符 4">
            <a:extLst>
              <a:ext uri="{FF2B5EF4-FFF2-40B4-BE49-F238E27FC236}">
                <a16:creationId xmlns:a16="http://schemas.microsoft.com/office/drawing/2014/main" id="{5AA3A7CF-A139-4DC8-8780-7BA7765C5A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0D41E1-1DED-4880-980D-29072DD17FC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308427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625281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608554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440465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579650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417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956717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872949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593869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400D13-4615-4063-967F-0842A25AB082}"/>
              </a:ext>
            </a:extLst>
          </p:cNvPr>
          <p:cNvSpPr>
            <a:spLocks noGrp="1"/>
          </p:cNvSpPr>
          <p:nvPr>
            <p:ph type="dt" sz="half" idx="10"/>
          </p:nvPr>
        </p:nvSpPr>
        <p:spPr/>
        <p:txBody>
          <a:bodyPr/>
          <a:lstStyle/>
          <a:p>
            <a:fld id="{E7FE081F-4352-4F18-BEDA-C66D1965C30F}" type="datetimeFigureOut">
              <a:rPr lang="zh-CN" altLang="en-US" smtClean="0"/>
              <a:t>2024/11/8</a:t>
            </a:fld>
            <a:endParaRPr lang="zh-CN" altLang="en-US"/>
          </a:p>
        </p:txBody>
      </p:sp>
      <p:sp>
        <p:nvSpPr>
          <p:cNvPr id="5" name="页脚占位符 4">
            <a:extLst>
              <a:ext uri="{FF2B5EF4-FFF2-40B4-BE49-F238E27FC236}">
                <a16:creationId xmlns:a16="http://schemas.microsoft.com/office/drawing/2014/main" id="{ADE5931F-474B-466E-824D-736B3BA6E2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631E34-1F4D-446B-BA3D-5A38FB6E5E2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584231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816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C6DAB4-A5EE-47F3-865F-194124662A4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6718609-D0E2-44F0-884B-8C2002145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537104A-EDBB-4DEF-9A8D-A6F97EEB849D}"/>
              </a:ext>
            </a:extLst>
          </p:cNvPr>
          <p:cNvSpPr>
            <a:spLocks noGrp="1"/>
          </p:cNvSpPr>
          <p:nvPr>
            <p:ph type="dt" sz="half" idx="10"/>
          </p:nvPr>
        </p:nvSpPr>
        <p:spPr/>
        <p:txBody>
          <a:bodyPr/>
          <a:lstStyle/>
          <a:p>
            <a:fld id="{E5948F6F-2428-462A-9C17-B471D69666C9}" type="datetimeFigureOut">
              <a:rPr lang="zh-CN" altLang="en-US" smtClean="0"/>
              <a:t>2024/11/8</a:t>
            </a:fld>
            <a:endParaRPr lang="zh-CN" altLang="en-US"/>
          </a:p>
        </p:txBody>
      </p:sp>
      <p:sp>
        <p:nvSpPr>
          <p:cNvPr id="5" name="页脚占位符 4">
            <a:extLst>
              <a:ext uri="{FF2B5EF4-FFF2-40B4-BE49-F238E27FC236}">
                <a16:creationId xmlns:a16="http://schemas.microsoft.com/office/drawing/2014/main" id="{C3BB8D15-C499-48CF-9D0D-45CCC65AD7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90E66EA-B0D5-46D2-BB63-E9AAA5F595C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678281912"/>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639B58-E9A9-4E5B-8675-D220511DD16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A3A9B5-0BCA-4364-AAED-F89099EC64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48A98A-4FCE-42D0-A2D1-F2BF8D5F439F}"/>
              </a:ext>
            </a:extLst>
          </p:cNvPr>
          <p:cNvSpPr>
            <a:spLocks noGrp="1"/>
          </p:cNvSpPr>
          <p:nvPr>
            <p:ph type="dt" sz="half" idx="10"/>
          </p:nvPr>
        </p:nvSpPr>
        <p:spPr/>
        <p:txBody>
          <a:bodyPr/>
          <a:lstStyle/>
          <a:p>
            <a:fld id="{E5948F6F-2428-462A-9C17-B471D69666C9}" type="datetimeFigureOut">
              <a:rPr lang="zh-CN" altLang="en-US" smtClean="0"/>
              <a:t>2024/11/8</a:t>
            </a:fld>
            <a:endParaRPr lang="zh-CN" altLang="en-US"/>
          </a:p>
        </p:txBody>
      </p:sp>
      <p:sp>
        <p:nvSpPr>
          <p:cNvPr id="5" name="页脚占位符 4">
            <a:extLst>
              <a:ext uri="{FF2B5EF4-FFF2-40B4-BE49-F238E27FC236}">
                <a16:creationId xmlns:a16="http://schemas.microsoft.com/office/drawing/2014/main" id="{6D531CB1-8E0F-41C9-8C45-E6F6090505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73D3C7-0FA6-4E51-9224-B3032E1C950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3130909"/>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8AA695-E720-45FC-8C4C-6F6C5E2BA6C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2C41949-D699-407F-88A2-7FC57A3E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6ACF3AE-4FCF-43CB-A2A9-4E450D2A7FBF}"/>
              </a:ext>
            </a:extLst>
          </p:cNvPr>
          <p:cNvSpPr>
            <a:spLocks noGrp="1"/>
          </p:cNvSpPr>
          <p:nvPr>
            <p:ph type="dt" sz="half" idx="10"/>
          </p:nvPr>
        </p:nvSpPr>
        <p:spPr/>
        <p:txBody>
          <a:bodyPr/>
          <a:lstStyle/>
          <a:p>
            <a:fld id="{E5948F6F-2428-462A-9C17-B471D69666C9}" type="datetimeFigureOut">
              <a:rPr lang="zh-CN" altLang="en-US" smtClean="0"/>
              <a:t>2024/11/8</a:t>
            </a:fld>
            <a:endParaRPr lang="zh-CN" altLang="en-US"/>
          </a:p>
        </p:txBody>
      </p:sp>
      <p:sp>
        <p:nvSpPr>
          <p:cNvPr id="5" name="页脚占位符 4">
            <a:extLst>
              <a:ext uri="{FF2B5EF4-FFF2-40B4-BE49-F238E27FC236}">
                <a16:creationId xmlns:a16="http://schemas.microsoft.com/office/drawing/2014/main" id="{6FDA009A-460D-4113-B559-A393D1BB42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E93440B-F521-41F1-A213-95A86A6BD7D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4185483558"/>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6D234B-710B-476F-A562-02522924871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DC09F18-3F51-4860-9392-02DE5C82397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8E86988-EB0B-4F17-BEB3-07B32D52451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4E94802-C01D-48B5-8391-188A661F4773}"/>
              </a:ext>
            </a:extLst>
          </p:cNvPr>
          <p:cNvSpPr>
            <a:spLocks noGrp="1"/>
          </p:cNvSpPr>
          <p:nvPr>
            <p:ph type="dt" sz="half" idx="10"/>
          </p:nvPr>
        </p:nvSpPr>
        <p:spPr/>
        <p:txBody>
          <a:bodyPr/>
          <a:lstStyle/>
          <a:p>
            <a:fld id="{E5948F6F-2428-462A-9C17-B471D69666C9}" type="datetimeFigureOut">
              <a:rPr lang="zh-CN" altLang="en-US" smtClean="0"/>
              <a:t>2024/11/8</a:t>
            </a:fld>
            <a:endParaRPr lang="zh-CN" altLang="en-US"/>
          </a:p>
        </p:txBody>
      </p:sp>
      <p:sp>
        <p:nvSpPr>
          <p:cNvPr id="6" name="页脚占位符 5">
            <a:extLst>
              <a:ext uri="{FF2B5EF4-FFF2-40B4-BE49-F238E27FC236}">
                <a16:creationId xmlns:a16="http://schemas.microsoft.com/office/drawing/2014/main" id="{108B485E-E3A1-4721-92B2-3C28EDE80B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792178D-C56F-4DF2-8122-76C9CB4F6C6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947541586"/>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FC6D8B-6DBC-49C6-AEF1-5C6BE136E57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3C5B6C7-4872-454E-8FFD-B878CACFF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C7AF5EB-2631-4C52-96F0-84103E525DC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4DBCDA7-42BB-4232-A969-B037711A6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AC1CD09-D00E-45F6-8410-0CA18A5F4D6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61B2AA4-2571-4A46-AEF9-C6600AAE3F93}"/>
              </a:ext>
            </a:extLst>
          </p:cNvPr>
          <p:cNvSpPr>
            <a:spLocks noGrp="1"/>
          </p:cNvSpPr>
          <p:nvPr>
            <p:ph type="dt" sz="half" idx="10"/>
          </p:nvPr>
        </p:nvSpPr>
        <p:spPr/>
        <p:txBody>
          <a:bodyPr/>
          <a:lstStyle/>
          <a:p>
            <a:fld id="{E5948F6F-2428-462A-9C17-B471D69666C9}" type="datetimeFigureOut">
              <a:rPr lang="zh-CN" altLang="en-US" smtClean="0"/>
              <a:t>2024/11/8</a:t>
            </a:fld>
            <a:endParaRPr lang="zh-CN" altLang="en-US"/>
          </a:p>
        </p:txBody>
      </p:sp>
      <p:sp>
        <p:nvSpPr>
          <p:cNvPr id="8" name="页脚占位符 7">
            <a:extLst>
              <a:ext uri="{FF2B5EF4-FFF2-40B4-BE49-F238E27FC236}">
                <a16:creationId xmlns:a16="http://schemas.microsoft.com/office/drawing/2014/main" id="{06FFAF36-201A-4E03-81DA-3C56988D954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C3F275F-5247-493E-B457-DE9B3AA81ABF}"/>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189112732"/>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E288C6-5431-4B45-A828-10CE8FE0F8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2965DF-0155-4483-BA71-E600CD0762AB}"/>
              </a:ext>
            </a:extLst>
          </p:cNvPr>
          <p:cNvSpPr>
            <a:spLocks noGrp="1"/>
          </p:cNvSpPr>
          <p:nvPr>
            <p:ph type="dt" sz="half" idx="10"/>
          </p:nvPr>
        </p:nvSpPr>
        <p:spPr/>
        <p:txBody>
          <a:bodyPr/>
          <a:lstStyle/>
          <a:p>
            <a:fld id="{E5948F6F-2428-462A-9C17-B471D69666C9}" type="datetimeFigureOut">
              <a:rPr lang="zh-CN" altLang="en-US" smtClean="0"/>
              <a:t>2024/11/8</a:t>
            </a:fld>
            <a:endParaRPr lang="zh-CN" altLang="en-US"/>
          </a:p>
        </p:txBody>
      </p:sp>
      <p:sp>
        <p:nvSpPr>
          <p:cNvPr id="4" name="页脚占位符 3">
            <a:extLst>
              <a:ext uri="{FF2B5EF4-FFF2-40B4-BE49-F238E27FC236}">
                <a16:creationId xmlns:a16="http://schemas.microsoft.com/office/drawing/2014/main" id="{30025267-2129-4AAC-B988-516394B8C6A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55C9AA8-61C4-4754-8BD1-ABBF30B69740}"/>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4060570982"/>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6E89B8B-92FE-4CCE-A6FD-1EA0AA2CB889}"/>
              </a:ext>
            </a:extLst>
          </p:cNvPr>
          <p:cNvSpPr>
            <a:spLocks noGrp="1"/>
          </p:cNvSpPr>
          <p:nvPr>
            <p:ph type="dt" sz="half" idx="10"/>
          </p:nvPr>
        </p:nvSpPr>
        <p:spPr/>
        <p:txBody>
          <a:bodyPr/>
          <a:lstStyle/>
          <a:p>
            <a:fld id="{E5948F6F-2428-462A-9C17-B471D69666C9}" type="datetimeFigureOut">
              <a:rPr lang="zh-CN" altLang="en-US" smtClean="0"/>
              <a:t>2024/11/8</a:t>
            </a:fld>
            <a:endParaRPr lang="zh-CN" altLang="en-US"/>
          </a:p>
        </p:txBody>
      </p:sp>
      <p:sp>
        <p:nvSpPr>
          <p:cNvPr id="3" name="页脚占位符 2">
            <a:extLst>
              <a:ext uri="{FF2B5EF4-FFF2-40B4-BE49-F238E27FC236}">
                <a16:creationId xmlns:a16="http://schemas.microsoft.com/office/drawing/2014/main" id="{8C28E2A2-AD64-42B3-A87A-68E10771FDF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CC82940-4DCD-4457-AC93-5C941D344732}"/>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4150989687"/>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B1AE5F-13EA-4C3A-AAAA-8D04B81C9C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59F9721-3C03-4ACA-8D2A-9BAC7D3A3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777210C-3F98-44F0-9B0B-7484D0583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67F33BF-7248-4CF2-9D5F-FC2D4AF5A79E}"/>
              </a:ext>
            </a:extLst>
          </p:cNvPr>
          <p:cNvSpPr>
            <a:spLocks noGrp="1"/>
          </p:cNvSpPr>
          <p:nvPr>
            <p:ph type="dt" sz="half" idx="10"/>
          </p:nvPr>
        </p:nvSpPr>
        <p:spPr/>
        <p:txBody>
          <a:bodyPr/>
          <a:lstStyle/>
          <a:p>
            <a:fld id="{E5948F6F-2428-462A-9C17-B471D69666C9}" type="datetimeFigureOut">
              <a:rPr lang="zh-CN" altLang="en-US" smtClean="0"/>
              <a:t>2024/11/8</a:t>
            </a:fld>
            <a:endParaRPr lang="zh-CN" altLang="en-US"/>
          </a:p>
        </p:txBody>
      </p:sp>
      <p:sp>
        <p:nvSpPr>
          <p:cNvPr id="6" name="页脚占位符 5">
            <a:extLst>
              <a:ext uri="{FF2B5EF4-FFF2-40B4-BE49-F238E27FC236}">
                <a16:creationId xmlns:a16="http://schemas.microsoft.com/office/drawing/2014/main" id="{F5BCF3C9-36E7-4968-9859-517B2D7F0E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894AE19-449C-4FE9-A53C-35890F0B0F77}"/>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137907055"/>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90885D-D561-4A0F-BAF1-DFBEBF17ED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0DFF409-D77E-4AB5-9B38-5C47DC875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4B0F19C-3D29-4AF3-8173-1DB66EE0C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A0F909C-0267-40BE-B34E-CFAE371EE401}"/>
              </a:ext>
            </a:extLst>
          </p:cNvPr>
          <p:cNvSpPr>
            <a:spLocks noGrp="1"/>
          </p:cNvSpPr>
          <p:nvPr>
            <p:ph type="dt" sz="half" idx="10"/>
          </p:nvPr>
        </p:nvSpPr>
        <p:spPr/>
        <p:txBody>
          <a:bodyPr/>
          <a:lstStyle/>
          <a:p>
            <a:fld id="{E5948F6F-2428-462A-9C17-B471D69666C9}" type="datetimeFigureOut">
              <a:rPr lang="zh-CN" altLang="en-US" smtClean="0"/>
              <a:t>2024/11/8</a:t>
            </a:fld>
            <a:endParaRPr lang="zh-CN" altLang="en-US"/>
          </a:p>
        </p:txBody>
      </p:sp>
      <p:sp>
        <p:nvSpPr>
          <p:cNvPr id="6" name="页脚占位符 5">
            <a:extLst>
              <a:ext uri="{FF2B5EF4-FFF2-40B4-BE49-F238E27FC236}">
                <a16:creationId xmlns:a16="http://schemas.microsoft.com/office/drawing/2014/main" id="{BF55CE51-8FC0-4E46-857D-7C025FADFD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426E691-5222-4EE9-9D13-2D12712BAF26}"/>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462334197"/>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135A8F-9693-43FA-A937-88BE8C5DF6C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8AB061A-5F7C-472A-98C7-AEDA8DACF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3571962-A602-419B-B366-F0D09E39C861}"/>
              </a:ext>
            </a:extLst>
          </p:cNvPr>
          <p:cNvSpPr>
            <a:spLocks noGrp="1"/>
          </p:cNvSpPr>
          <p:nvPr>
            <p:ph type="dt" sz="half" idx="10"/>
          </p:nvPr>
        </p:nvSpPr>
        <p:spPr/>
        <p:txBody>
          <a:bodyPr/>
          <a:lstStyle/>
          <a:p>
            <a:fld id="{E7FE081F-4352-4F18-BEDA-C66D1965C30F}" type="datetimeFigureOut">
              <a:rPr lang="zh-CN" altLang="en-US" smtClean="0"/>
              <a:t>2024/11/8</a:t>
            </a:fld>
            <a:endParaRPr lang="zh-CN" altLang="en-US"/>
          </a:p>
        </p:txBody>
      </p:sp>
      <p:sp>
        <p:nvSpPr>
          <p:cNvPr id="5" name="页脚占位符 4">
            <a:extLst>
              <a:ext uri="{FF2B5EF4-FFF2-40B4-BE49-F238E27FC236}">
                <a16:creationId xmlns:a16="http://schemas.microsoft.com/office/drawing/2014/main" id="{851FBDDA-FAA1-48D4-98E6-DCD54D4E6D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4A0937E-E674-404D-BA2F-BBF5E12A090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75365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3E38F3-2F70-42E3-A938-BF34763BDD1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C9835C3-98C9-4BB0-AB48-C0A5F94D36B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319BC4-A8AF-4B6F-A6AC-B29D151381CC}"/>
              </a:ext>
            </a:extLst>
          </p:cNvPr>
          <p:cNvSpPr>
            <a:spLocks noGrp="1"/>
          </p:cNvSpPr>
          <p:nvPr>
            <p:ph type="dt" sz="half" idx="10"/>
          </p:nvPr>
        </p:nvSpPr>
        <p:spPr/>
        <p:txBody>
          <a:bodyPr/>
          <a:lstStyle/>
          <a:p>
            <a:fld id="{E5948F6F-2428-462A-9C17-B471D69666C9}" type="datetimeFigureOut">
              <a:rPr lang="zh-CN" altLang="en-US" smtClean="0"/>
              <a:t>2024/11/8</a:t>
            </a:fld>
            <a:endParaRPr lang="zh-CN" altLang="en-US"/>
          </a:p>
        </p:txBody>
      </p:sp>
      <p:sp>
        <p:nvSpPr>
          <p:cNvPr id="5" name="页脚占位符 4">
            <a:extLst>
              <a:ext uri="{FF2B5EF4-FFF2-40B4-BE49-F238E27FC236}">
                <a16:creationId xmlns:a16="http://schemas.microsoft.com/office/drawing/2014/main" id="{2FEB5DED-A7DE-4EE4-B6AB-433C67613F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BB61E76-AAA8-4A4D-AC7A-811B321C7B5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441224913"/>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696E78-5D50-4462-927E-3A63F54EEAF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AF02305-A9EB-4761-B11C-9AB7DF06518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13E1FFF-8862-47C7-A800-1AAF9D7C5086}"/>
              </a:ext>
            </a:extLst>
          </p:cNvPr>
          <p:cNvSpPr>
            <a:spLocks noGrp="1"/>
          </p:cNvSpPr>
          <p:nvPr>
            <p:ph type="dt" sz="half" idx="10"/>
          </p:nvPr>
        </p:nvSpPr>
        <p:spPr/>
        <p:txBody>
          <a:bodyPr/>
          <a:lstStyle/>
          <a:p>
            <a:fld id="{E5948F6F-2428-462A-9C17-B471D69666C9}" type="datetimeFigureOut">
              <a:rPr lang="zh-CN" altLang="en-US" smtClean="0"/>
              <a:t>2024/11/8</a:t>
            </a:fld>
            <a:endParaRPr lang="zh-CN" altLang="en-US"/>
          </a:p>
        </p:txBody>
      </p:sp>
      <p:sp>
        <p:nvSpPr>
          <p:cNvPr id="5" name="页脚占位符 4">
            <a:extLst>
              <a:ext uri="{FF2B5EF4-FFF2-40B4-BE49-F238E27FC236}">
                <a16:creationId xmlns:a16="http://schemas.microsoft.com/office/drawing/2014/main" id="{62650148-B950-43C8-9DCD-DE25E61062D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4578DFF-1A5C-47A7-BF63-30AA9540AB1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429925641"/>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84098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8/11/2024</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192587859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8/11/2024</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48815875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520680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7852406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53CECD-753E-496E-A6D9-A7ACFB8F85B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553E91A-C9E6-4F5F-9730-F141C8F35A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85D6623-5A7B-4045-AADF-A73436E4439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FBE0E8F-E223-4D3B-A808-484C3319511F}"/>
              </a:ext>
            </a:extLst>
          </p:cNvPr>
          <p:cNvSpPr>
            <a:spLocks noGrp="1"/>
          </p:cNvSpPr>
          <p:nvPr>
            <p:ph type="dt" sz="half" idx="10"/>
          </p:nvPr>
        </p:nvSpPr>
        <p:spPr/>
        <p:txBody>
          <a:bodyPr/>
          <a:lstStyle/>
          <a:p>
            <a:fld id="{E7FE081F-4352-4F18-BEDA-C66D1965C30F}" type="datetimeFigureOut">
              <a:rPr lang="zh-CN" altLang="en-US" smtClean="0"/>
              <a:t>2024/11/8</a:t>
            </a:fld>
            <a:endParaRPr lang="zh-CN" altLang="en-US"/>
          </a:p>
        </p:txBody>
      </p:sp>
      <p:sp>
        <p:nvSpPr>
          <p:cNvPr id="6" name="页脚占位符 5">
            <a:extLst>
              <a:ext uri="{FF2B5EF4-FFF2-40B4-BE49-F238E27FC236}">
                <a16:creationId xmlns:a16="http://schemas.microsoft.com/office/drawing/2014/main" id="{0E0E48AC-DC57-4703-BDDA-CE39E30598B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91002B1-1D31-465E-BED6-04AE45F78E1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202033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FCE6B-B1B5-4BCD-90CD-8D9FE64E21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518091-2020-46B2-A2C3-139BA90E5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3F70B92-1858-4608-B78B-CE225B12581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BA3A02F-233E-4CAC-B217-520052693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08404A7-75A7-4FAD-9ABA-3B3511BC521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3DF0C1F-D56E-417B-A1A6-CDEDBBD7BBE4}"/>
              </a:ext>
            </a:extLst>
          </p:cNvPr>
          <p:cNvSpPr>
            <a:spLocks noGrp="1"/>
          </p:cNvSpPr>
          <p:nvPr>
            <p:ph type="dt" sz="half" idx="10"/>
          </p:nvPr>
        </p:nvSpPr>
        <p:spPr/>
        <p:txBody>
          <a:bodyPr/>
          <a:lstStyle/>
          <a:p>
            <a:fld id="{E7FE081F-4352-4F18-BEDA-C66D1965C30F}" type="datetimeFigureOut">
              <a:rPr lang="zh-CN" altLang="en-US" smtClean="0"/>
              <a:t>2024/11/8</a:t>
            </a:fld>
            <a:endParaRPr lang="zh-CN" altLang="en-US"/>
          </a:p>
        </p:txBody>
      </p:sp>
      <p:sp>
        <p:nvSpPr>
          <p:cNvPr id="8" name="页脚占位符 7">
            <a:extLst>
              <a:ext uri="{FF2B5EF4-FFF2-40B4-BE49-F238E27FC236}">
                <a16:creationId xmlns:a16="http://schemas.microsoft.com/office/drawing/2014/main" id="{B8A1A2ED-4247-4F7E-9CE6-9EBC490DCA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62F7A0B-CBE0-4C9C-9287-A2F7B585D34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757916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4DCAB9-E678-48C2-B8AC-D130051E20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76EE013-E6C1-4C4F-B0C6-96B7CCBDB0ED}"/>
              </a:ext>
            </a:extLst>
          </p:cNvPr>
          <p:cNvSpPr>
            <a:spLocks noGrp="1"/>
          </p:cNvSpPr>
          <p:nvPr>
            <p:ph type="dt" sz="half" idx="10"/>
          </p:nvPr>
        </p:nvSpPr>
        <p:spPr/>
        <p:txBody>
          <a:bodyPr/>
          <a:lstStyle/>
          <a:p>
            <a:fld id="{E7FE081F-4352-4F18-BEDA-C66D1965C30F}" type="datetimeFigureOut">
              <a:rPr lang="zh-CN" altLang="en-US" smtClean="0"/>
              <a:t>2024/11/8</a:t>
            </a:fld>
            <a:endParaRPr lang="zh-CN" altLang="en-US"/>
          </a:p>
        </p:txBody>
      </p:sp>
      <p:sp>
        <p:nvSpPr>
          <p:cNvPr id="4" name="页脚占位符 3">
            <a:extLst>
              <a:ext uri="{FF2B5EF4-FFF2-40B4-BE49-F238E27FC236}">
                <a16:creationId xmlns:a16="http://schemas.microsoft.com/office/drawing/2014/main" id="{F8BB2E72-BDA9-4250-A7C2-522DE20AC51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E2F5F06-D3AA-492E-B5BF-EB07CE83376F}"/>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084716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1F0C74-5470-4103-8C60-72E5A8B1DEA2}"/>
              </a:ext>
            </a:extLst>
          </p:cNvPr>
          <p:cNvSpPr>
            <a:spLocks noGrp="1"/>
          </p:cNvSpPr>
          <p:nvPr>
            <p:ph type="dt" sz="half" idx="10"/>
          </p:nvPr>
        </p:nvSpPr>
        <p:spPr/>
        <p:txBody>
          <a:bodyPr/>
          <a:lstStyle/>
          <a:p>
            <a:fld id="{E7FE081F-4352-4F18-BEDA-C66D1965C30F}" type="datetimeFigureOut">
              <a:rPr lang="zh-CN" altLang="en-US" smtClean="0"/>
              <a:t>2024/11/8</a:t>
            </a:fld>
            <a:endParaRPr lang="zh-CN" altLang="en-US"/>
          </a:p>
        </p:txBody>
      </p:sp>
      <p:sp>
        <p:nvSpPr>
          <p:cNvPr id="3" name="页脚占位符 2">
            <a:extLst>
              <a:ext uri="{FF2B5EF4-FFF2-40B4-BE49-F238E27FC236}">
                <a16:creationId xmlns:a16="http://schemas.microsoft.com/office/drawing/2014/main" id="{1A68A78F-3AFF-4961-8477-CB57D9BBFFE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0E583D3-85AC-41F1-8D26-FC448751629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47774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1BDAA2-7F82-413E-97E8-7CB8888938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3A27FBE-3F99-40AF-A9C6-51E76F0DD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F88450B6-FE2F-448D-8F18-D6B698473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C523596-73AD-44E1-BC66-B8C399E56FD2}"/>
              </a:ext>
            </a:extLst>
          </p:cNvPr>
          <p:cNvSpPr>
            <a:spLocks noGrp="1"/>
          </p:cNvSpPr>
          <p:nvPr>
            <p:ph type="dt" sz="half" idx="10"/>
          </p:nvPr>
        </p:nvSpPr>
        <p:spPr/>
        <p:txBody>
          <a:bodyPr/>
          <a:lstStyle/>
          <a:p>
            <a:fld id="{E7FE081F-4352-4F18-BEDA-C66D1965C30F}" type="datetimeFigureOut">
              <a:rPr lang="zh-CN" altLang="en-US" smtClean="0"/>
              <a:t>2024/11/8</a:t>
            </a:fld>
            <a:endParaRPr lang="zh-CN" altLang="en-US"/>
          </a:p>
        </p:txBody>
      </p:sp>
      <p:sp>
        <p:nvSpPr>
          <p:cNvPr id="6" name="页脚占位符 5">
            <a:extLst>
              <a:ext uri="{FF2B5EF4-FFF2-40B4-BE49-F238E27FC236}">
                <a16:creationId xmlns:a16="http://schemas.microsoft.com/office/drawing/2014/main" id="{922D18AA-1534-410D-96AD-50A42664B8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2209515-EB11-4FD0-B8A9-BC1B5BC14012}"/>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374364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ADD6C3-9A48-4D23-B871-64CE3A6E5F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34F55D-BA32-4729-947C-505A8646A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97F547F-8334-4C5A-8498-F5E53C7D1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B912CCC-BA35-41A4-B1CA-B31D42F9517E}"/>
              </a:ext>
            </a:extLst>
          </p:cNvPr>
          <p:cNvSpPr>
            <a:spLocks noGrp="1"/>
          </p:cNvSpPr>
          <p:nvPr>
            <p:ph type="dt" sz="half" idx="10"/>
          </p:nvPr>
        </p:nvSpPr>
        <p:spPr/>
        <p:txBody>
          <a:bodyPr/>
          <a:lstStyle/>
          <a:p>
            <a:fld id="{E7FE081F-4352-4F18-BEDA-C66D1965C30F}" type="datetimeFigureOut">
              <a:rPr lang="zh-CN" altLang="en-US" smtClean="0"/>
              <a:t>2024/11/8</a:t>
            </a:fld>
            <a:endParaRPr lang="zh-CN" altLang="en-US"/>
          </a:p>
        </p:txBody>
      </p:sp>
      <p:sp>
        <p:nvSpPr>
          <p:cNvPr id="6" name="页脚占位符 5">
            <a:extLst>
              <a:ext uri="{FF2B5EF4-FFF2-40B4-BE49-F238E27FC236}">
                <a16:creationId xmlns:a16="http://schemas.microsoft.com/office/drawing/2014/main" id="{5BF43CE3-F971-4B3C-9E58-FEF1C4EACF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DC9298F-C230-4A85-9478-040EFA3B5E2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983305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2.jpe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4.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FE38F8A-74BC-44D9-BA3C-D822B02A0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4CC5787-2417-4D67-BC60-9A7D2AA56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16E505F-C9FE-466B-BA8A-3AD1E9B96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E081F-4352-4F18-BEDA-C66D1965C30F}" type="datetimeFigureOut">
              <a:rPr lang="zh-CN" altLang="en-US" smtClean="0"/>
              <a:t>2024/11/8</a:t>
            </a:fld>
            <a:endParaRPr lang="zh-CN" altLang="en-US"/>
          </a:p>
        </p:txBody>
      </p:sp>
      <p:sp>
        <p:nvSpPr>
          <p:cNvPr id="5" name="页脚占位符 4">
            <a:extLst>
              <a:ext uri="{FF2B5EF4-FFF2-40B4-BE49-F238E27FC236}">
                <a16:creationId xmlns:a16="http://schemas.microsoft.com/office/drawing/2014/main" id="{6AAA7661-D508-4955-A925-D418035FA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2B67076-C3C8-425C-81B3-923C0BE32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11129620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dirty="0"/>
          </a:p>
        </p:txBody>
      </p:sp>
      <p:sp>
        <p:nvSpPr>
          <p:cNvPr id="4" name="Rectangle 3">
            <a:extLst>
              <a:ext uri="{FF2B5EF4-FFF2-40B4-BE49-F238E27FC236}">
                <a16:creationId xmlns:a16="http://schemas.microsoft.com/office/drawing/2014/main" id="{6CBD5DB7-194E-4A45-833C-787C1694C717}"/>
              </a:ext>
            </a:extLst>
          </p:cNvPr>
          <p:cNvSpPr/>
          <p:nvPr userDrawn="1"/>
        </p:nvSpPr>
        <p:spPr>
          <a:xfrm>
            <a:off x="9331877" y="6500150"/>
            <a:ext cx="2752677" cy="256545"/>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67" b="0" i="1" dirty="0" err="1">
                <a:solidFill>
                  <a:srgbClr val="000000"/>
                </a:solidFill>
                <a:effectLst/>
                <a:latin typeface="+mn-lt"/>
              </a:rPr>
              <a:t>Hương</a:t>
            </a:r>
            <a:r>
              <a:rPr lang="en-US" sz="1067" b="0" i="1" dirty="0">
                <a:solidFill>
                  <a:srgbClr val="000000"/>
                </a:solidFill>
                <a:effectLst/>
                <a:latin typeface="+mn-lt"/>
              </a:rPr>
              <a:t> </a:t>
            </a:r>
            <a:r>
              <a:rPr lang="en-US" sz="1067" b="0" i="1" dirty="0" err="1">
                <a:solidFill>
                  <a:srgbClr val="000000"/>
                </a:solidFill>
                <a:effectLst/>
                <a:latin typeface="+mn-lt"/>
              </a:rPr>
              <a:t>Thảo</a:t>
            </a:r>
            <a:r>
              <a:rPr lang="en-US" sz="1067" b="0" i="1" dirty="0">
                <a:solidFill>
                  <a:srgbClr val="000000"/>
                </a:solidFill>
                <a:effectLst/>
                <a:latin typeface="+mn-lt"/>
              </a:rPr>
              <a:t>: tranthao121004@gmail.com</a:t>
            </a:r>
            <a:endParaRPr lang="vi-VN" sz="1067" i="1" dirty="0">
              <a:solidFill>
                <a:srgbClr val="000000"/>
              </a:solidFill>
              <a:latin typeface="+mn-lt"/>
            </a:endParaRPr>
          </a:p>
        </p:txBody>
      </p:sp>
    </p:spTree>
    <p:extLst>
      <p:ext uri="{BB962C8B-B14F-4D97-AF65-F5344CB8AC3E}">
        <p14:creationId xmlns:p14="http://schemas.microsoft.com/office/powerpoint/2010/main" val="1875040359"/>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6958FFC-099D-4B13-9000-F8DF1C7EE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CB03AA9-4FB2-4386-8364-C8F776151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D639A9-720A-4244-9F27-35E131010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48F6F-2428-462A-9C17-B471D69666C9}" type="datetimeFigureOut">
              <a:rPr lang="zh-CN" altLang="en-US" smtClean="0"/>
              <a:t>2024/11/8</a:t>
            </a:fld>
            <a:endParaRPr lang="zh-CN" altLang="en-US"/>
          </a:p>
        </p:txBody>
      </p:sp>
      <p:sp>
        <p:nvSpPr>
          <p:cNvPr id="5" name="页脚占位符 4">
            <a:extLst>
              <a:ext uri="{FF2B5EF4-FFF2-40B4-BE49-F238E27FC236}">
                <a16:creationId xmlns:a16="http://schemas.microsoft.com/office/drawing/2014/main" id="{9E9126D4-CD18-4BE2-8154-1176BFF42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198FFC2-8849-4A8F-92A7-893953972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BB-D116-4F5E-87A5-6486A7600B90}" type="slidenum">
              <a:rPr lang="zh-CN" altLang="en-US" smtClean="0"/>
              <a:t>‹#›</a:t>
            </a:fld>
            <a:endParaRPr lang="zh-CN" altLang="en-US"/>
          </a:p>
        </p:txBody>
      </p:sp>
      <p:sp>
        <p:nvSpPr>
          <p:cNvPr id="8" name="TextBox 7">
            <a:extLst>
              <a:ext uri="{FF2B5EF4-FFF2-40B4-BE49-F238E27FC236}">
                <a16:creationId xmlns:a16="http://schemas.microsoft.com/office/drawing/2014/main" id="{3F1A9FD9-B14A-4CE0-9ED0-AE2CA5DC5AF0}"/>
              </a:ext>
            </a:extLst>
          </p:cNvPr>
          <p:cNvSpPr txBox="1"/>
          <p:nvPr userDrawn="1"/>
        </p:nvSpPr>
        <p:spPr>
          <a:xfrm>
            <a:off x="8807694" y="0"/>
            <a:ext cx="6097464" cy="261610"/>
          </a:xfrm>
          <a:prstGeom prst="rect">
            <a:avLst/>
          </a:prstGeom>
          <a:noFill/>
        </p:spPr>
        <p:txBody>
          <a:bodyPr wrap="square">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4196279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95857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4.png"/><Relationship Id="rId11" Type="http://schemas.microsoft.com/office/2007/relationships/hdphoto" Target="../media/hdphoto4.wdp"/><Relationship Id="rId5" Type="http://schemas.microsoft.com/office/2007/relationships/hdphoto" Target="../media/hdphoto2.wdp"/><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35.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pic>
        <p:nvPicPr>
          <p:cNvPr id="38" name="图片 5">
            <a:extLst>
              <a:ext uri="{FF2B5EF4-FFF2-40B4-BE49-F238E27FC236}">
                <a16:creationId xmlns:a16="http://schemas.microsoft.com/office/drawing/2014/main" id="{79E211EE-A62B-4D25-8775-0D260B769A72}"/>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404759" y="772054"/>
            <a:ext cx="11709691" cy="5426981"/>
          </a:xfrm>
          <a:prstGeom prst="rect">
            <a:avLst/>
          </a:prstGeom>
          <a:effectLst>
            <a:outerShdw blurRad="50800" dist="63500" dir="5400000" sx="102000" sy="102000" algn="ctr" rotWithShape="0">
              <a:srgbClr val="000000">
                <a:alpha val="43137"/>
              </a:srgbClr>
            </a:outerShdw>
          </a:effectLst>
        </p:spPr>
      </p:pic>
      <p:pic>
        <p:nvPicPr>
          <p:cNvPr id="8" name="图片 7">
            <a:extLst>
              <a:ext uri="{FF2B5EF4-FFF2-40B4-BE49-F238E27FC236}">
                <a16:creationId xmlns:a16="http://schemas.microsoft.com/office/drawing/2014/main" id="{F4364527-9BA4-4EF3-BD6B-216A4DB2F5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3871" r="26743"/>
          <a:stretch/>
        </p:blipFill>
        <p:spPr>
          <a:xfrm>
            <a:off x="6814991" y="3472661"/>
            <a:ext cx="4612351" cy="3385339"/>
          </a:xfrm>
          <a:prstGeom prst="rect">
            <a:avLst/>
          </a:prstGeom>
        </p:spPr>
      </p:pic>
      <p:pic>
        <p:nvPicPr>
          <p:cNvPr id="9" name="图片 8">
            <a:extLst>
              <a:ext uri="{FF2B5EF4-FFF2-40B4-BE49-F238E27FC236}">
                <a16:creationId xmlns:a16="http://schemas.microsoft.com/office/drawing/2014/main" id="{F763C397-0C8D-4D4F-80DF-05F146F625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3871" r="26743"/>
          <a:stretch/>
        </p:blipFill>
        <p:spPr>
          <a:xfrm flipH="1">
            <a:off x="8925388" y="4535459"/>
            <a:ext cx="3189062" cy="2340684"/>
          </a:xfrm>
          <a:prstGeom prst="rect">
            <a:avLst/>
          </a:prstGeom>
        </p:spPr>
      </p:pic>
      <p:pic>
        <p:nvPicPr>
          <p:cNvPr id="11" name="图片 10">
            <a:extLst>
              <a:ext uri="{FF2B5EF4-FFF2-40B4-BE49-F238E27FC236}">
                <a16:creationId xmlns:a16="http://schemas.microsoft.com/office/drawing/2014/main" id="{CFBE018C-B768-45ED-AB07-13AC4723ED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464" r="71083" b="46860"/>
          <a:stretch/>
        </p:blipFill>
        <p:spPr>
          <a:xfrm>
            <a:off x="481487" y="658251"/>
            <a:ext cx="3406282" cy="3495660"/>
          </a:xfrm>
          <a:prstGeom prst="rect">
            <a:avLst/>
          </a:prstGeom>
        </p:spPr>
      </p:pic>
      <p:pic>
        <p:nvPicPr>
          <p:cNvPr id="36" name="图片 35">
            <a:extLst>
              <a:ext uri="{FF2B5EF4-FFF2-40B4-BE49-F238E27FC236}">
                <a16:creationId xmlns:a16="http://schemas.microsoft.com/office/drawing/2014/main" id="{16AB0A7D-D719-4E7F-AFEB-80B3966410CF}"/>
              </a:ext>
            </a:extLst>
          </p:cNvPr>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p:blipFill>
        <p:spPr>
          <a:xfrm rot="20680750">
            <a:off x="7829320" y="1456899"/>
            <a:ext cx="1935225" cy="2873962"/>
          </a:xfrm>
          <a:prstGeom prst="rect">
            <a:avLst/>
          </a:prstGeom>
        </p:spPr>
      </p:pic>
      <p:sp>
        <p:nvSpPr>
          <p:cNvPr id="2" name="Rectangle 1">
            <a:extLst>
              <a:ext uri="{FF2B5EF4-FFF2-40B4-BE49-F238E27FC236}">
                <a16:creationId xmlns:a16="http://schemas.microsoft.com/office/drawing/2014/main" id="{8E7854D3-9C9C-4370-ABE5-4B27E2737DD0}"/>
              </a:ext>
            </a:extLst>
          </p:cNvPr>
          <p:cNvSpPr/>
          <p:nvPr/>
        </p:nvSpPr>
        <p:spPr>
          <a:xfrm>
            <a:off x="1754650" y="2566480"/>
            <a:ext cx="6900881" cy="280076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Nói</a:t>
            </a:r>
            <a:r>
              <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và</a:t>
            </a:r>
            <a:r>
              <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nghe</a:t>
            </a:r>
            <a:endPar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dirty="0">
                <a:ln w="22225">
                  <a:solidFill>
                    <a:srgbClr val="ED7D31"/>
                  </a:solidFill>
                  <a:prstDash val="solid"/>
                </a:ln>
                <a:solidFill>
                  <a:srgbClr val="002060"/>
                </a:solidFill>
                <a:latin typeface="Arial" panose="020B0604020202020204" pitchFamily="34" charset="0"/>
                <a:ea typeface="Arial-Rounded" panose="020B0500000000000000" pitchFamily="34" charset="0"/>
                <a:cs typeface="Arial" panose="020B0604020202020204" pitchFamily="34" charset="0"/>
              </a:rPr>
              <a:t>(t4)</a:t>
            </a:r>
            <a:endPar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194580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750"/>
                                        <p:tgtEl>
                                          <p:spTgt spid="38"/>
                                        </p:tgtEl>
                                      </p:cBhvr>
                                    </p:animEffect>
                                    <p:anim calcmode="lin" valueType="num">
                                      <p:cBhvr>
                                        <p:cTn id="24" dur="750" fill="hold"/>
                                        <p:tgtEl>
                                          <p:spTgt spid="38"/>
                                        </p:tgtEl>
                                        <p:attrNameLst>
                                          <p:attrName>ppt_x</p:attrName>
                                        </p:attrNameLst>
                                      </p:cBhvr>
                                      <p:tavLst>
                                        <p:tav tm="0">
                                          <p:val>
                                            <p:strVal val="#ppt_x"/>
                                          </p:val>
                                        </p:tav>
                                        <p:tav tm="100000">
                                          <p:val>
                                            <p:strVal val="#ppt_x"/>
                                          </p:val>
                                        </p:tav>
                                      </p:tavLst>
                                    </p:anim>
                                    <p:anim calcmode="lin" valueType="num">
                                      <p:cBhvr>
                                        <p:cTn id="25" dur="7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20210409090849_wm_shs-tieng-viet-2-tap-1">
            <a:extLst>
              <a:ext uri="{FF2B5EF4-FFF2-40B4-BE49-F238E27FC236}">
                <a16:creationId xmlns:a16="http://schemas.microsoft.com/office/drawing/2014/main" id="{8DEA978D-08F6-406B-B164-7E2C0E6E37B1}"/>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566" t="46064" r="3516" b="21032"/>
          <a:stretch/>
        </p:blipFill>
        <p:spPr bwMode="auto">
          <a:xfrm>
            <a:off x="2189546" y="1680487"/>
            <a:ext cx="7812907" cy="3947955"/>
          </a:xfrm>
          <a:prstGeom prst="roundRect">
            <a:avLst>
              <a:gd name="adj" fmla="val 37665"/>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92D404A0-87AB-4D88-85CF-B39F6132AE60}"/>
              </a:ext>
            </a:extLst>
          </p:cNvPr>
          <p:cNvSpPr txBox="1"/>
          <p:nvPr/>
        </p:nvSpPr>
        <p:spPr>
          <a:xfrm>
            <a:off x="1935332" y="650652"/>
            <a:ext cx="8580527" cy="730200"/>
          </a:xfrm>
          <a:prstGeom prst="rect">
            <a:avLst/>
          </a:prstGeom>
          <a:noFill/>
        </p:spPr>
        <p:txBody>
          <a:bodyPr wrap="square" rtlCol="0">
            <a:spAutoFit/>
          </a:bodyPr>
          <a:lstStyle/>
          <a:p>
            <a:pPr algn="just">
              <a:lnSpc>
                <a:spcPct val="150000"/>
              </a:lnSpc>
            </a:pPr>
            <a:r>
              <a:rPr lang="en-US" sz="3200" b="1" dirty="0">
                <a:latin typeface="Arial-Rounded" panose="020B0500000000000000" pitchFamily="34" charset="0"/>
                <a:ea typeface="Arial-Rounded" panose="020B0500000000000000" pitchFamily="34" charset="0"/>
                <a:cs typeface="Arial-Rounded" panose="020B0500000000000000" pitchFamily="34" charset="0"/>
              </a:rPr>
              <a:t>1. </a:t>
            </a:r>
            <a:r>
              <a:rPr lang="en-US" sz="3200" dirty="0" err="1">
                <a:latin typeface="Arial-Rounded" panose="020B0500000000000000" pitchFamily="34" charset="0"/>
                <a:ea typeface="Arial-Rounded" panose="020B0500000000000000" pitchFamily="34" charset="0"/>
                <a:cs typeface="Arial-Rounded" panose="020B0500000000000000" pitchFamily="34" charset="0"/>
              </a:rPr>
              <a:t>Nói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điều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em</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thích</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về</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trường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em</a:t>
            </a:r>
            <a:r>
              <a:rPr lang="en-US" sz="3200" dirty="0">
                <a:latin typeface="Arial-Rounded" panose="020B0500000000000000" pitchFamily="34" charset="0"/>
                <a:ea typeface="Arial-Rounded" panose="020B0500000000000000" pitchFamily="34" charset="0"/>
                <a:cs typeface="Arial-Rounded" panose="020B0500000000000000" pitchFamily="34" charset="0"/>
              </a:rPr>
              <a:t>.</a:t>
            </a:r>
            <a:endParaRPr lang="vi-VN" sz="32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681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38CBB3C-CEC5-4B23-A4BD-798CF69AF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919148" y="-2433011"/>
            <a:ext cx="6349846" cy="11655706"/>
          </a:xfrm>
          <a:prstGeom prst="rect">
            <a:avLst/>
          </a:prstGeom>
        </p:spPr>
      </p:pic>
      <p:grpSp>
        <p:nvGrpSpPr>
          <p:cNvPr id="7" name="Group 6">
            <a:extLst>
              <a:ext uri="{FF2B5EF4-FFF2-40B4-BE49-F238E27FC236}">
                <a16:creationId xmlns:a16="http://schemas.microsoft.com/office/drawing/2014/main" id="{CD956C0E-90AA-48E3-819B-56AE5A1E07AE}"/>
              </a:ext>
            </a:extLst>
          </p:cNvPr>
          <p:cNvGrpSpPr/>
          <p:nvPr/>
        </p:nvGrpSpPr>
        <p:grpSpPr>
          <a:xfrm>
            <a:off x="694262" y="422875"/>
            <a:ext cx="9720754" cy="5004207"/>
            <a:chOff x="768927" y="1641595"/>
            <a:chExt cx="5340928" cy="2511698"/>
          </a:xfrm>
        </p:grpSpPr>
        <p:grpSp>
          <p:nvGrpSpPr>
            <p:cNvPr id="8" name="Group 7">
              <a:extLst>
                <a:ext uri="{FF2B5EF4-FFF2-40B4-BE49-F238E27FC236}">
                  <a16:creationId xmlns:a16="http://schemas.microsoft.com/office/drawing/2014/main" id="{DE1F0A80-291E-4A1D-9B4D-9D60465C3C1E}"/>
                </a:ext>
              </a:extLst>
            </p:cNvPr>
            <p:cNvGrpSpPr/>
            <p:nvPr/>
          </p:nvGrpSpPr>
          <p:grpSpPr>
            <a:xfrm>
              <a:off x="768927" y="1641595"/>
              <a:ext cx="5340928" cy="2511698"/>
              <a:chOff x="768927" y="1641595"/>
              <a:chExt cx="5340928" cy="2511698"/>
            </a:xfrm>
          </p:grpSpPr>
          <p:sp>
            <p:nvSpPr>
              <p:cNvPr id="10" name="Rectangle 14">
                <a:extLst>
                  <a:ext uri="{FF2B5EF4-FFF2-40B4-BE49-F238E27FC236}">
                    <a16:creationId xmlns:a16="http://schemas.microsoft.com/office/drawing/2014/main" id="{1AFF2123-F7D9-48A1-BC36-6802FAB2625D}"/>
                  </a:ext>
                </a:extLst>
              </p:cNvPr>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Google Shape;1251;p47">
                <a:extLst>
                  <a:ext uri="{FF2B5EF4-FFF2-40B4-BE49-F238E27FC236}">
                    <a16:creationId xmlns:a16="http://schemas.microsoft.com/office/drawing/2014/main" id="{F054B25E-0DAC-4C37-9AD0-F38DF8A5E011}"/>
                  </a:ext>
                </a:extLst>
              </p:cNvPr>
              <p:cNvGrpSpPr/>
              <p:nvPr/>
            </p:nvGrpSpPr>
            <p:grpSpPr>
              <a:xfrm>
                <a:off x="768927" y="1641595"/>
                <a:ext cx="5340928" cy="2511698"/>
                <a:chOff x="4875791" y="946666"/>
                <a:chExt cx="1252993" cy="1443671"/>
              </a:xfrm>
            </p:grpSpPr>
            <p:sp>
              <p:nvSpPr>
                <p:cNvPr id="13" name="Google Shape;1252;p47">
                  <a:extLst>
                    <a:ext uri="{FF2B5EF4-FFF2-40B4-BE49-F238E27FC236}">
                      <a16:creationId xmlns:a16="http://schemas.microsoft.com/office/drawing/2014/main" id="{032195D8-986E-40A4-B2EF-AAD7AC77BA40}"/>
                    </a:ext>
                  </a:extLst>
                </p:cNvPr>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Google Shape;1253;p47">
                  <a:extLst>
                    <a:ext uri="{FF2B5EF4-FFF2-40B4-BE49-F238E27FC236}">
                      <a16:creationId xmlns:a16="http://schemas.microsoft.com/office/drawing/2014/main" id="{750C6B5E-4BA5-4FA1-A987-1D9F14DFF657}"/>
                    </a:ext>
                  </a:extLst>
                </p:cNvPr>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Google Shape;1254;p47">
                  <a:extLst>
                    <a:ext uri="{FF2B5EF4-FFF2-40B4-BE49-F238E27FC236}">
                      <a16:creationId xmlns:a16="http://schemas.microsoft.com/office/drawing/2014/main" id="{6119B4D8-C9CC-406E-8B13-1384D7154748}"/>
                    </a:ext>
                  </a:extLst>
                </p:cNvPr>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a:latin typeface="Arial-Rounded" panose="020B0500000000000000" pitchFamily="34" charset="0"/>
                      <a:ea typeface="Arial-Rounded" panose="020B0500000000000000" pitchFamily="34" charset="0"/>
                      <a:cs typeface="Arial-Rounded" panose="020B0500000000000000" pitchFamily="34" charset="0"/>
                    </a:rPr>
                    <a:t>   </a:t>
                  </a:r>
                  <a:endParaRPr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Google Shape;1255;p47">
                  <a:extLst>
                    <a:ext uri="{FF2B5EF4-FFF2-40B4-BE49-F238E27FC236}">
                      <a16:creationId xmlns:a16="http://schemas.microsoft.com/office/drawing/2014/main" id="{0B06D565-A1C4-43E1-B519-83A792ABD279}"/>
                    </a:ext>
                  </a:extLst>
                </p:cNvPr>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Google Shape;1256;p47">
                  <a:extLst>
                    <a:ext uri="{FF2B5EF4-FFF2-40B4-BE49-F238E27FC236}">
                      <a16:creationId xmlns:a16="http://schemas.microsoft.com/office/drawing/2014/main" id="{CE14EA32-CFB4-4243-BC92-E2C51EA0C140}"/>
                    </a:ext>
                  </a:extLst>
                </p:cNvPr>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Google Shape;1257;p47">
                  <a:extLst>
                    <a:ext uri="{FF2B5EF4-FFF2-40B4-BE49-F238E27FC236}">
                      <a16:creationId xmlns:a16="http://schemas.microsoft.com/office/drawing/2014/main" id="{5001B404-4DBE-470A-9D7A-01ADC62D8B00}"/>
                    </a:ext>
                  </a:extLst>
                </p:cNvPr>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Google Shape;1258;p47">
                  <a:extLst>
                    <a:ext uri="{FF2B5EF4-FFF2-40B4-BE49-F238E27FC236}">
                      <a16:creationId xmlns:a16="http://schemas.microsoft.com/office/drawing/2014/main" id="{5A008512-29B8-4C2D-AB44-E97E3C350D7D}"/>
                    </a:ext>
                  </a:extLst>
                </p:cNvPr>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Google Shape;1259;p47">
                  <a:extLst>
                    <a:ext uri="{FF2B5EF4-FFF2-40B4-BE49-F238E27FC236}">
                      <a16:creationId xmlns:a16="http://schemas.microsoft.com/office/drawing/2014/main" id="{F8310855-1EDB-4C78-8406-0FC349B0E1A2}"/>
                    </a:ext>
                  </a:extLst>
                </p:cNvPr>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Google Shape;1260;p47">
                  <a:extLst>
                    <a:ext uri="{FF2B5EF4-FFF2-40B4-BE49-F238E27FC236}">
                      <a16:creationId xmlns:a16="http://schemas.microsoft.com/office/drawing/2014/main" id="{3D6FCF4A-792C-48FB-B1CB-7EBC897F7376}"/>
                    </a:ext>
                  </a:extLst>
                </p:cNvPr>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Google Shape;1261;p47">
                  <a:extLst>
                    <a:ext uri="{FF2B5EF4-FFF2-40B4-BE49-F238E27FC236}">
                      <a16:creationId xmlns:a16="http://schemas.microsoft.com/office/drawing/2014/main" id="{4B13DAE6-8246-4746-B4E8-6999BADF18C5}"/>
                    </a:ext>
                  </a:extLst>
                </p:cNvPr>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2" name="Rectangle 14">
                <a:extLst>
                  <a:ext uri="{FF2B5EF4-FFF2-40B4-BE49-F238E27FC236}">
                    <a16:creationId xmlns:a16="http://schemas.microsoft.com/office/drawing/2014/main" id="{B5F79EED-BC4B-4E96-8004-E5B528F943CD}"/>
                  </a:ext>
                </a:extLst>
              </p:cNvPr>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9" name="TextBox 8">
              <a:extLst>
                <a:ext uri="{FF2B5EF4-FFF2-40B4-BE49-F238E27FC236}">
                  <a16:creationId xmlns:a16="http://schemas.microsoft.com/office/drawing/2014/main" id="{E589E13A-6E79-49A9-84E7-2A3B89CD4970}"/>
                </a:ext>
              </a:extLst>
            </p:cNvPr>
            <p:cNvSpPr txBox="1"/>
            <p:nvPr/>
          </p:nvSpPr>
          <p:spPr>
            <a:xfrm>
              <a:off x="2978765" y="1791860"/>
              <a:ext cx="1129909" cy="355300"/>
            </a:xfrm>
            <a:prstGeom prst="rect">
              <a:avLst/>
            </a:prstGeom>
            <a:noFill/>
          </p:spPr>
          <p:txBody>
            <a:bodyPr wrap="square" rtlCol="0">
              <a:spAutoFit/>
            </a:bodyP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Gợi</a:t>
              </a:r>
              <a:r>
                <a:rPr lang="en-US" sz="4000" dirty="0">
                  <a:latin typeface="Arial-Rounded" panose="020B0500000000000000" pitchFamily="34" charset="0"/>
                  <a:ea typeface="Arial-Rounded" panose="020B0500000000000000" pitchFamily="34" charset="0"/>
                  <a:cs typeface="Arial-Rounded" panose="020B0500000000000000" pitchFamily="34" charset="0"/>
                </a:rPr>
                <a:t> ý</a:t>
              </a:r>
            </a:p>
          </p:txBody>
        </p:sp>
      </p:grpSp>
      <p:sp>
        <p:nvSpPr>
          <p:cNvPr id="51" name="TextBox 50">
            <a:extLst>
              <a:ext uri="{FF2B5EF4-FFF2-40B4-BE49-F238E27FC236}">
                <a16:creationId xmlns:a16="http://schemas.microsoft.com/office/drawing/2014/main" id="{ABFB5D9F-6676-45CA-BC65-3CFC498FE9AD}"/>
              </a:ext>
            </a:extLst>
          </p:cNvPr>
          <p:cNvSpPr txBox="1"/>
          <p:nvPr/>
        </p:nvSpPr>
        <p:spPr>
          <a:xfrm>
            <a:off x="1594772" y="2039831"/>
            <a:ext cx="8877780" cy="2589491"/>
          </a:xfrm>
          <a:prstGeom prst="rect">
            <a:avLst/>
          </a:prstGeom>
          <a:noFill/>
        </p:spPr>
        <p:txBody>
          <a:bodyPr wrap="square" rtlCol="0">
            <a:spAutoFit/>
          </a:bodyPr>
          <a:lstStyle/>
          <a:p>
            <a:pPr algn="just">
              <a:lnSpc>
                <a:spcPct val="150000"/>
              </a:lnSpc>
            </a:pP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Trường</a:t>
            </a:r>
            <a:r>
              <a:rPr lang="en-US" sz="2800" dirty="0">
                <a:latin typeface="Arial-Rounded" panose="020B0500000000000000" pitchFamily="34" charset="0"/>
                <a:ea typeface="Arial-Rounded" panose="020B0500000000000000" pitchFamily="34" charset="0"/>
                <a:cs typeface="Arial-Rounded" panose="020B0500000000000000" pitchFamily="34" charset="0"/>
              </a:rPr>
              <a:t> con </a:t>
            </a:r>
            <a:r>
              <a:rPr lang="en-US" sz="2800" dirty="0" err="1">
                <a:latin typeface="Arial-Rounded" panose="020B0500000000000000" pitchFamily="34" charset="0"/>
                <a:ea typeface="Arial-Rounded" panose="020B0500000000000000" pitchFamily="34" charset="0"/>
                <a:cs typeface="Arial-Rounded" panose="020B0500000000000000" pitchFamily="34" charset="0"/>
              </a:rPr>
              <a:t>tên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là</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gì</a:t>
            </a:r>
            <a:r>
              <a:rPr lang="en-US" sz="2800" dirty="0">
                <a:latin typeface="Arial-Rounded" panose="020B0500000000000000" pitchFamily="34" charset="0"/>
                <a:ea typeface="Arial-Rounded" panose="020B0500000000000000" pitchFamily="34" charset="0"/>
                <a:cs typeface="Arial-Rounded" panose="020B0500000000000000" pitchFamily="34" charset="0"/>
              </a:rPr>
              <a:t>? Ở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đâu</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a:p>
            <a:pPr algn="just">
              <a:lnSpc>
                <a:spcPct val="150000"/>
              </a:lnSpc>
            </a:pP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Điều</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gì</a:t>
            </a:r>
            <a:r>
              <a:rPr lang="en-US" sz="2800" dirty="0">
                <a:latin typeface="Arial-Rounded" panose="020B0500000000000000" pitchFamily="34" charset="0"/>
                <a:ea typeface="Arial-Rounded" panose="020B0500000000000000" pitchFamily="34" charset="0"/>
                <a:cs typeface="Arial-Rounded" panose="020B0500000000000000" pitchFamily="34" charset="0"/>
              </a:rPr>
              <a:t> con </a:t>
            </a:r>
            <a:r>
              <a:rPr lang="en-US" sz="2800" dirty="0" err="1">
                <a:latin typeface="Arial-Rounded" panose="020B0500000000000000" pitchFamily="34" charset="0"/>
                <a:ea typeface="Arial-Rounded" panose="020B0500000000000000" pitchFamily="34" charset="0"/>
                <a:cs typeface="Arial-Rounded" panose="020B0500000000000000" pitchFamily="34" charset="0"/>
              </a:rPr>
              <a:t>cảm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thấy</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yêu</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thích</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muốn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đến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trường</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a:p>
            <a:pPr algn="just">
              <a:lnSpc>
                <a:spcPct val="150000"/>
              </a:lnSpc>
            </a:pPr>
            <a:r>
              <a:rPr lang="en-US" sz="2800" dirty="0">
                <a:latin typeface="Arial-Rounded" panose="020B0500000000000000" pitchFamily="34" charset="0"/>
                <a:ea typeface="Arial-Rounded" panose="020B0500000000000000" pitchFamily="34" charset="0"/>
                <a:cs typeface="Arial-Rounded" panose="020B0500000000000000" pitchFamily="34" charset="0"/>
              </a:rPr>
              <a:t>      +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Địa</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điểm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sân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bóng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khu</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vui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chơi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phòng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học</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a:p>
            <a:pPr algn="just">
              <a:lnSpc>
                <a:spcPct val="150000"/>
              </a:lnSpc>
            </a:pPr>
            <a:r>
              <a:rPr lang="en-US" sz="2800" dirty="0">
                <a:latin typeface="Arial-Rounded" panose="020B0500000000000000" pitchFamily="34" charset="0"/>
                <a:ea typeface="Arial-Rounded" panose="020B0500000000000000" pitchFamily="34" charset="0"/>
                <a:cs typeface="Arial-Rounded" panose="020B0500000000000000" pitchFamily="34" charset="0"/>
              </a:rPr>
              <a:t>       + </a:t>
            </a:r>
            <a:r>
              <a:rPr lang="en-US" sz="2800" dirty="0" err="1">
                <a:latin typeface="Arial-Rounded" panose="020B0500000000000000" pitchFamily="34" charset="0"/>
                <a:ea typeface="Arial-Rounded" panose="020B0500000000000000" pitchFamily="34" charset="0"/>
                <a:cs typeface="Arial-Rounded" panose="020B0500000000000000" pitchFamily="34" charset="0"/>
              </a:rPr>
              <a:t>Hoạt</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động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học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tập</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ăn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trưa</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ngoại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khóa</a:t>
            </a:r>
            <a:r>
              <a:rPr lang="en-US" sz="2800" dirty="0">
                <a:latin typeface="Arial-Rounded" panose="020B0500000000000000" pitchFamily="34" charset="0"/>
                <a:ea typeface="Arial-Rounded" panose="020B0500000000000000" pitchFamily="34" charset="0"/>
                <a:cs typeface="Arial-Rounded" panose="020B0500000000000000" pitchFamily="34" charset="0"/>
              </a:rPr>
              <a:t>,…</a:t>
            </a:r>
            <a:endParaRPr lang="vi-VN" sz="28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918094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38CBB3C-CEC5-4B23-A4BD-798CF69AF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919148" y="-2433011"/>
            <a:ext cx="6349846" cy="11655706"/>
          </a:xfrm>
          <a:prstGeom prst="rect">
            <a:avLst/>
          </a:prstGeom>
        </p:spPr>
      </p:pic>
      <p:grpSp>
        <p:nvGrpSpPr>
          <p:cNvPr id="7" name="Group 6">
            <a:extLst>
              <a:ext uri="{FF2B5EF4-FFF2-40B4-BE49-F238E27FC236}">
                <a16:creationId xmlns:a16="http://schemas.microsoft.com/office/drawing/2014/main" id="{CD956C0E-90AA-48E3-819B-56AE5A1E07AE}"/>
              </a:ext>
            </a:extLst>
          </p:cNvPr>
          <p:cNvGrpSpPr/>
          <p:nvPr/>
        </p:nvGrpSpPr>
        <p:grpSpPr>
          <a:xfrm>
            <a:off x="694262" y="422875"/>
            <a:ext cx="9720754" cy="5004207"/>
            <a:chOff x="768927" y="1641595"/>
            <a:chExt cx="5340928" cy="2511698"/>
          </a:xfrm>
        </p:grpSpPr>
        <p:grpSp>
          <p:nvGrpSpPr>
            <p:cNvPr id="8" name="Group 7">
              <a:extLst>
                <a:ext uri="{FF2B5EF4-FFF2-40B4-BE49-F238E27FC236}">
                  <a16:creationId xmlns:a16="http://schemas.microsoft.com/office/drawing/2014/main" id="{DE1F0A80-291E-4A1D-9B4D-9D60465C3C1E}"/>
                </a:ext>
              </a:extLst>
            </p:cNvPr>
            <p:cNvGrpSpPr/>
            <p:nvPr/>
          </p:nvGrpSpPr>
          <p:grpSpPr>
            <a:xfrm>
              <a:off x="768927" y="1641595"/>
              <a:ext cx="5340928" cy="2511698"/>
              <a:chOff x="768927" y="1641595"/>
              <a:chExt cx="5340928" cy="2511698"/>
            </a:xfrm>
          </p:grpSpPr>
          <p:sp>
            <p:nvSpPr>
              <p:cNvPr id="10" name="Rectangle 14">
                <a:extLst>
                  <a:ext uri="{FF2B5EF4-FFF2-40B4-BE49-F238E27FC236}">
                    <a16:creationId xmlns:a16="http://schemas.microsoft.com/office/drawing/2014/main" id="{1AFF2123-F7D9-48A1-BC36-6802FAB2625D}"/>
                  </a:ext>
                </a:extLst>
              </p:cNvPr>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Google Shape;1251;p47">
                <a:extLst>
                  <a:ext uri="{FF2B5EF4-FFF2-40B4-BE49-F238E27FC236}">
                    <a16:creationId xmlns:a16="http://schemas.microsoft.com/office/drawing/2014/main" id="{F054B25E-0DAC-4C37-9AD0-F38DF8A5E011}"/>
                  </a:ext>
                </a:extLst>
              </p:cNvPr>
              <p:cNvGrpSpPr/>
              <p:nvPr/>
            </p:nvGrpSpPr>
            <p:grpSpPr>
              <a:xfrm>
                <a:off x="768927" y="1641595"/>
                <a:ext cx="5340928" cy="2511698"/>
                <a:chOff x="4875791" y="946666"/>
                <a:chExt cx="1252993" cy="1443671"/>
              </a:xfrm>
            </p:grpSpPr>
            <p:sp>
              <p:nvSpPr>
                <p:cNvPr id="13" name="Google Shape;1252;p47">
                  <a:extLst>
                    <a:ext uri="{FF2B5EF4-FFF2-40B4-BE49-F238E27FC236}">
                      <a16:creationId xmlns:a16="http://schemas.microsoft.com/office/drawing/2014/main" id="{032195D8-986E-40A4-B2EF-AAD7AC77BA40}"/>
                    </a:ext>
                  </a:extLst>
                </p:cNvPr>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Google Shape;1253;p47">
                  <a:extLst>
                    <a:ext uri="{FF2B5EF4-FFF2-40B4-BE49-F238E27FC236}">
                      <a16:creationId xmlns:a16="http://schemas.microsoft.com/office/drawing/2014/main" id="{750C6B5E-4BA5-4FA1-A987-1D9F14DFF657}"/>
                    </a:ext>
                  </a:extLst>
                </p:cNvPr>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Google Shape;1254;p47">
                  <a:extLst>
                    <a:ext uri="{FF2B5EF4-FFF2-40B4-BE49-F238E27FC236}">
                      <a16:creationId xmlns:a16="http://schemas.microsoft.com/office/drawing/2014/main" id="{6119B4D8-C9CC-406E-8B13-1384D7154748}"/>
                    </a:ext>
                  </a:extLst>
                </p:cNvPr>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a:latin typeface="Arial-Rounded" panose="020B0500000000000000" pitchFamily="34" charset="0"/>
                      <a:ea typeface="Arial-Rounded" panose="020B0500000000000000" pitchFamily="34" charset="0"/>
                      <a:cs typeface="Arial-Rounded" panose="020B0500000000000000" pitchFamily="34" charset="0"/>
                    </a:rPr>
                    <a:t>   </a:t>
                  </a:r>
                  <a:endParaRPr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Google Shape;1255;p47">
                  <a:extLst>
                    <a:ext uri="{FF2B5EF4-FFF2-40B4-BE49-F238E27FC236}">
                      <a16:creationId xmlns:a16="http://schemas.microsoft.com/office/drawing/2014/main" id="{0B06D565-A1C4-43E1-B519-83A792ABD279}"/>
                    </a:ext>
                  </a:extLst>
                </p:cNvPr>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Google Shape;1256;p47">
                  <a:extLst>
                    <a:ext uri="{FF2B5EF4-FFF2-40B4-BE49-F238E27FC236}">
                      <a16:creationId xmlns:a16="http://schemas.microsoft.com/office/drawing/2014/main" id="{CE14EA32-CFB4-4243-BC92-E2C51EA0C140}"/>
                    </a:ext>
                  </a:extLst>
                </p:cNvPr>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Google Shape;1257;p47">
                  <a:extLst>
                    <a:ext uri="{FF2B5EF4-FFF2-40B4-BE49-F238E27FC236}">
                      <a16:creationId xmlns:a16="http://schemas.microsoft.com/office/drawing/2014/main" id="{5001B404-4DBE-470A-9D7A-01ADC62D8B00}"/>
                    </a:ext>
                  </a:extLst>
                </p:cNvPr>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Google Shape;1258;p47">
                  <a:extLst>
                    <a:ext uri="{FF2B5EF4-FFF2-40B4-BE49-F238E27FC236}">
                      <a16:creationId xmlns:a16="http://schemas.microsoft.com/office/drawing/2014/main" id="{5A008512-29B8-4C2D-AB44-E97E3C350D7D}"/>
                    </a:ext>
                  </a:extLst>
                </p:cNvPr>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Google Shape;1259;p47">
                  <a:extLst>
                    <a:ext uri="{FF2B5EF4-FFF2-40B4-BE49-F238E27FC236}">
                      <a16:creationId xmlns:a16="http://schemas.microsoft.com/office/drawing/2014/main" id="{F8310855-1EDB-4C78-8406-0FC349B0E1A2}"/>
                    </a:ext>
                  </a:extLst>
                </p:cNvPr>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Google Shape;1260;p47">
                  <a:extLst>
                    <a:ext uri="{FF2B5EF4-FFF2-40B4-BE49-F238E27FC236}">
                      <a16:creationId xmlns:a16="http://schemas.microsoft.com/office/drawing/2014/main" id="{3D6FCF4A-792C-48FB-B1CB-7EBC897F7376}"/>
                    </a:ext>
                  </a:extLst>
                </p:cNvPr>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Google Shape;1261;p47">
                  <a:extLst>
                    <a:ext uri="{FF2B5EF4-FFF2-40B4-BE49-F238E27FC236}">
                      <a16:creationId xmlns:a16="http://schemas.microsoft.com/office/drawing/2014/main" id="{4B13DAE6-8246-4746-B4E8-6999BADF18C5}"/>
                    </a:ext>
                  </a:extLst>
                </p:cNvPr>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2" name="Rectangle 14">
                <a:extLst>
                  <a:ext uri="{FF2B5EF4-FFF2-40B4-BE49-F238E27FC236}">
                    <a16:creationId xmlns:a16="http://schemas.microsoft.com/office/drawing/2014/main" id="{B5F79EED-BC4B-4E96-8004-E5B528F943CD}"/>
                  </a:ext>
                </a:extLst>
              </p:cNvPr>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9" name="TextBox 8">
              <a:extLst>
                <a:ext uri="{FF2B5EF4-FFF2-40B4-BE49-F238E27FC236}">
                  <a16:creationId xmlns:a16="http://schemas.microsoft.com/office/drawing/2014/main" id="{E589E13A-6E79-49A9-84E7-2A3B89CD4970}"/>
                </a:ext>
              </a:extLst>
            </p:cNvPr>
            <p:cNvSpPr txBox="1"/>
            <p:nvPr/>
          </p:nvSpPr>
          <p:spPr>
            <a:xfrm>
              <a:off x="2978765" y="1791860"/>
              <a:ext cx="1129909" cy="355300"/>
            </a:xfrm>
            <a:prstGeom prst="rect">
              <a:avLst/>
            </a:prstGeom>
            <a:noFill/>
          </p:spPr>
          <p:txBody>
            <a:bodyPr wrap="square" rtlCol="0">
              <a:spAutoFit/>
            </a:bodyP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Gợi</a:t>
              </a:r>
              <a:r>
                <a:rPr lang="en-US" sz="4000" dirty="0">
                  <a:latin typeface="Arial-Rounded" panose="020B0500000000000000" pitchFamily="34" charset="0"/>
                  <a:ea typeface="Arial-Rounded" panose="020B0500000000000000" pitchFamily="34" charset="0"/>
                  <a:cs typeface="Arial-Rounded" panose="020B0500000000000000" pitchFamily="34" charset="0"/>
                </a:rPr>
                <a:t> ý</a:t>
              </a:r>
            </a:p>
          </p:txBody>
        </p:sp>
      </p:grpSp>
      <p:sp>
        <p:nvSpPr>
          <p:cNvPr id="51" name="TextBox 50">
            <a:extLst>
              <a:ext uri="{FF2B5EF4-FFF2-40B4-BE49-F238E27FC236}">
                <a16:creationId xmlns:a16="http://schemas.microsoft.com/office/drawing/2014/main" id="{ABFB5D9F-6676-45CA-BC65-3CFC498FE9AD}"/>
              </a:ext>
            </a:extLst>
          </p:cNvPr>
          <p:cNvSpPr txBox="1"/>
          <p:nvPr/>
        </p:nvSpPr>
        <p:spPr>
          <a:xfrm>
            <a:off x="1410231" y="1732847"/>
            <a:ext cx="8288816" cy="3323987"/>
          </a:xfrm>
          <a:prstGeom prst="rect">
            <a:avLst/>
          </a:prstGeom>
          <a:noFill/>
        </p:spPr>
        <p:txBody>
          <a:bodyPr wrap="square" rtlCol="0">
            <a:spAutoFit/>
          </a:bodyPr>
          <a:lstStyle/>
          <a:p>
            <a:pPr algn="just">
              <a:lnSpc>
                <a:spcPct val="150000"/>
              </a:lnSpc>
            </a:pPr>
            <a:r>
              <a:rPr lang="en-US" sz="2800" smtClean="0">
                <a:latin typeface="Arial-Rounded" panose="020B0500000000000000" pitchFamily="34" charset="0"/>
                <a:ea typeface="Arial-Rounded" panose="020B0500000000000000" pitchFamily="34" charset="0"/>
                <a:cs typeface="Arial-Rounded" panose="020B0500000000000000" pitchFamily="34" charset="0"/>
              </a:rPr>
              <a:t>      </a:t>
            </a:r>
            <a:r>
              <a:rPr lang="en-US" sz="280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Trường em là trường Tiểu học Giang Biên, nằm bên bờ sông Đuống. Trường em rất to và đẹp. Sân trường rộng rãi, có nhiều cây che bóng mát và cây hoa. Các lớp học rộng rãi, thoáng mát. Em thích đến trường để học tập và vui chơi cùng các bạn. </a:t>
            </a:r>
            <a:endParaRPr lang="en-US"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670229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38CBB3C-CEC5-4B23-A4BD-798CF69AF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919148" y="-2433011"/>
            <a:ext cx="6349846" cy="11655706"/>
          </a:xfrm>
          <a:prstGeom prst="rect">
            <a:avLst/>
          </a:prstGeom>
        </p:spPr>
      </p:pic>
      <p:sp>
        <p:nvSpPr>
          <p:cNvPr id="13" name="TextBox 12">
            <a:extLst>
              <a:ext uri="{FF2B5EF4-FFF2-40B4-BE49-F238E27FC236}">
                <a16:creationId xmlns:a16="http://schemas.microsoft.com/office/drawing/2014/main" id="{A731E646-4997-4063-BE8C-E4595929B0EC}"/>
              </a:ext>
            </a:extLst>
          </p:cNvPr>
          <p:cNvSpPr txBox="1"/>
          <p:nvPr/>
        </p:nvSpPr>
        <p:spPr>
          <a:xfrm>
            <a:off x="1866254" y="386796"/>
            <a:ext cx="9555479" cy="830997"/>
          </a:xfrm>
          <a:prstGeom prst="rect">
            <a:avLst/>
          </a:prstGeom>
          <a:noFill/>
        </p:spPr>
        <p:txBody>
          <a:bodyPr wrap="square" rtlCol="0">
            <a:spAutoFit/>
          </a:bodyPr>
          <a:lstStyle/>
          <a:p>
            <a:pPr algn="just">
              <a:lnSpc>
                <a:spcPct val="150000"/>
              </a:lnSpc>
            </a:pPr>
            <a:r>
              <a:rPr lang="en-US" sz="3200" b="1" dirty="0">
                <a:latin typeface="Arial-Rounded" panose="020B0500000000000000" pitchFamily="34" charset="0"/>
                <a:ea typeface="Arial-Rounded" panose="020B0500000000000000" pitchFamily="34" charset="0"/>
                <a:cs typeface="Arial-Rounded" panose="020B0500000000000000" pitchFamily="34" charset="0"/>
              </a:rPr>
              <a:t>2</a:t>
            </a:r>
            <a:r>
              <a:rPr lang="en-US" sz="3200" b="1">
                <a:latin typeface="Arial-Rounded" panose="020B0500000000000000" pitchFamily="34" charset="0"/>
                <a:ea typeface="Arial-Rounded" panose="020B0500000000000000" pitchFamily="34" charset="0"/>
                <a:cs typeface="Arial-Rounded" panose="020B0500000000000000" pitchFamily="34" charset="0"/>
              </a:rPr>
              <a:t>. </a:t>
            </a:r>
            <a:r>
              <a:rPr lang="en-US" sz="3200" smtClean="0">
                <a:latin typeface="Arial-Rounded" panose="020B0500000000000000" pitchFamily="34" charset="0"/>
                <a:ea typeface="Arial-Rounded" panose="020B0500000000000000" pitchFamily="34" charset="0"/>
                <a:cs typeface="Arial-Rounded" panose="020B0500000000000000" pitchFamily="34" charset="0"/>
              </a:rPr>
              <a:t>Em </a:t>
            </a:r>
            <a:r>
              <a:rPr lang="en-US" sz="3200" dirty="0" err="1">
                <a:latin typeface="Arial-Rounded" panose="020B0500000000000000" pitchFamily="34" charset="0"/>
                <a:ea typeface="Arial-Rounded" panose="020B0500000000000000" pitchFamily="34" charset="0"/>
                <a:cs typeface="Arial-Rounded" panose="020B0500000000000000" pitchFamily="34" charset="0"/>
              </a:rPr>
              <a:t>muốn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trường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mình</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có</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thay</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đổi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gì</a:t>
            </a:r>
            <a:r>
              <a:rPr lang="en-US" sz="3200" dirty="0">
                <a:latin typeface="Arial-Rounded" panose="020B0500000000000000" pitchFamily="34" charset="0"/>
                <a:ea typeface="Arial-Rounded" panose="020B0500000000000000" pitchFamily="34" charset="0"/>
                <a:cs typeface="Arial-Rounded" panose="020B0500000000000000" pitchFamily="34" charset="0"/>
              </a:rPr>
              <a:t>?</a:t>
            </a:r>
            <a:endParaRPr lang="vi-VN" sz="3200"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4" name="Group 13">
            <a:extLst>
              <a:ext uri="{FF2B5EF4-FFF2-40B4-BE49-F238E27FC236}">
                <a16:creationId xmlns:a16="http://schemas.microsoft.com/office/drawing/2014/main" id="{588A6DFC-4042-4F0D-AFE2-91F35C311CC2}"/>
              </a:ext>
            </a:extLst>
          </p:cNvPr>
          <p:cNvGrpSpPr/>
          <p:nvPr/>
        </p:nvGrpSpPr>
        <p:grpSpPr>
          <a:xfrm>
            <a:off x="3112489" y="2495056"/>
            <a:ext cx="5505978" cy="3448544"/>
            <a:chOff x="2403476" y="1460499"/>
            <a:chExt cx="3180614" cy="3818931"/>
          </a:xfrm>
        </p:grpSpPr>
        <p:pic>
          <p:nvPicPr>
            <p:cNvPr id="15" name="Picture 4" descr="Clip Art Student Engagement - Png Download - Full Size Clipart (#137353) -  PinClipart">
              <a:extLst>
                <a:ext uri="{FF2B5EF4-FFF2-40B4-BE49-F238E27FC236}">
                  <a16:creationId xmlns:a16="http://schemas.microsoft.com/office/drawing/2014/main" id="{9B5105A7-90E3-4868-9724-090101F3C22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403476" y="1460499"/>
              <a:ext cx="3180614" cy="3818931"/>
            </a:xfrm>
            <a:prstGeom prst="rect">
              <a:avLst/>
            </a:prstGeom>
            <a:noFill/>
            <a:extLst>
              <a:ext uri="{909E8E84-426E-40DD-AFC4-6F175D3DCCD1}">
                <a14:hiddenFill xmlns:a14="http://schemas.microsoft.com/office/drawing/2010/main">
                  <a:solidFill>
                    <a:srgbClr val="FFFFFF"/>
                  </a:solidFill>
                </a14:hiddenFill>
              </a:ext>
            </a:extLst>
          </p:spPr>
        </p:pic>
        <p:sp>
          <p:nvSpPr>
            <p:cNvPr id="16" name="Oval 2">
              <a:extLst>
                <a:ext uri="{FF2B5EF4-FFF2-40B4-BE49-F238E27FC236}">
                  <a16:creationId xmlns:a16="http://schemas.microsoft.com/office/drawing/2014/main" id="{F7364F6B-8CD0-4904-BAF5-52B7F3B9A180}"/>
                </a:ext>
              </a:extLst>
            </p:cNvPr>
            <p:cNvSpPr/>
            <p:nvPr/>
          </p:nvSpPr>
          <p:spPr>
            <a:xfrm>
              <a:off x="3029096" y="1574799"/>
              <a:ext cx="692004" cy="589077"/>
            </a:xfrm>
            <a:custGeom>
              <a:avLst/>
              <a:gdLst>
                <a:gd name="connsiteX0" fmla="*/ 0 w 647700"/>
                <a:gd name="connsiteY0" fmla="*/ 292100 h 584200"/>
                <a:gd name="connsiteX1" fmla="*/ 323850 w 647700"/>
                <a:gd name="connsiteY1" fmla="*/ 0 h 584200"/>
                <a:gd name="connsiteX2" fmla="*/ 647700 w 647700"/>
                <a:gd name="connsiteY2" fmla="*/ 292100 h 584200"/>
                <a:gd name="connsiteX3" fmla="*/ 323850 w 647700"/>
                <a:gd name="connsiteY3" fmla="*/ 584200 h 584200"/>
                <a:gd name="connsiteX4" fmla="*/ 0 w 647700"/>
                <a:gd name="connsiteY4" fmla="*/ 292100 h 584200"/>
                <a:gd name="connsiteX0" fmla="*/ 21590 w 669290"/>
                <a:gd name="connsiteY0" fmla="*/ 292100 h 584200"/>
                <a:gd name="connsiteX1" fmla="*/ 345440 w 669290"/>
                <a:gd name="connsiteY1" fmla="*/ 0 h 584200"/>
                <a:gd name="connsiteX2" fmla="*/ 669290 w 669290"/>
                <a:gd name="connsiteY2" fmla="*/ 292100 h 584200"/>
                <a:gd name="connsiteX3" fmla="*/ 345440 w 669290"/>
                <a:gd name="connsiteY3" fmla="*/ 584200 h 584200"/>
                <a:gd name="connsiteX4" fmla="*/ 21590 w 669290"/>
                <a:gd name="connsiteY4" fmla="*/ 292100 h 584200"/>
                <a:gd name="connsiteX0" fmla="*/ 53163 w 711703"/>
                <a:gd name="connsiteY0" fmla="*/ 292100 h 611295"/>
                <a:gd name="connsiteX1" fmla="*/ 377013 w 711703"/>
                <a:gd name="connsiteY1" fmla="*/ 0 h 611295"/>
                <a:gd name="connsiteX2" fmla="*/ 700863 w 711703"/>
                <a:gd name="connsiteY2" fmla="*/ 292100 h 611295"/>
                <a:gd name="connsiteX3" fmla="*/ 377013 w 711703"/>
                <a:gd name="connsiteY3" fmla="*/ 584200 h 611295"/>
                <a:gd name="connsiteX4" fmla="*/ 53163 w 711703"/>
                <a:gd name="connsiteY4" fmla="*/ 292100 h 611295"/>
                <a:gd name="connsiteX0" fmla="*/ 53163 w 700863"/>
                <a:gd name="connsiteY0" fmla="*/ 292100 h 598640"/>
                <a:gd name="connsiteX1" fmla="*/ 377013 w 700863"/>
                <a:gd name="connsiteY1" fmla="*/ 0 h 598640"/>
                <a:gd name="connsiteX2" fmla="*/ 700863 w 700863"/>
                <a:gd name="connsiteY2" fmla="*/ 292100 h 598640"/>
                <a:gd name="connsiteX3" fmla="*/ 377013 w 700863"/>
                <a:gd name="connsiteY3" fmla="*/ 584200 h 598640"/>
                <a:gd name="connsiteX4" fmla="*/ 53163 w 700863"/>
                <a:gd name="connsiteY4" fmla="*/ 292100 h 598640"/>
                <a:gd name="connsiteX0" fmla="*/ 53163 w 700863"/>
                <a:gd name="connsiteY0" fmla="*/ 292100 h 596827"/>
                <a:gd name="connsiteX1" fmla="*/ 377013 w 700863"/>
                <a:gd name="connsiteY1" fmla="*/ 0 h 596827"/>
                <a:gd name="connsiteX2" fmla="*/ 700863 w 700863"/>
                <a:gd name="connsiteY2" fmla="*/ 292100 h 596827"/>
                <a:gd name="connsiteX3" fmla="*/ 377013 w 700863"/>
                <a:gd name="connsiteY3" fmla="*/ 584200 h 596827"/>
                <a:gd name="connsiteX4" fmla="*/ 53163 w 700863"/>
                <a:gd name="connsiteY4" fmla="*/ 292100 h 596827"/>
                <a:gd name="connsiteX0" fmla="*/ 44304 w 692004"/>
                <a:gd name="connsiteY0" fmla="*/ 292100 h 589077"/>
                <a:gd name="connsiteX1" fmla="*/ 368154 w 692004"/>
                <a:gd name="connsiteY1" fmla="*/ 0 h 589077"/>
                <a:gd name="connsiteX2" fmla="*/ 692004 w 692004"/>
                <a:gd name="connsiteY2" fmla="*/ 292100 h 589077"/>
                <a:gd name="connsiteX3" fmla="*/ 368154 w 692004"/>
                <a:gd name="connsiteY3" fmla="*/ 584200 h 589077"/>
                <a:gd name="connsiteX4" fmla="*/ 44304 w 692004"/>
                <a:gd name="connsiteY4" fmla="*/ 292100 h 589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004" h="589077">
                  <a:moveTo>
                    <a:pt x="44304" y="292100"/>
                  </a:moveTo>
                  <a:cubicBezTo>
                    <a:pt x="139554" y="175228"/>
                    <a:pt x="189297" y="0"/>
                    <a:pt x="368154" y="0"/>
                  </a:cubicBezTo>
                  <a:cubicBezTo>
                    <a:pt x="547011" y="0"/>
                    <a:pt x="692004" y="130778"/>
                    <a:pt x="692004" y="292100"/>
                  </a:cubicBezTo>
                  <a:cubicBezTo>
                    <a:pt x="647554" y="66072"/>
                    <a:pt x="750211" y="647700"/>
                    <a:pt x="368154" y="584200"/>
                  </a:cubicBezTo>
                  <a:cubicBezTo>
                    <a:pt x="-13903" y="520700"/>
                    <a:pt x="-50946" y="408972"/>
                    <a:pt x="44304" y="2921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7" name="Group 16">
            <a:extLst>
              <a:ext uri="{FF2B5EF4-FFF2-40B4-BE49-F238E27FC236}">
                <a16:creationId xmlns:a16="http://schemas.microsoft.com/office/drawing/2014/main" id="{94226465-4DBF-482B-8928-4EBBABB85628}"/>
              </a:ext>
            </a:extLst>
          </p:cNvPr>
          <p:cNvGrpSpPr/>
          <p:nvPr/>
        </p:nvGrpSpPr>
        <p:grpSpPr>
          <a:xfrm>
            <a:off x="1372715" y="1325289"/>
            <a:ext cx="3431431" cy="1372771"/>
            <a:chOff x="1279879" y="837614"/>
            <a:chExt cx="1538756" cy="1127139"/>
          </a:xfrm>
        </p:grpSpPr>
        <p:pic>
          <p:nvPicPr>
            <p:cNvPr id="18" name="Picture 17">
              <a:extLst>
                <a:ext uri="{FF2B5EF4-FFF2-40B4-BE49-F238E27FC236}">
                  <a16:creationId xmlns:a16="http://schemas.microsoft.com/office/drawing/2014/main" id="{27D563BA-BA91-47D2-B45B-C46F585ECB7C}"/>
                </a:ext>
              </a:extLst>
            </p:cNvPr>
            <p:cNvPicPr>
              <a:picLocks noChangeAspect="1"/>
            </p:cNvPicPr>
            <p:nvPr/>
          </p:nvPicPr>
          <p:blipFill>
            <a:blip r:embed="rId6"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rot="10800000" flipV="1">
              <a:off x="1279879" y="837614"/>
              <a:ext cx="1538756" cy="1127139"/>
            </a:xfrm>
            <a:prstGeom prst="rect">
              <a:avLst/>
            </a:prstGeom>
          </p:spPr>
        </p:pic>
        <p:sp>
          <p:nvSpPr>
            <p:cNvPr id="19" name="TextBox 18">
              <a:extLst>
                <a:ext uri="{FF2B5EF4-FFF2-40B4-BE49-F238E27FC236}">
                  <a16:creationId xmlns:a16="http://schemas.microsoft.com/office/drawing/2014/main" id="{B84DA3F0-35F7-4771-92AE-35694D9C508B}"/>
                </a:ext>
              </a:extLst>
            </p:cNvPr>
            <p:cNvSpPr txBox="1"/>
            <p:nvPr/>
          </p:nvSpPr>
          <p:spPr>
            <a:xfrm>
              <a:off x="1451661" y="1007041"/>
              <a:ext cx="1195190" cy="631764"/>
            </a:xfrm>
            <a:prstGeom prst="rect">
              <a:avLst/>
            </a:prstGeom>
            <a:noFill/>
          </p:spPr>
          <p:txBody>
            <a:bodyPr wrap="square" rtlCol="0">
              <a:spAutoFit/>
            </a:bodyPr>
            <a:lstStyle/>
            <a:p>
              <a:pPr algn="just"/>
              <a:r>
                <a:rPr lang="en-US" sz="2200" dirty="0" err="1">
                  <a:latin typeface="Arial-Rounded" panose="020B0500000000000000" pitchFamily="34" charset="0"/>
                  <a:ea typeface="Arial-Rounded" panose="020B0500000000000000" pitchFamily="34" charset="0"/>
                  <a:cs typeface="Arial-Rounded" panose="020B0500000000000000" pitchFamily="34" charset="0"/>
                </a:rPr>
                <a:t>Mình</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muốn</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có</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bể</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bơi</a:t>
              </a:r>
              <a:r>
                <a:rPr lang="en-US" sz="2200" dirty="0">
                  <a:latin typeface="Arial-Rounded" panose="020B0500000000000000" pitchFamily="34" charset="0"/>
                  <a:ea typeface="Arial-Rounded" panose="020B0500000000000000" pitchFamily="34" charset="0"/>
                  <a:cs typeface="Arial-Rounded" panose="020B0500000000000000" pitchFamily="34" charset="0"/>
                </a:rPr>
                <a:t>.</a:t>
              </a:r>
              <a:endParaRPr lang="vi-VN" sz="2200" dirty="0">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0" name="Group 19">
            <a:extLst>
              <a:ext uri="{FF2B5EF4-FFF2-40B4-BE49-F238E27FC236}">
                <a16:creationId xmlns:a16="http://schemas.microsoft.com/office/drawing/2014/main" id="{593F1AB3-84ED-47DF-9F89-0394F0FE5C97}"/>
              </a:ext>
            </a:extLst>
          </p:cNvPr>
          <p:cNvGrpSpPr/>
          <p:nvPr/>
        </p:nvGrpSpPr>
        <p:grpSpPr>
          <a:xfrm>
            <a:off x="7828148" y="2155100"/>
            <a:ext cx="4100426" cy="1537075"/>
            <a:chOff x="4423276" y="2837376"/>
            <a:chExt cx="2036169" cy="1211125"/>
          </a:xfrm>
        </p:grpSpPr>
        <p:pic>
          <p:nvPicPr>
            <p:cNvPr id="21" name="Picture 20">
              <a:extLst>
                <a:ext uri="{FF2B5EF4-FFF2-40B4-BE49-F238E27FC236}">
                  <a16:creationId xmlns:a16="http://schemas.microsoft.com/office/drawing/2014/main" id="{A91379B5-B66A-4FE1-A382-84C0A089104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6250" b="93375" l="10000" r="90000"/>
                      </a14:imgEffect>
                    </a14:imgLayer>
                  </a14:imgProps>
                </a:ext>
                <a:ext uri="{28A0092B-C50C-407E-A947-70E740481C1C}">
                  <a14:useLocalDpi xmlns:a14="http://schemas.microsoft.com/office/drawing/2010/main" val="0"/>
                </a:ext>
              </a:extLst>
            </a:blip>
            <a:stretch>
              <a:fillRect/>
            </a:stretch>
          </p:blipFill>
          <p:spPr>
            <a:xfrm rot="16541362" flipV="1">
              <a:off x="4835798" y="2424854"/>
              <a:ext cx="1211125" cy="2036169"/>
            </a:xfrm>
            <a:prstGeom prst="rect">
              <a:avLst/>
            </a:prstGeom>
          </p:spPr>
        </p:pic>
        <p:sp>
          <p:nvSpPr>
            <p:cNvPr id="22" name="TextBox 21">
              <a:extLst>
                <a:ext uri="{FF2B5EF4-FFF2-40B4-BE49-F238E27FC236}">
                  <a16:creationId xmlns:a16="http://schemas.microsoft.com/office/drawing/2014/main" id="{C453574F-14FE-4C62-B87F-1AEB1F4057A5}"/>
                </a:ext>
              </a:extLst>
            </p:cNvPr>
            <p:cNvSpPr txBox="1"/>
            <p:nvPr/>
          </p:nvSpPr>
          <p:spPr>
            <a:xfrm>
              <a:off x="4949760" y="3111808"/>
              <a:ext cx="1195190" cy="606274"/>
            </a:xfrm>
            <a:prstGeom prst="rect">
              <a:avLst/>
            </a:prstGeom>
            <a:noFill/>
          </p:spPr>
          <p:txBody>
            <a:bodyPr wrap="square" rtlCol="0">
              <a:spAutoFit/>
            </a:bodyPr>
            <a:lstStyle/>
            <a:p>
              <a:pPr algn="just"/>
              <a:r>
                <a:rPr lang="en-US" sz="2200" dirty="0" err="1">
                  <a:latin typeface="Arial-Rounded" panose="020B0500000000000000" pitchFamily="34" charset="0"/>
                  <a:ea typeface="Arial-Rounded" panose="020B0500000000000000" pitchFamily="34" charset="0"/>
                  <a:cs typeface="Arial-Rounded" panose="020B0500000000000000" pitchFamily="34" charset="0"/>
                </a:rPr>
                <a:t>Mình</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muốn</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sân</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trường</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rộng</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hơn</a:t>
              </a:r>
              <a:r>
                <a:rPr lang="en-US" sz="2200" dirty="0">
                  <a:latin typeface="Arial-Rounded" panose="020B0500000000000000" pitchFamily="34" charset="0"/>
                  <a:ea typeface="Arial-Rounded" panose="020B0500000000000000" pitchFamily="34" charset="0"/>
                  <a:cs typeface="Arial-Rounded" panose="020B0500000000000000" pitchFamily="34" charset="0"/>
                </a:rPr>
                <a:t>.</a:t>
              </a:r>
              <a:endParaRPr lang="vi-VN" sz="2200" dirty="0">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3" name="Group 22">
            <a:extLst>
              <a:ext uri="{FF2B5EF4-FFF2-40B4-BE49-F238E27FC236}">
                <a16:creationId xmlns:a16="http://schemas.microsoft.com/office/drawing/2014/main" id="{37889B11-17A6-44B3-8DC0-FB0D74443732}"/>
              </a:ext>
            </a:extLst>
          </p:cNvPr>
          <p:cNvGrpSpPr/>
          <p:nvPr/>
        </p:nvGrpSpPr>
        <p:grpSpPr>
          <a:xfrm>
            <a:off x="4188853" y="1108284"/>
            <a:ext cx="4910283" cy="1710241"/>
            <a:chOff x="3008750" y="804939"/>
            <a:chExt cx="2148058" cy="1628642"/>
          </a:xfrm>
        </p:grpSpPr>
        <p:pic>
          <p:nvPicPr>
            <p:cNvPr id="24" name="Picture 23">
              <a:extLst>
                <a:ext uri="{FF2B5EF4-FFF2-40B4-BE49-F238E27FC236}">
                  <a16:creationId xmlns:a16="http://schemas.microsoft.com/office/drawing/2014/main" id="{26DF9FED-5CF7-4A29-B81B-29ED5A1843FC}"/>
                </a:ext>
              </a:extLst>
            </p:cNvPr>
            <p:cNvPicPr>
              <a:picLocks noChangeAspect="1"/>
            </p:cNvPicPr>
            <p:nvPr/>
          </p:nvPicPr>
          <p:blipFill>
            <a:blip r:embed="rId9">
              <a:clrChange>
                <a:clrFrom>
                  <a:srgbClr val="FEFEFE"/>
                </a:clrFrom>
                <a:clrTo>
                  <a:srgbClr val="FEFEFE">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flipH="1">
              <a:off x="3008750" y="804939"/>
              <a:ext cx="2148058" cy="1628642"/>
            </a:xfrm>
            <a:prstGeom prst="rect">
              <a:avLst/>
            </a:prstGeom>
          </p:spPr>
        </p:pic>
        <p:sp>
          <p:nvSpPr>
            <p:cNvPr id="25" name="TextBox 24">
              <a:extLst>
                <a:ext uri="{FF2B5EF4-FFF2-40B4-BE49-F238E27FC236}">
                  <a16:creationId xmlns:a16="http://schemas.microsoft.com/office/drawing/2014/main" id="{715B6121-3FF3-4806-BCE6-27A6B6C38084}"/>
                </a:ext>
              </a:extLst>
            </p:cNvPr>
            <p:cNvSpPr txBox="1"/>
            <p:nvPr/>
          </p:nvSpPr>
          <p:spPr>
            <a:xfrm>
              <a:off x="3374749" y="1026566"/>
              <a:ext cx="1632004" cy="1226999"/>
            </a:xfrm>
            <a:prstGeom prst="rect">
              <a:avLst/>
            </a:prstGeom>
            <a:noFill/>
          </p:spPr>
          <p:txBody>
            <a:bodyPr wrap="square" rtlCol="0">
              <a:spAutoFit/>
            </a:bodyPr>
            <a:lstStyle/>
            <a:p>
              <a:pPr algn="just"/>
              <a:r>
                <a:rPr lang="en-US" sz="2200" dirty="0" err="1">
                  <a:latin typeface="Arial-Rounded" panose="020B0500000000000000" pitchFamily="34" charset="0"/>
                  <a:ea typeface="Arial-Rounded" panose="020B0500000000000000" pitchFamily="34" charset="0"/>
                  <a:cs typeface="Arial-Rounded" panose="020B0500000000000000" pitchFamily="34" charset="0"/>
                </a:rPr>
                <a:t>Mình</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muốn</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sân</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trường</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có</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nhiều</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cây</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xanh</a:t>
              </a:r>
              <a:endParaRPr lang="vi-VN" sz="2200" dirty="0">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6" name="Group 25">
            <a:extLst>
              <a:ext uri="{FF2B5EF4-FFF2-40B4-BE49-F238E27FC236}">
                <a16:creationId xmlns:a16="http://schemas.microsoft.com/office/drawing/2014/main" id="{3D3B2CF6-99A9-42B0-B946-B0183A12D15D}"/>
              </a:ext>
            </a:extLst>
          </p:cNvPr>
          <p:cNvGrpSpPr/>
          <p:nvPr/>
        </p:nvGrpSpPr>
        <p:grpSpPr>
          <a:xfrm>
            <a:off x="1033985" y="3823625"/>
            <a:ext cx="4336772" cy="2577640"/>
            <a:chOff x="370137" y="2419222"/>
            <a:chExt cx="2505204" cy="2854489"/>
          </a:xfrm>
        </p:grpSpPr>
        <p:pic>
          <p:nvPicPr>
            <p:cNvPr id="27" name="Picture 26">
              <a:extLst>
                <a:ext uri="{FF2B5EF4-FFF2-40B4-BE49-F238E27FC236}">
                  <a16:creationId xmlns:a16="http://schemas.microsoft.com/office/drawing/2014/main" id="{684742E9-BDC3-46E4-94E8-CF4ADC2ABDA7}"/>
                </a:ext>
              </a:extLst>
            </p:cNvPr>
            <p:cNvPicPr>
              <a:picLocks noChangeAspect="1"/>
            </p:cNvPicPr>
            <p:nvPr/>
          </p:nvPicPr>
          <p:blipFill>
            <a:blip r:embed="rId10">
              <a:duotone>
                <a:prstClr val="black"/>
                <a:schemeClr val="accent5">
                  <a:tint val="45000"/>
                  <a:satMod val="400000"/>
                </a:schemeClr>
              </a:duotone>
              <a:extLst>
                <a:ext uri="{BEBA8EAE-BF5A-486C-A8C5-ECC9F3942E4B}">
                  <a14:imgProps xmlns:a14="http://schemas.microsoft.com/office/drawing/2010/main">
                    <a14:imgLayer r:embed="rId11">
                      <a14:imgEffect>
                        <a14:backgroundRemoval t="8000" b="94667" l="4889" r="89778"/>
                      </a14:imgEffect>
                    </a14:imgLayer>
                  </a14:imgProps>
                </a:ext>
                <a:ext uri="{28A0092B-C50C-407E-A947-70E740481C1C}">
                  <a14:useLocalDpi xmlns:a14="http://schemas.microsoft.com/office/drawing/2010/main" val="0"/>
                </a:ext>
              </a:extLst>
            </a:blip>
            <a:stretch>
              <a:fillRect/>
            </a:stretch>
          </p:blipFill>
          <p:spPr>
            <a:xfrm rot="17485054" flipH="1">
              <a:off x="195494" y="2593865"/>
              <a:ext cx="2854489" cy="2505204"/>
            </a:xfrm>
            <a:prstGeom prst="rect">
              <a:avLst/>
            </a:prstGeom>
          </p:spPr>
        </p:pic>
        <p:sp>
          <p:nvSpPr>
            <p:cNvPr id="28" name="TextBox 27">
              <a:extLst>
                <a:ext uri="{FF2B5EF4-FFF2-40B4-BE49-F238E27FC236}">
                  <a16:creationId xmlns:a16="http://schemas.microsoft.com/office/drawing/2014/main" id="{BD9DCBC5-62E3-420C-9464-9583978821DC}"/>
                </a:ext>
              </a:extLst>
            </p:cNvPr>
            <p:cNvSpPr txBox="1"/>
            <p:nvPr/>
          </p:nvSpPr>
          <p:spPr>
            <a:xfrm>
              <a:off x="991411" y="2587213"/>
              <a:ext cx="846974" cy="1601915"/>
            </a:xfrm>
            <a:prstGeom prst="rect">
              <a:avLst/>
            </a:prstGeom>
            <a:noFill/>
          </p:spPr>
          <p:txBody>
            <a:bodyPr wrap="square" rtlCol="0">
              <a:spAutoFit/>
            </a:bodyPr>
            <a:lstStyle/>
            <a:p>
              <a:pPr algn="just"/>
              <a:r>
                <a:rPr lang="en-US" sz="2200" dirty="0" err="1">
                  <a:latin typeface="Arial-Rounded" panose="020B0500000000000000" pitchFamily="34" charset="0"/>
                  <a:ea typeface="Arial-Rounded" panose="020B0500000000000000" pitchFamily="34" charset="0"/>
                  <a:cs typeface="Arial-Rounded" panose="020B0500000000000000" pitchFamily="34" charset="0"/>
                </a:rPr>
                <a:t>Mình</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muốn</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phòng</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học</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rộng</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hơn</a:t>
              </a:r>
              <a:endParaRPr lang="vi-VN" sz="2200" dirty="0">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1487735"/>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nodeType="clickEffect" p14:presetBounceEnd="60000">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14:bounceEnd="60000">
                                          <p:cBhvr additive="base">
                                            <p:cTn id="17" dur="500" fill="hold"/>
                                            <p:tgtEl>
                                              <p:spTgt spid="17"/>
                                            </p:tgtEl>
                                            <p:attrNameLst>
                                              <p:attrName>ppt_x</p:attrName>
                                            </p:attrNameLst>
                                          </p:cBhvr>
                                          <p:tavLst>
                                            <p:tav tm="0">
                                              <p:val>
                                                <p:strVal val="0-#ppt_w/2"/>
                                              </p:val>
                                            </p:tav>
                                            <p:tav tm="100000">
                                              <p:val>
                                                <p:strVal val="#ppt_x"/>
                                              </p:val>
                                            </p:tav>
                                          </p:tavLst>
                                        </p:anim>
                                        <p:anim calcmode="lin" valueType="num" p14:bounceEnd="60000">
                                          <p:cBhvr additive="base">
                                            <p:cTn id="18" dur="500" fill="hold"/>
                                            <p:tgtEl>
                                              <p:spTgt spid="17"/>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14:presetBounceEnd="60000">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14:bounceEnd="60000">
                                          <p:cBhvr additive="base">
                                            <p:cTn id="21" dur="500" fill="hold"/>
                                            <p:tgtEl>
                                              <p:spTgt spid="23"/>
                                            </p:tgtEl>
                                            <p:attrNameLst>
                                              <p:attrName>ppt_x</p:attrName>
                                            </p:attrNameLst>
                                          </p:cBhvr>
                                          <p:tavLst>
                                            <p:tav tm="0">
                                              <p:val>
                                                <p:strVal val="1+#ppt_w/2"/>
                                              </p:val>
                                            </p:tav>
                                            <p:tav tm="100000">
                                              <p:val>
                                                <p:strVal val="#ppt_x"/>
                                              </p:val>
                                            </p:tav>
                                          </p:tavLst>
                                        </p:anim>
                                        <p:anim calcmode="lin" valueType="num" p14:bounceEnd="60000">
                                          <p:cBhvr additive="base">
                                            <p:cTn id="22" dur="500" fill="hold"/>
                                            <p:tgtEl>
                                              <p:spTgt spid="2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14:presetBounceEnd="60000">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14:bounceEnd="60000">
                                          <p:cBhvr additive="base">
                                            <p:cTn id="25" dur="500" fill="hold"/>
                                            <p:tgtEl>
                                              <p:spTgt spid="20"/>
                                            </p:tgtEl>
                                            <p:attrNameLst>
                                              <p:attrName>ppt_x</p:attrName>
                                            </p:attrNameLst>
                                          </p:cBhvr>
                                          <p:tavLst>
                                            <p:tav tm="0">
                                              <p:val>
                                                <p:strVal val="1+#ppt_w/2"/>
                                              </p:val>
                                            </p:tav>
                                            <p:tav tm="100000">
                                              <p:val>
                                                <p:strVal val="#ppt_x"/>
                                              </p:val>
                                            </p:tav>
                                          </p:tavLst>
                                        </p:anim>
                                        <p:anim calcmode="lin" valueType="num" p14:bounceEnd="60000">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12" fill="hold" nodeType="withEffect" p14:presetBounceEnd="60000">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14:bounceEnd="60000">
                                          <p:cBhvr additive="base">
                                            <p:cTn id="29" dur="500" fill="hold"/>
                                            <p:tgtEl>
                                              <p:spTgt spid="26"/>
                                            </p:tgtEl>
                                            <p:attrNameLst>
                                              <p:attrName>ppt_x</p:attrName>
                                            </p:attrNameLst>
                                          </p:cBhvr>
                                          <p:tavLst>
                                            <p:tav tm="0">
                                              <p:val>
                                                <p:strVal val="0-#ppt_w/2"/>
                                              </p:val>
                                            </p:tav>
                                            <p:tav tm="100000">
                                              <p:val>
                                                <p:strVal val="#ppt_x"/>
                                              </p:val>
                                            </p:tav>
                                          </p:tavLst>
                                        </p:anim>
                                        <p:anim calcmode="lin" valueType="num" p14:bounceEnd="60000">
                                          <p:cBhvr additive="base">
                                            <p:cTn id="3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1+#ppt_w/2"/>
                                              </p:val>
                                            </p:tav>
                                            <p:tav tm="100000">
                                              <p:val>
                                                <p:strVal val="#ppt_x"/>
                                              </p:val>
                                            </p:tav>
                                          </p:tavLst>
                                        </p:anim>
                                        <p:anim calcmode="lin" valueType="num">
                                          <p:cBhvr additive="base">
                                            <p:cTn id="22" dur="500" fill="hold"/>
                                            <p:tgtEl>
                                              <p:spTgt spid="2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1+#ppt_w/2"/>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12"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0-#ppt_w/2"/>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err="1">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Củng</a:t>
            </a: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 </a:t>
            </a:r>
            <a:r>
              <a:rPr kumimoji="0" lang="en-US" altLang="en-US" sz="6400" b="0" i="0" u="none" strike="noStrike" kern="1200" cap="none" spc="0" normalizeH="0" baseline="0" noProof="0" dirty="0" err="1">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cố</a:t>
            </a: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 </a:t>
            </a:r>
            <a:r>
              <a:rPr kumimoji="0" lang="en-US" altLang="en-US" sz="6400" b="0" i="0" u="none" strike="noStrike" kern="1200" cap="none" spc="0" normalizeH="0" baseline="0" noProof="0" dirty="0" err="1">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bài</a:t>
            </a: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 </a:t>
            </a:r>
            <a:r>
              <a:rPr kumimoji="0" lang="en-US" altLang="en-US" sz="6400" b="0" i="0" u="none" strike="noStrike" kern="1200" cap="none" spc="0" normalizeH="0" baseline="0" noProof="0" dirty="0" err="1">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học</a:t>
            </a:r>
            <a:endPar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endParaRP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fcf4eai">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195</Words>
  <Application>Microsoft Office PowerPoint</Application>
  <PresentationFormat>Widescreen</PresentationFormat>
  <Paragraphs>24</Paragraphs>
  <Slides>6</Slides>
  <Notes>5</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6</vt:i4>
      </vt:variant>
    </vt:vector>
  </HeadingPairs>
  <TitlesOfParts>
    <vt:vector size="21" baseType="lpstr">
      <vt:lpstr>SimSun</vt:lpstr>
      <vt:lpstr>Arial</vt:lpstr>
      <vt:lpstr>Arial-Rounded</vt:lpstr>
      <vt:lpstr>Calibri</vt:lpstr>
      <vt:lpstr>Calibri Light</vt:lpstr>
      <vt:lpstr>等线</vt:lpstr>
      <vt:lpstr>等线 Light</vt:lpstr>
      <vt:lpstr>Kalam</vt:lpstr>
      <vt:lpstr>Montserrat</vt:lpstr>
      <vt:lpstr>Times New Roman</vt:lpstr>
      <vt:lpstr>华康少女文字W5(P)</vt:lpstr>
      <vt:lpstr>2_Office 主题​​</vt:lpstr>
      <vt:lpstr>1_Doodle Sketchbook by Slidesgo</vt:lpstr>
      <vt:lpstr>1_Office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9</cp:revision>
  <dcterms:created xsi:type="dcterms:W3CDTF">2021-07-26T05:12:58Z</dcterms:created>
  <dcterms:modified xsi:type="dcterms:W3CDTF">2024-11-08T15:57:24Z</dcterms:modified>
</cp:coreProperties>
</file>