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4" r:id="rId3"/>
    <p:sldMasterId id="2147483686" r:id="rId4"/>
    <p:sldMasterId id="2147483696" r:id="rId5"/>
    <p:sldMasterId id="2147483705" r:id="rId6"/>
    <p:sldMasterId id="2147483717" r:id="rId7"/>
    <p:sldMasterId id="2147483730" r:id="rId8"/>
  </p:sldMasterIdLst>
  <p:notesMasterIdLst>
    <p:notesMasterId r:id="rId23"/>
  </p:notesMasterIdLst>
  <p:sldIdLst>
    <p:sldId id="361" r:id="rId9"/>
    <p:sldId id="258" r:id="rId10"/>
    <p:sldId id="259" r:id="rId11"/>
    <p:sldId id="366" r:id="rId12"/>
    <p:sldId id="264" r:id="rId13"/>
    <p:sldId id="362" r:id="rId14"/>
    <p:sldId id="363" r:id="rId15"/>
    <p:sldId id="268" r:id="rId16"/>
    <p:sldId id="336" r:id="rId17"/>
    <p:sldId id="261" r:id="rId18"/>
    <p:sldId id="539" r:id="rId19"/>
    <p:sldId id="300" r:id="rId20"/>
    <p:sldId id="540" r:id="rId21"/>
    <p:sldId id="3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6FC76-9495-4D1B-9D6F-C5573C23B83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B7679-E434-4844-BBED-1AC809DBE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2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808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CB6CA-BE65-4DA3-A6EB-21D1E1231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040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15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44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42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51F90C-6016-44EB-A808-D33C407AC92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75107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55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82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4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93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4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21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24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21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4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4127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718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2262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02485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7876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49144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94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85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7051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905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38495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16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93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60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03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7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9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691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54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797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26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57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716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852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173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052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5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5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5979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1797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0541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4758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745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7341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5164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3340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9175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03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7644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073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648682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453023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589293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19779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845500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34229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267283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764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6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3332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8937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4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99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37450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709030" y="0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88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2024/11/8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DD37F-316C-4176-AABE-C7BFD7ADEBA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17328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2CBF5-1F8F-4EDF-8AF3-469CCAE7423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5232699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72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8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498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9898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4.xml"/><Relationship Id="rId7" Type="http://schemas.openxmlformats.org/officeDocument/2006/relationships/image" Target="../media/image3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.xml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40.xml"/><Relationship Id="rId10" Type="http://schemas.microsoft.com/office/2007/relationships/hdphoto" Target="../media/hdphoto1.wdp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12" Type="http://schemas.openxmlformats.org/officeDocument/2006/relationships/image" Target="../media/image1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40.xml"/><Relationship Id="rId10" Type="http://schemas.microsoft.com/office/2007/relationships/hdphoto" Target="../media/hdphoto1.wdp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6233AEE-9BA4-4662-9DB1-A4C5E54CDC89}"/>
              </a:ext>
            </a:extLst>
          </p:cNvPr>
          <p:cNvSpPr txBox="1"/>
          <p:nvPr/>
        </p:nvSpPr>
        <p:spPr>
          <a:xfrm>
            <a:off x="1242874" y="1187730"/>
            <a:ext cx="9694415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endParaRPr lang="vi-VN" sz="2800" i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2" descr="20210409090849_wm_shs-tieng-viet-2-tap-1">
            <a:extLst>
              <a:ext uri="{FF2B5EF4-FFF2-40B4-BE49-F238E27FC236}">
                <a16:creationId xmlns:a16="http://schemas.microsoft.com/office/drawing/2014/main" id="{F6E1BD1E-3121-4B85-9D88-C0E10CFBE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21" t="46034" r="66371" b="39823"/>
          <a:stretch/>
        </p:blipFill>
        <p:spPr bwMode="auto">
          <a:xfrm>
            <a:off x="2370338" y="2334894"/>
            <a:ext cx="2033241" cy="173418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20210409090849_wm_shs-tieng-viet-2-tap-1">
            <a:extLst>
              <a:ext uri="{FF2B5EF4-FFF2-40B4-BE49-F238E27FC236}">
                <a16:creationId xmlns:a16="http://schemas.microsoft.com/office/drawing/2014/main" id="{BC7BC74E-C660-4508-B085-945E1A32B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07" t="47097" r="40555" b="40804"/>
          <a:stretch/>
        </p:blipFill>
        <p:spPr bwMode="auto">
          <a:xfrm>
            <a:off x="4596767" y="2372783"/>
            <a:ext cx="1904137" cy="157436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20210409090849_wm_shs-tieng-viet-2-tap-1">
            <a:extLst>
              <a:ext uri="{FF2B5EF4-FFF2-40B4-BE49-F238E27FC236}">
                <a16:creationId xmlns:a16="http://schemas.microsoft.com/office/drawing/2014/main" id="{A6466AB1-B546-4423-A2D7-E4E7789F5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92" t="45462" r="9634" b="40641"/>
          <a:stretch/>
        </p:blipFill>
        <p:spPr bwMode="auto">
          <a:xfrm>
            <a:off x="6694092" y="2372782"/>
            <a:ext cx="2088357" cy="157437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CA92BD1E-CCD3-4DE0-BBEC-B2C032133F34}"/>
              </a:ext>
            </a:extLst>
          </p:cNvPr>
          <p:cNvSpPr/>
          <p:nvPr/>
        </p:nvSpPr>
        <p:spPr>
          <a:xfrm>
            <a:off x="2370338" y="4069073"/>
            <a:ext cx="1975592" cy="1017831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93E220E1-0413-456D-8912-329C89CAC829}"/>
              </a:ext>
            </a:extLst>
          </p:cNvPr>
          <p:cNvSpPr/>
          <p:nvPr/>
        </p:nvSpPr>
        <p:spPr>
          <a:xfrm>
            <a:off x="4714043" y="4069073"/>
            <a:ext cx="1727132" cy="902421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ghim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ghim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2B8E7499-66D7-4AEE-8357-957EDA1E71DB}"/>
              </a:ext>
            </a:extLst>
          </p:cNvPr>
          <p:cNvSpPr/>
          <p:nvPr/>
        </p:nvSpPr>
        <p:spPr>
          <a:xfrm>
            <a:off x="6989060" y="4069074"/>
            <a:ext cx="1888609" cy="822522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00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-Rounded" panose="020B0500000000000000" charset="0"/>
                <a:cs typeface="Arial-Rounded" panose="020B0500000000000000" charset="0"/>
              </a:rPr>
              <a:t>3. Chọn a hoặc b</a:t>
            </a:r>
            <a:br>
              <a:rPr lang="en-US">
                <a:latin typeface="Arial-Rounded" panose="020B0500000000000000" charset="0"/>
                <a:cs typeface="Arial-Rounded" panose="020B0500000000000000" charset="0"/>
              </a:rPr>
            </a:br>
            <a:endParaRPr lang="en-US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75640" y="750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thay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vuông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j-ea"/>
              <a:cs typeface="Arial-Rounded" panose="020B0500000000000000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295650" y="1968500"/>
            <a:ext cx="74961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Giữa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mượt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xanh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Treo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chùm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chuông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xanh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hồng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vườn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quê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9" name="Content Placeholder 8" descr="008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93303" y="2143363"/>
            <a:ext cx="281500" cy="421163"/>
          </a:xfrm>
          <a:prstGeom prst="rect">
            <a:avLst/>
          </a:prstGeom>
        </p:spPr>
      </p:pic>
      <p:pic>
        <p:nvPicPr>
          <p:cNvPr id="12" name="Content Placeholder 8" descr="00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651" y="3526029"/>
            <a:ext cx="319361" cy="477807"/>
          </a:xfrm>
          <a:prstGeom prst="rect">
            <a:avLst/>
          </a:prstGeom>
        </p:spPr>
      </p:pic>
      <p:pic>
        <p:nvPicPr>
          <p:cNvPr id="14" name="Content Placeholder 13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pic>
        <p:nvPicPr>
          <p:cNvPr id="15" name="Content Placeholder 8" descr="0083">
            <a:extLst>
              <a:ext uri="{FF2B5EF4-FFF2-40B4-BE49-F238E27FC236}">
                <a16:creationId xmlns:a16="http://schemas.microsoft.com/office/drawing/2014/main" id="{4FCDEB62-A5BA-4570-8F76-6ECE90472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324" y="4191185"/>
            <a:ext cx="319361" cy="47780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125220" y="1968500"/>
            <a:ext cx="10518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Cầu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bắc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ngang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sông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trèo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suối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chồng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mây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9" name="Content Placeholder 8" descr="008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9724" y="2110017"/>
            <a:ext cx="347374" cy="523240"/>
          </a:xfrm>
          <a:prstGeom prst="rect">
            <a:avLst/>
          </a:prstGeom>
        </p:spPr>
      </p:pic>
      <p:pic>
        <p:nvPicPr>
          <p:cNvPr id="10" name="Content Placeholder 8" descr="00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983" y="2691775"/>
            <a:ext cx="342073" cy="614680"/>
          </a:xfrm>
          <a:prstGeom prst="rect">
            <a:avLst/>
          </a:prstGeom>
        </p:spPr>
      </p:pic>
      <p:pic>
        <p:nvPicPr>
          <p:cNvPr id="3" name="Content Placeholder 2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22773" y="988041"/>
            <a:ext cx="10466772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dấu</a:t>
            </a:r>
            <a:r>
              <a:rPr lang="en-US" sz="3600" i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</a:t>
            </a:r>
            <a:r>
              <a:rPr lang="en-US" sz="3600" i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hoặc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dấu</a:t>
            </a:r>
            <a:r>
              <a:rPr lang="en-US" sz="3600" i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ngã</a:t>
            </a:r>
            <a:r>
              <a:rPr lang="en-US" sz="3600" i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in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đậm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36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90218" y="2401124"/>
            <a:ext cx="3477183" cy="2767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cua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ngôi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endParaRPr lang="en-US" sz="30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nhưng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ô </a:t>
            </a:r>
            <a:r>
              <a:rPr lang="en-US" sz="30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cưa</a:t>
            </a:r>
            <a:endParaRPr lang="en-US" sz="3000" b="1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Hai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cánh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khép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mơ</a:t>
            </a:r>
            <a:endParaRPr lang="en-US" sz="3000" b="1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hai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hàng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mi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14518" y="2401123"/>
            <a:ext cx="38065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0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Môi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</a:t>
            </a:r>
            <a:r>
              <a:rPr lang="en-US" sz="3000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người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endParaRPr lang="en-US" sz="30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buồn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ngủ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miết</a:t>
            </a:r>
            <a:endParaRPr lang="en-US" sz="30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Người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vui</a:t>
            </a:r>
            <a:endParaRPr lang="en-US" sz="30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Thức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biết</a:t>
            </a:r>
            <a:r>
              <a:rPr lang="en-US" sz="3000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mệt.</a:t>
            </a:r>
            <a:endParaRPr lang="en-US" sz="30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54961" y="2898083"/>
            <a:ext cx="45458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000" b="1" kern="0" dirty="0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~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86" b="42050"/>
          <a:stretch/>
        </p:blipFill>
        <p:spPr>
          <a:xfrm>
            <a:off x="3297940" y="2399418"/>
            <a:ext cx="368627" cy="299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86" b="42050"/>
          <a:stretch/>
        </p:blipFill>
        <p:spPr>
          <a:xfrm>
            <a:off x="4437602" y="3093660"/>
            <a:ext cx="368627" cy="299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86" b="42050"/>
          <a:stretch/>
        </p:blipFill>
        <p:spPr>
          <a:xfrm>
            <a:off x="5111112" y="3785060"/>
            <a:ext cx="368627" cy="2992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649921" y="2203841"/>
            <a:ext cx="45458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000" b="1" kern="0" dirty="0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5975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1" r="800" b="1325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4343400" y="600981"/>
            <a:ext cx="7942899" cy="3686085"/>
            <a:chOff x="-615991" y="642075"/>
            <a:chExt cx="7942899" cy="368608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615991" y="642075"/>
              <a:ext cx="4832432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785938" y="1730065"/>
              <a:ext cx="5540970" cy="2443025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9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049000" y="-2133600"/>
            <a:ext cx="609600" cy="60960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6553200" y="5029200"/>
            <a:ext cx="3657600" cy="1371600"/>
          </a:xfrm>
          <a:prstGeom prst="wedgeEllipseCallout">
            <a:avLst>
              <a:gd name="adj1" fmla="val -47609"/>
              <a:gd name="adj2" fmla="val -11666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23 -0.00092 L 0.54063 0.00926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36" y="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9 0.01019 L 1.64757 0.0213 " pathEditMode="relative" rAng="0" ptsTypes="AA">
                                      <p:cBhvr>
                                        <p:cTn id="24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" b="10664"/>
          <a:stretch>
            <a:fillRect/>
          </a:stretch>
        </p:blipFill>
        <p:spPr bwMode="auto">
          <a:xfrm>
            <a:off x="0" y="1"/>
            <a:ext cx="12192000" cy="68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049000" y="-2133600"/>
            <a:ext cx="609600" cy="609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6230111" y="628413"/>
            <a:ext cx="9019030" cy="3686085"/>
            <a:chOff x="164106" y="669507"/>
            <a:chExt cx="5773134" cy="368608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4106" y="669507"/>
              <a:ext cx="4064041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Freeform 11"/>
            <p:cNvSpPr/>
            <p:nvPr/>
          </p:nvSpPr>
          <p:spPr>
            <a:xfrm>
              <a:off x="2301239" y="1706880"/>
              <a:ext cx="3636001" cy="2293566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</a:t>
              </a:r>
              <a:r>
                <a:rPr lang="en-US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 </a:t>
              </a:r>
              <a:r>
                <a:rPr lang="en-US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bản</a:t>
              </a:r>
              <a:r>
                <a:rPr lang="en-US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liệt</a:t>
              </a:r>
              <a:r>
                <a:rPr lang="en-US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kê</a:t>
              </a:r>
              <a:r>
                <a:rPr lang="en-US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thường</a:t>
              </a:r>
              <a:r>
                <a:rPr lang="en-US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sắp</a:t>
              </a:r>
              <a:r>
                <a:rPr lang="en-US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xếp</a:t>
              </a:r>
              <a:r>
                <a:rPr lang="en-US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bảng</a:t>
              </a:r>
              <a:r>
                <a:rPr lang="en-US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lang="en-US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3" name="Tiếng yeah của trẻ con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6553200" y="5029200"/>
            <a:ext cx="3657600" cy="1371600"/>
          </a:xfrm>
          <a:prstGeom prst="wedgeEllipseCallout">
            <a:avLst>
              <a:gd name="adj1" fmla="val 18016"/>
              <a:gd name="adj2" fmla="val -11979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7309 0.01019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9 0.01019 L 1.64757 0.0213 " pathEditMode="relative" rAng="0" ptsTypes="AA">
                                      <p:cBhvr>
                                        <p:cTn id="27" dur="3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" b="954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049000" y="-2133600"/>
            <a:ext cx="609600" cy="609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7888486" y="534811"/>
            <a:ext cx="6593086" cy="3686085"/>
            <a:chOff x="-182990" y="575905"/>
            <a:chExt cx="4850517" cy="368608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82990" y="575905"/>
              <a:ext cx="4064041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1849031" y="1706880"/>
              <a:ext cx="2818496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danh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sinh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12" name="Tiếng yeah của trẻ con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6096000" y="5029200"/>
            <a:ext cx="4114800" cy="1371600"/>
          </a:xfrm>
          <a:prstGeom prst="wedgeEllipseCallout">
            <a:avLst>
              <a:gd name="adj1" fmla="val -19831"/>
              <a:gd name="adj2" fmla="val -10833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7309 0.01018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9 0.01018 L 1.64757 0.0213 " pathEditMode="relative" rAng="0" ptsTypes="AA">
                                      <p:cBhvr>
                                        <p:cTn id="27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049000" y="-2133600"/>
            <a:ext cx="609600" cy="609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0134600" y="600981"/>
            <a:ext cx="9790471" cy="3686085"/>
            <a:chOff x="-724206" y="642075"/>
            <a:chExt cx="5631486" cy="368608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24206" y="642075"/>
              <a:ext cx="4940647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1949442" y="1706880"/>
              <a:ext cx="2957838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Chúc mừng các em</a:t>
              </a:r>
            </a:p>
          </p:txBody>
        </p:sp>
      </p:grpSp>
      <p:pic>
        <p:nvPicPr>
          <p:cNvPr id="12" name="Tiếng yeah của trẻ con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pic>
        <p:nvPicPr>
          <p:cNvPr id="13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46988" y="1613213"/>
            <a:ext cx="4402824" cy="440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73086 0.01019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9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86 0.01019 L 1.64753 0.0213 " pathEditMode="relative" rAng="0" ptsTypes="AA">
                                      <p:cBhvr>
                                        <p:cTn id="29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28" y="49406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593" y="-588034"/>
            <a:ext cx="8537740" cy="753419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913DDC-DB95-48F5-95E3-922B290A1989}"/>
              </a:ext>
            </a:extLst>
          </p:cNvPr>
          <p:cNvSpPr txBox="1"/>
          <p:nvPr/>
        </p:nvSpPr>
        <p:spPr>
          <a:xfrm>
            <a:off x="2798685" y="3085923"/>
            <a:ext cx="683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3: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Viết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468" y="3179063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08" y="544071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E1F88E-8AAF-447F-94AF-690C847F7622}"/>
              </a:ext>
            </a:extLst>
          </p:cNvPr>
          <p:cNvSpPr/>
          <p:nvPr/>
        </p:nvSpPr>
        <p:spPr>
          <a:xfrm>
            <a:off x="3947604" y="106532"/>
            <a:ext cx="4876800" cy="8256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oogle Shape;1156;p45">
            <a:extLst>
              <a:ext uri="{FF2B5EF4-FFF2-40B4-BE49-F238E27FC236}">
                <a16:creationId xmlns:a16="http://schemas.microsoft.com/office/drawing/2014/main" id="{DEC24DFF-AD5E-4F9C-9AF7-5C23BD4BCE60}"/>
              </a:ext>
            </a:extLst>
          </p:cNvPr>
          <p:cNvGrpSpPr/>
          <p:nvPr/>
        </p:nvGrpSpPr>
        <p:grpSpPr>
          <a:xfrm>
            <a:off x="10647645" y="5906045"/>
            <a:ext cx="877924" cy="914396"/>
            <a:chOff x="4022111" y="879761"/>
            <a:chExt cx="1373687" cy="1426738"/>
          </a:xfrm>
        </p:grpSpPr>
        <p:sp>
          <p:nvSpPr>
            <p:cNvPr id="8" name="Google Shape;1157;p45">
              <a:extLst>
                <a:ext uri="{FF2B5EF4-FFF2-40B4-BE49-F238E27FC236}">
                  <a16:creationId xmlns:a16="http://schemas.microsoft.com/office/drawing/2014/main" id="{FC56F5C7-02CA-49E3-AB5B-78A6D4498A39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HP001 4 hàng" panose="020B0603050302020204" pitchFamily="34" charset="0"/>
              </a:endParaRPr>
            </a:p>
          </p:txBody>
        </p:sp>
        <p:sp>
          <p:nvSpPr>
            <p:cNvPr id="9" name="Google Shape;1158;p45">
              <a:extLst>
                <a:ext uri="{FF2B5EF4-FFF2-40B4-BE49-F238E27FC236}">
                  <a16:creationId xmlns:a16="http://schemas.microsoft.com/office/drawing/2014/main" id="{DF6E3134-F611-4744-B231-EF2983728BAF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HP001 4 hàng" panose="020B0603050302020204" pitchFamily="34" charset="0"/>
              </a:endParaRPr>
            </a:p>
          </p:txBody>
        </p:sp>
        <p:sp>
          <p:nvSpPr>
            <p:cNvPr id="10" name="Google Shape;1159;p45">
              <a:extLst>
                <a:ext uri="{FF2B5EF4-FFF2-40B4-BE49-F238E27FC236}">
                  <a16:creationId xmlns:a16="http://schemas.microsoft.com/office/drawing/2014/main" id="{5F13FD11-3D51-4B8C-B812-84F8D11A6136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HP001 4 hàng" panose="020B060305030202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4CA87CD-DC60-43FC-B4A3-35D4D22319F0}"/>
              </a:ext>
            </a:extLst>
          </p:cNvPr>
          <p:cNvSpPr txBox="1"/>
          <p:nvPr/>
        </p:nvSpPr>
        <p:spPr>
          <a:xfrm>
            <a:off x="3463980" y="1207999"/>
            <a:ext cx="4117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Buồn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không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hả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trống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Trong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những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hè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Bọn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mình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vắng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Chỉ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còn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tiếng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ve</a:t>
            </a:r>
            <a:r>
              <a:rPr lang="en-US" sz="2800" b="1" dirty="0">
                <a:latin typeface="HP001 4 hàng" panose="020B0603050302020204" pitchFamily="34" charset="0"/>
              </a:rPr>
              <a:t>?</a:t>
            </a:r>
            <a:endParaRPr lang="vi-VN" sz="2800" b="1" dirty="0"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2FBAB3-8713-49B2-8B92-08B1BF6626B1}"/>
              </a:ext>
            </a:extLst>
          </p:cNvPr>
          <p:cNvSpPr txBox="1"/>
          <p:nvPr/>
        </p:nvSpPr>
        <p:spPr>
          <a:xfrm>
            <a:off x="7581530" y="1258083"/>
            <a:ext cx="47584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Kìa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trống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đang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gọi</a:t>
            </a:r>
            <a:r>
              <a:rPr lang="en-US" sz="2800" b="1" dirty="0">
                <a:latin typeface="HP001 4 hàng" panose="020B06030503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Tùng</a:t>
            </a:r>
            <a:r>
              <a:rPr lang="en-US" sz="2800" b="1" dirty="0">
                <a:latin typeface="HP001 4 hàng" panose="020B0603050302020204" pitchFamily="34" charset="0"/>
              </a:rPr>
              <a:t>! </a:t>
            </a:r>
            <a:r>
              <a:rPr lang="en-US" sz="2800" b="1" dirty="0" err="1">
                <a:latin typeface="HP001 4 hàng" panose="020B0603050302020204" pitchFamily="34" charset="0"/>
              </a:rPr>
              <a:t>Tùng</a:t>
            </a:r>
            <a:r>
              <a:rPr lang="en-US" sz="2800" b="1" dirty="0">
                <a:latin typeface="HP001 4 hàng" panose="020B0603050302020204" pitchFamily="34" charset="0"/>
              </a:rPr>
              <a:t>! </a:t>
            </a:r>
            <a:r>
              <a:rPr lang="en-US" sz="2800" b="1" dirty="0" err="1">
                <a:latin typeface="HP001 4 hàng" panose="020B0603050302020204" pitchFamily="34" charset="0"/>
              </a:rPr>
              <a:t>Tùng</a:t>
            </a:r>
            <a:r>
              <a:rPr lang="en-US" sz="2800" b="1" dirty="0">
                <a:latin typeface="HP001 4 hàng" panose="020B0603050302020204" pitchFamily="34" charset="0"/>
              </a:rPr>
              <a:t>! </a:t>
            </a:r>
            <a:r>
              <a:rPr lang="en-US" sz="2800" b="1" dirty="0" err="1">
                <a:latin typeface="HP001 4 hàng" panose="020B0603050302020204" pitchFamily="34" charset="0"/>
              </a:rPr>
              <a:t>Tùng</a:t>
            </a:r>
            <a:r>
              <a:rPr lang="en-US" sz="2800" b="1" dirty="0">
                <a:latin typeface="HP001 4 hàng" panose="020B0603050302020204" pitchFamily="34" charset="0"/>
              </a:rPr>
              <a:t>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E92A2F-1C7B-4CB3-82FC-DB7E0E07540B}"/>
              </a:ext>
            </a:extLst>
          </p:cNvPr>
          <p:cNvSpPr txBox="1"/>
          <p:nvPr/>
        </p:nvSpPr>
        <p:spPr>
          <a:xfrm>
            <a:off x="3639244" y="3924097"/>
            <a:ext cx="41517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Cái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trống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lặng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im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Nghiêng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đầu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trên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giá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Chắc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thấy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chúng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em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Nó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mừng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vui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quá</a:t>
            </a:r>
            <a:r>
              <a:rPr lang="en-US" sz="2800" b="1" dirty="0">
                <a:latin typeface="HP001 4 hàng" panose="020B0603050302020204" pitchFamily="34" charset="0"/>
              </a:rPr>
              <a:t>!</a:t>
            </a:r>
            <a:endParaRPr lang="vi-VN" sz="2800" b="1" dirty="0">
              <a:latin typeface="HP001 4 hàng" panose="020B06030503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806446-B728-4164-9330-3120C6A14E27}"/>
              </a:ext>
            </a:extLst>
          </p:cNvPr>
          <p:cNvSpPr txBox="1"/>
          <p:nvPr/>
        </p:nvSpPr>
        <p:spPr>
          <a:xfrm>
            <a:off x="420926" y="1817577"/>
            <a:ext cx="3742729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u="sng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u="sng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u="sng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u="sng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u="sng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u="sng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39" y="-612226"/>
            <a:ext cx="11876805" cy="7394766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893" y="-1422109"/>
            <a:ext cx="3952245" cy="3952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34D821-D5B7-4523-B705-B74433066629}"/>
              </a:ext>
            </a:extLst>
          </p:cNvPr>
          <p:cNvSpPr txBox="1"/>
          <p:nvPr/>
        </p:nvSpPr>
        <p:spPr>
          <a:xfrm>
            <a:off x="4970882" y="3017079"/>
            <a:ext cx="715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38BF7-307E-4DD1-8384-A289E72FC288}"/>
              </a:ext>
            </a:extLst>
          </p:cNvPr>
          <p:cNvSpPr/>
          <p:nvPr/>
        </p:nvSpPr>
        <p:spPr>
          <a:xfrm>
            <a:off x="3345283" y="3587021"/>
            <a:ext cx="799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trống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5309EE-5EE5-497A-99C8-ABF167C7EEB4}"/>
              </a:ext>
            </a:extLst>
          </p:cNvPr>
          <p:cNvSpPr/>
          <p:nvPr/>
        </p:nvSpPr>
        <p:spPr>
          <a:xfrm>
            <a:off x="3571518" y="374542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EC3245-3902-4235-8CA8-D20279C3044A}"/>
              </a:ext>
            </a:extLst>
          </p:cNvPr>
          <p:cNvSpPr/>
          <p:nvPr/>
        </p:nvSpPr>
        <p:spPr>
          <a:xfrm>
            <a:off x="3345284" y="4371613"/>
            <a:ext cx="3809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nghiêng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7E9A73-ACDC-4592-876E-585B6B6877B4}"/>
              </a:ext>
            </a:extLst>
          </p:cNvPr>
          <p:cNvSpPr/>
          <p:nvPr/>
        </p:nvSpPr>
        <p:spPr>
          <a:xfrm>
            <a:off x="3571518" y="454047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375736-56CD-4321-A091-CF22BED4DB48}"/>
              </a:ext>
            </a:extLst>
          </p:cNvPr>
          <p:cNvSpPr/>
          <p:nvPr/>
        </p:nvSpPr>
        <p:spPr>
          <a:xfrm>
            <a:off x="3345284" y="5156206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lặng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im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07B6B4-8908-4E46-B617-4E068DEE2170}"/>
              </a:ext>
            </a:extLst>
          </p:cNvPr>
          <p:cNvSpPr/>
          <p:nvPr/>
        </p:nvSpPr>
        <p:spPr>
          <a:xfrm>
            <a:off x="3571517" y="535035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6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C31EE29A-7F4A-4BB3-8EB3-ADA3D341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2980677" y="5600938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AD3515-484C-41D4-A282-573F67975797}"/>
              </a:ext>
            </a:extLst>
          </p:cNvPr>
          <p:cNvSpPr txBox="1"/>
          <p:nvPr/>
        </p:nvSpPr>
        <p:spPr>
          <a:xfrm>
            <a:off x="4108235" y="5825662"/>
            <a:ext cx="634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 viết đoạn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thơ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cần chú ý điều gì?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7420EB-BA97-4658-A726-F51F00D1FB74}"/>
              </a:ext>
            </a:extLst>
          </p:cNvPr>
          <p:cNvSpPr/>
          <p:nvPr/>
        </p:nvSpPr>
        <p:spPr>
          <a:xfrm>
            <a:off x="7056045" y="3586867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trê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giá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FE7BA9-27E4-4A2D-906C-C7DAC06C94E7}"/>
              </a:ext>
            </a:extLst>
          </p:cNvPr>
          <p:cNvSpPr/>
          <p:nvPr/>
        </p:nvSpPr>
        <p:spPr>
          <a:xfrm>
            <a:off x="7254382" y="3764316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314</Words>
  <Application>Microsoft Office PowerPoint</Application>
  <PresentationFormat>Widescreen</PresentationFormat>
  <Paragraphs>66</Paragraphs>
  <Slides>14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宋体</vt:lpstr>
      <vt:lpstr>Arial</vt:lpstr>
      <vt:lpstr>Arial-Rounded</vt:lpstr>
      <vt:lpstr>Calibri</vt:lpstr>
      <vt:lpstr>等线</vt:lpstr>
      <vt:lpstr>等线</vt:lpstr>
      <vt:lpstr>HP001 4 hàng</vt:lpstr>
      <vt:lpstr>Kalam</vt:lpstr>
      <vt:lpstr>Montserrat</vt:lpstr>
      <vt:lpstr>黑体</vt:lpstr>
      <vt:lpstr>Times New Roman</vt:lpstr>
      <vt:lpstr>思源黑体 CN Regular</vt:lpstr>
      <vt:lpstr>Office 主题</vt:lpstr>
      <vt:lpstr>1_Office 主题</vt:lpstr>
      <vt:lpstr>第一PPT，www.1ppt.com</vt:lpstr>
      <vt:lpstr>Doodle Sketchbook by Slidesgo</vt:lpstr>
      <vt:lpstr>2_Office 主题</vt:lpstr>
      <vt:lpstr>1_Office Theme</vt:lpstr>
      <vt:lpstr>1_Office 主题​​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Chọn a hoặc b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</cp:revision>
  <dcterms:created xsi:type="dcterms:W3CDTF">2021-07-28T12:26:14Z</dcterms:created>
  <dcterms:modified xsi:type="dcterms:W3CDTF">2024-11-08T16:00:05Z</dcterms:modified>
</cp:coreProperties>
</file>