
<file path=[Content_Types].xml><?xml version="1.0" encoding="utf-8"?>
<Types xmlns="http://schemas.openxmlformats.org/package/2006/content-types">
  <Default Extension="png" ContentType="image/png"/>
  <Default Extension="mp3" ContentType="audio/mpe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35" r:id="rId2"/>
    <p:sldMasterId id="2147483753" r:id="rId3"/>
    <p:sldMasterId id="2147483767" r:id="rId4"/>
  </p:sldMasterIdLst>
  <p:notesMasterIdLst>
    <p:notesMasterId r:id="rId13"/>
  </p:notesMasterIdLst>
  <p:sldIdLst>
    <p:sldId id="257" r:id="rId5"/>
    <p:sldId id="309" r:id="rId6"/>
    <p:sldId id="310" r:id="rId7"/>
    <p:sldId id="2007577118" r:id="rId8"/>
    <p:sldId id="256" r:id="rId9"/>
    <p:sldId id="259" r:id="rId10"/>
    <p:sldId id="261" r:id="rId11"/>
    <p:sldId id="34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756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5EBB57-7B87-49E4-B2EA-D1CE0C492A4B}" type="datetimeFigureOut">
              <a:rPr lang="en-US" smtClean="0"/>
              <a:t>8/11/2024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960DB0-7588-4240-8FEB-B05D137B60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160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47872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bật</a:t>
            </a:r>
            <a:r>
              <a:rPr lang="en-US" dirty="0"/>
              <a:t>/</a:t>
            </a:r>
            <a:r>
              <a:rPr lang="en-US" dirty="0" err="1"/>
              <a:t>tắt</a:t>
            </a:r>
            <a:r>
              <a:rPr lang="en-US" dirty="0"/>
              <a:t> </a:t>
            </a:r>
            <a:r>
              <a:rPr lang="en-US" dirty="0" err="1"/>
              <a:t>nhạc</a:t>
            </a:r>
            <a:r>
              <a:rPr lang="en-US" dirty="0"/>
              <a:t> </a:t>
            </a:r>
            <a:r>
              <a:rPr lang="en-US" dirty="0" err="1"/>
              <a:t>nền</a:t>
            </a:r>
            <a:r>
              <a:rPr lang="en-US" dirty="0"/>
              <a:t> </a:t>
            </a:r>
            <a:r>
              <a:rPr lang="en-US" dirty="0" err="1"/>
              <a:t>bằng</a:t>
            </a:r>
            <a:r>
              <a:rPr lang="en-US" dirty="0"/>
              <a:t> </a:t>
            </a:r>
            <a:r>
              <a:rPr lang="en-US" dirty="0" err="1"/>
              <a:t>cách</a:t>
            </a:r>
            <a:r>
              <a:rPr lang="en-US" dirty="0"/>
              <a:t>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biểu</a:t>
            </a:r>
            <a:r>
              <a:rPr lang="en-US" dirty="0"/>
              <a:t> </a:t>
            </a:r>
            <a:r>
              <a:rPr lang="en-US" dirty="0" err="1"/>
              <a:t>tượng</a:t>
            </a:r>
            <a:r>
              <a:rPr lang="en-US" dirty="0"/>
              <a:t> </a:t>
            </a:r>
            <a:r>
              <a:rPr lang="en-US" dirty="0" err="1"/>
              <a:t>Nốt</a:t>
            </a:r>
            <a:r>
              <a:rPr lang="en-US" dirty="0"/>
              <a:t> </a:t>
            </a:r>
            <a:r>
              <a:rPr lang="en-US" dirty="0" err="1"/>
              <a:t>nhạc</a:t>
            </a:r>
            <a:r>
              <a:rPr lang="en-US" dirty="0"/>
              <a:t>.</a:t>
            </a:r>
          </a:p>
          <a:p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BẮT ĐẦU </a:t>
            </a:r>
            <a:r>
              <a:rPr lang="en-US" dirty="0" err="1"/>
              <a:t>hoặc</a:t>
            </a:r>
            <a:r>
              <a:rPr lang="en-US" dirty="0"/>
              <a:t>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trái</a:t>
            </a:r>
            <a:r>
              <a:rPr lang="en-US" dirty="0"/>
              <a:t> </a:t>
            </a:r>
            <a:r>
              <a:rPr lang="en-US" dirty="0" err="1"/>
              <a:t>chuột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phần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202F42-8E37-417F-B7D4-5F68870918A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33721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HD </a:t>
            </a:r>
            <a:r>
              <a:rPr lang="en-US" dirty="0" err="1"/>
              <a:t>chỉnh</a:t>
            </a:r>
            <a:r>
              <a:rPr lang="en-US" dirty="0"/>
              <a:t> </a:t>
            </a:r>
            <a:r>
              <a:rPr lang="en-US" dirty="0" err="1"/>
              <a:t>sửa</a:t>
            </a:r>
            <a:r>
              <a:rPr lang="en-US" dirty="0"/>
              <a:t>: </a:t>
            </a:r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nhập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ô (</a:t>
            </a:r>
            <a:r>
              <a:rPr lang="en-US" dirty="0" err="1"/>
              <a:t>Căn</a:t>
            </a:r>
            <a:r>
              <a:rPr lang="en-US" dirty="0"/>
              <a:t> </a:t>
            </a:r>
            <a:r>
              <a:rPr lang="en-US" dirty="0" err="1"/>
              <a:t>chỉnh</a:t>
            </a:r>
            <a:r>
              <a:rPr lang="en-US" dirty="0"/>
              <a:t> size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phù</a:t>
            </a:r>
            <a:r>
              <a:rPr lang="en-US" dirty="0"/>
              <a:t> </a:t>
            </a:r>
            <a:r>
              <a:rPr lang="en-US" dirty="0" err="1"/>
              <a:t>hợp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độ</a:t>
            </a:r>
            <a:r>
              <a:rPr lang="en-US" dirty="0"/>
              <a:t> </a:t>
            </a:r>
            <a:r>
              <a:rPr lang="en-US" dirty="0" err="1"/>
              <a:t>dài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)</a:t>
            </a:r>
          </a:p>
          <a:p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chuột</a:t>
            </a:r>
            <a:r>
              <a:rPr lang="en-US" dirty="0"/>
              <a:t> </a:t>
            </a:r>
            <a:r>
              <a:rPr lang="en-US" dirty="0" err="1"/>
              <a:t>phải</a:t>
            </a:r>
            <a:r>
              <a:rPr lang="en-US" dirty="0"/>
              <a:t> </a:t>
            </a:r>
            <a:r>
              <a:rPr lang="en-US" dirty="0" err="1"/>
              <a:t>hoặc</a:t>
            </a:r>
            <a:r>
              <a:rPr lang="en-US" dirty="0"/>
              <a:t> </a:t>
            </a:r>
            <a:r>
              <a:rPr lang="en-US" dirty="0" err="1"/>
              <a:t>phím</a:t>
            </a:r>
            <a:r>
              <a:rPr lang="en-US" dirty="0"/>
              <a:t> -&gt;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endParaRPr lang="en-US" dirty="0"/>
          </a:p>
          <a:p>
            <a:r>
              <a:rPr lang="en-US" dirty="0"/>
              <a:t>Sau </a:t>
            </a:r>
            <a:r>
              <a:rPr lang="en-US" dirty="0" err="1"/>
              <a:t>khi</a:t>
            </a:r>
            <a:r>
              <a:rPr lang="en-US" dirty="0"/>
              <a:t> HS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, </a:t>
            </a:r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PHẦN ĐẤT </a:t>
            </a:r>
            <a:r>
              <a:rPr lang="en-US" dirty="0" err="1"/>
              <a:t>chứa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đó</a:t>
            </a:r>
            <a:r>
              <a:rPr lang="en-US" dirty="0"/>
              <a:t>.</a:t>
            </a:r>
          </a:p>
          <a:p>
            <a:r>
              <a:rPr lang="en-US" dirty="0"/>
              <a:t>Sau </a:t>
            </a:r>
            <a:r>
              <a:rPr lang="en-US" dirty="0" err="1"/>
              <a:t>khi</a:t>
            </a:r>
            <a:r>
              <a:rPr lang="en-US" dirty="0"/>
              <a:t> ở </a:t>
            </a:r>
            <a:r>
              <a:rPr lang="en-US" dirty="0" err="1"/>
              <a:t>phần</a:t>
            </a:r>
            <a:r>
              <a:rPr lang="en-US" dirty="0"/>
              <a:t> </a:t>
            </a:r>
            <a:r>
              <a:rPr lang="en-US" dirty="0" err="1"/>
              <a:t>kiểm</a:t>
            </a:r>
            <a:r>
              <a:rPr lang="en-US" dirty="0"/>
              <a:t> </a:t>
            </a:r>
            <a:r>
              <a:rPr lang="en-US" dirty="0" err="1"/>
              <a:t>tra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 </a:t>
            </a:r>
            <a:r>
              <a:rPr lang="en-US" dirty="0" err="1"/>
              <a:t>sai</a:t>
            </a:r>
            <a:r>
              <a:rPr lang="en-US" dirty="0"/>
              <a:t>, </a:t>
            </a:r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nhấp</a:t>
            </a:r>
            <a:r>
              <a:rPr lang="en-US" dirty="0"/>
              <a:t> &lt;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trở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.</a:t>
            </a:r>
          </a:p>
          <a:p>
            <a:r>
              <a:rPr lang="en-US" dirty="0"/>
              <a:t>Sau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hoàn</a:t>
            </a:r>
            <a:r>
              <a:rPr lang="en-US" dirty="0"/>
              <a:t> </a:t>
            </a:r>
            <a:r>
              <a:rPr lang="en-US" dirty="0" err="1"/>
              <a:t>thành</a:t>
            </a:r>
            <a:r>
              <a:rPr lang="en-US" dirty="0"/>
              <a:t> </a:t>
            </a:r>
            <a:r>
              <a:rPr lang="en-US" dirty="0" err="1"/>
              <a:t>xong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, </a:t>
            </a:r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&gt; </a:t>
            </a:r>
            <a:r>
              <a:rPr lang="en-US" dirty="0" err="1"/>
              <a:t>hoặc</a:t>
            </a:r>
            <a:r>
              <a:rPr lang="en-US" dirty="0"/>
              <a:t> </a:t>
            </a:r>
            <a:r>
              <a:rPr lang="en-US" dirty="0" err="1"/>
              <a:t>chuột</a:t>
            </a:r>
            <a:r>
              <a:rPr lang="en-US" dirty="0"/>
              <a:t> </a:t>
            </a:r>
            <a:r>
              <a:rPr lang="en-US" dirty="0" err="1"/>
              <a:t>trái</a:t>
            </a:r>
            <a:r>
              <a:rPr lang="en-US" dirty="0"/>
              <a:t>, </a:t>
            </a:r>
            <a:r>
              <a:rPr lang="en-US" dirty="0" err="1"/>
              <a:t>phím</a:t>
            </a:r>
            <a:r>
              <a:rPr lang="en-US" dirty="0"/>
              <a:t> -&gt;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chuyển</a:t>
            </a:r>
            <a:r>
              <a:rPr lang="en-US" dirty="0"/>
              <a:t> sang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tiếp</a:t>
            </a:r>
            <a:r>
              <a:rPr lang="en-US" dirty="0"/>
              <a:t> </a:t>
            </a:r>
            <a:r>
              <a:rPr lang="en-US" dirty="0" err="1"/>
              <a:t>theo.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202F42-8E37-417F-B7D4-5F68870918A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50618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9822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2024/11/8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9493663"/>
      </p:ext>
    </p:extLst>
  </p:cSld>
  <p:clrMapOvr>
    <a:masterClrMapping/>
  </p:clrMapOvr>
  <p:transition spd="med" advClick="0" advTm="4000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2024/11/8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0997297"/>
      </p:ext>
    </p:extLst>
  </p:cSld>
  <p:clrMapOvr>
    <a:masterClrMapping/>
  </p:clrMapOvr>
  <p:transition spd="med" advClick="0" advTm="4000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2024/11/8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4986399"/>
      </p:ext>
    </p:extLst>
  </p:cSld>
  <p:clrMapOvr>
    <a:masterClrMapping/>
  </p:clrMapOvr>
  <p:transition spd="med" advClick="0" advTm="4000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8C6DAB4-A5EE-47F3-865F-194124662A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6718609-D0E2-44F0-884B-8C20021452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537104A-EDBB-4DEF-9A8D-A6F97EEB8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2024/11/8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3BB8D15-C499-48CF-9D0D-45CCC65AD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90E66EA-B0D5-46D2-BB63-E9AAA5F59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0774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5639B58-E9A9-4E5B-8675-D220511DD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2A3A9B5-0BCA-4364-AAED-F89099EC64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B48A98A-4FCE-42D0-A2D1-F2BF8D5F4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2024/11/8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D531CB1-8E0F-41C9-8C45-E6F609050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173D3C7-0FA6-4E51-9224-B3032E1C9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6744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38AA695-E720-45FC-8C4C-6F6C5E2BA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2C41949-D699-407F-88A2-7FC57A3E02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6ACF3AE-4FCF-43CB-A2A9-4E450D2A7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2024/11/8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FDA009A-460D-4113-B559-A393D1BB4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E93440B-F521-41F1-A213-95A86A6BD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5835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76D234B-710B-476F-A562-025229248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DC09F18-3F51-4860-9392-02DE5C8239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8E86988-EB0B-4F17-BEB3-07B32D5245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4E94802-C01D-48B5-8391-188A661F4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2024/11/8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08B485E-E3A1-4721-92B2-3C28EDE80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792178D-C56F-4DF2-8122-76C9CB4F6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9621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EFC6D8B-6DBC-49C6-AEF1-5C6BE136E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3C5B6C7-4872-454E-8FFD-B878CACFF3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C7AF5EB-2631-4C52-96F0-84103E525D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4DBCDA7-42BB-4232-A969-B037711A68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EAC1CD09-D00E-45F6-8410-0CA18A5F4D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61B2AA4-2571-4A46-AEF9-C6600AAE3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2024/11/8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06FFAF36-201A-4E03-81DA-3C56988D9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C3F275F-5247-493E-B457-DE9B3AA81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3077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BE288C6-5431-4B45-A828-10CE8FE0F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E2965DF-0155-4483-BA71-E600CD076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2024/11/8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0025267-2129-4AAC-B988-516394B8C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55C9AA8-61C4-4754-8BD1-ABBF30B69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7384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6E89B8B-92FE-4CCE-A6FD-1EA0AA2CB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2024/11/8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C28E2A2-AD64-42B3-A87A-68E10771F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CC82940-4DCD-4457-AC93-5C941D344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2364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DB1AE5F-13EA-4C3A-AAAA-8D04B81C9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59F9721-3C03-4ACA-8D2A-9BAC7D3A34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777210C-3F98-44F0-9B0B-7484D05835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67F33BF-7248-4CF2-9D5F-FC2D4AF5A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2024/11/8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5BCF3C9-36E7-4968-9859-517B2D7F0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894AE19-449C-4FE9-A53C-35890F0B0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5667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2024/11/8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2239348"/>
      </p:ext>
    </p:extLst>
  </p:cSld>
  <p:clrMapOvr>
    <a:masterClrMapping/>
  </p:clrMapOvr>
  <p:transition spd="med" advClick="0" advTm="4000">
    <p:pull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490885D-D561-4A0F-BAF1-DFBEBF17E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0DFF409-D77E-4AB5-9B38-5C47DC875F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4B0F19C-3D29-4AF3-8173-1DB66EE0CA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A0F909C-0267-40BE-B34E-CFAE371EE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2024/11/8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F55CE51-8FC0-4E46-857D-7C025FADF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426E691-5222-4EE9-9D13-2D12712BA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4629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3E38F3-2F70-42E3-A938-BF34763BD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C9835C3-98C9-4BB0-AB48-C0A5F94D3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8319BC4-A8AF-4B6F-A6AC-B29D15138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2024/11/8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FEB5DED-A7DE-4EE4-B6AB-433C67613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BB61E76-AAA8-4A4D-AC7A-811B321C7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6265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8696E78-5D50-4462-927E-3A63F54EEA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AF02305-A9EB-4761-B11C-9AB7DF0651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13E1FFF-8862-47C7-A800-1AAF9D7C5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2024/11/8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2650148-B950-43C8-9DCD-DE25E6106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4578DFF-1A5C-47A7-BF63-30AA9540A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3849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9957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5374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624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6316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9230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6984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521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2024/11/8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7014891"/>
      </p:ext>
    </p:extLst>
  </p:cSld>
  <p:clrMapOvr>
    <a:masterClrMapping/>
  </p:clrMapOvr>
  <p:transition spd="med" advClick="0" advTm="4000">
    <p:pull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1729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157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7371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49288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6333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2045897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FE3333-75B2-4745-AF58-812DCE7204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26C01C-D6AD-4768-9A62-AC57720205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2A4877-3B66-4C54-A28B-97C39AC2D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/>
              <a:t>8/11/2024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D29427-8EFC-4B56-9706-F68E7ABF5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8107B7-FECB-48E6-B3D9-E87865BCA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91917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78F42-097B-416F-8946-30DDCEE11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51C547-E4BC-423F-AD8B-29D63A2A2A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C94566-CDA4-4741-B964-6576CAC6B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/>
              <a:t>8/11/2024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D5C0DB-9765-4A30-8E83-3ABFBAED1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DAF23C-6EDE-43B4-B49B-DA449F0EC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35554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03C35-4E0C-4994-8A80-FD7CDD51A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C8C5F1-B2C4-44FB-9A3D-EC79E0FCE3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0ECF44-5EAA-4073-912F-289673BFD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/>
              <a:t>8/11/2024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AFDC7E-23A7-4CFE-BA10-AC8231359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6D79EE-629F-4DC1-905F-C74B59330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55681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05928-898B-45B1-A7DA-3972F1F08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F9798A-314F-4957-97C6-A5E211E153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F3C6BF-7E3F-43B5-A92B-8831CEB389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FEF661-BA2D-4BF4-AB69-784F8ACA3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/>
              <a:t>8/11/2024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B4EF0E-3256-4E31-8B1F-889EE6BF6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8B174D-886E-4312-A48D-132F9385D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206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2024/11/8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2544817"/>
      </p:ext>
    </p:extLst>
  </p:cSld>
  <p:clrMapOvr>
    <a:masterClrMapping/>
  </p:clrMapOvr>
  <p:transition spd="med" advClick="0" advTm="4000">
    <p:pull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EBD02-BAC7-4DD8-A4B7-95774C9E9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2AEC2-9F0D-4CDE-A50A-69C6E0E74C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3F7EFF-F9A3-40EE-86C6-655E8D4D95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F1A951-F4D9-4C17-AFC7-E034211C29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B38F376-0DF0-403F-8142-CA4A8FAA0A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F582C31-A641-4725-999F-7E94BBF63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/>
              <a:t>8/11/2024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249091D-33C3-4D3B-ABB8-3AEEDE707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138F5F0-80C4-4386-80EE-D1AF60772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97998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94D7B0-807A-47B4-81BC-E49C21B39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327401-68DA-4A4E-B91C-FDAC7AD1F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/>
              <a:t>8/11/2024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AA7212-36F2-4B5E-8F78-5B9B8003B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E7EF3C-F38C-44FC-9151-E747A01EF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81471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465C24-7A23-4259-86C5-8616EADDB8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/>
              <a:t>8/11/2024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F5AE87-9D38-4D78-8C8E-C7DBFF8E4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1D5D5D-EB57-463F-8B74-C578DFFC8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67048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F337C-9153-4184-AA44-7FD3192F4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B79437-9AC3-40D3-8983-14F454E85A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8B4F61-9881-4B40-AC7C-E93ADDFA8D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F9D15D-8888-4032-A812-C6E80587F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/>
              <a:t>8/11/2024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3571E9-C45A-4FCC-8BC4-20601D73F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196BAE-FAEA-4EB9-9636-59D322EDF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32617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C175C-C830-47F7-9AA9-5C876D88C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8235759-141D-469F-9A1F-3E6CD3F7A7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0F29D7-969E-4248-8F51-433C03D4B3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A40237-12B0-4EC6-9BAE-D1D7AB43E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/>
              <a:t>8/11/2024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EB2865-03B6-4860-8949-23A21F5A0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85C6FE-BB3D-466A-B474-AA9A0FBDA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44915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EB8BC-EFD0-4528-945F-A5F6FEB5C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E3B003-1B17-4E01-8776-3EFEBB1A48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273CF8-80E1-4017-B864-BC06C1360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/>
              <a:t>8/11/2024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C8E2CD-F983-4360-9C8F-244C4659E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E7DF1D-EE58-4A68-86A7-FC994F3FB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81475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7AE1EB0-E0E7-4A3D-BD57-28106C101F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E94DBC-B5B6-48A2-972C-2B4479D1D8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F7C64C-6C71-4F0C-99F9-08B03E658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/>
              <a:t>8/11/2024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F7E54B-C0BC-426A-B4D5-DEA7D03A5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FF72D2-E0BC-4EAC-9A8C-0339621EB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055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2024/11/8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5829834"/>
      </p:ext>
    </p:extLst>
  </p:cSld>
  <p:clrMapOvr>
    <a:masterClrMapping/>
  </p:clrMapOvr>
  <p:transition spd="med" advClick="0" advTm="4000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2024/11/8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3580354"/>
      </p:ext>
    </p:extLst>
  </p:cSld>
  <p:clrMapOvr>
    <a:masterClrMapping/>
  </p:clrMapOvr>
  <p:transition spd="med" advClick="0" advTm="4000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2024/11/8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0437729"/>
      </p:ext>
    </p:extLst>
  </p:cSld>
  <p:clrMapOvr>
    <a:masterClrMapping/>
  </p:clrMapOvr>
  <p:transition spd="med" advClick="0" advTm="4000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2024/11/8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9347496"/>
      </p:ext>
    </p:extLst>
  </p:cSld>
  <p:clrMapOvr>
    <a:masterClrMapping/>
  </p:clrMapOvr>
  <p:transition spd="med" advClick="0" advTm="4000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2024/11/8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4207692"/>
      </p:ext>
    </p:extLst>
  </p:cSld>
  <p:clrMapOvr>
    <a:masterClrMapping/>
  </p:clrMapOvr>
  <p:transition spd="med" advClick="0" advTm="4000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E5B826-6809-49B3-9B4B-177D412235B0}" type="datetimeFigureOut">
              <a:rPr lang="zh-CN" altLang="en-US" smtClean="0"/>
              <a:t>2024/11/8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1500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 advClick="0" advTm="4000">
    <p:pull/>
  </p:transition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6958FFC-099D-4B13-9000-F8DF1C7EE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CB03AA9-4FB2-4386-8364-C8F7761514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FD639A9-720A-4244-9F27-35E131010C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48F6F-2428-462A-9C17-B471D69666C9}" type="datetimeFigureOut">
              <a:rPr lang="zh-CN" altLang="en-US" smtClean="0"/>
              <a:t>2024/11/8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E9126D4-CD18-4BE2-8154-1176BFF423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198FFC2-8849-4A8F-92A7-893953972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1590033-B98B-4845-9D42-788CDFDF4AB5}"/>
              </a:ext>
            </a:extLst>
          </p:cNvPr>
          <p:cNvSpPr txBox="1"/>
          <p:nvPr userDrawn="1"/>
        </p:nvSpPr>
        <p:spPr>
          <a:xfrm>
            <a:off x="8906608" y="6596390"/>
            <a:ext cx="4097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1888912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8/11/2024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061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  <p:sldLayoutId id="2147483765" r:id="rId12"/>
    <p:sldLayoutId id="2147483766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C2DB2FE-E9BB-4592-ABF0-6D9A4DBDF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5362B9-A212-4636-930F-8E280C6B7D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F926F1-7C5D-4AEB-93C4-B41ACAC332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8593A9-40E4-4715-BB88-DD783705E2B1}" type="datetimeFigureOut">
              <a:rPr lang="en-US" smtClean="0"/>
              <a:t>8/11/2024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0687F8-9398-47E0-92F0-116456CA55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FC9736-C06A-4629-9229-24589F5128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D6A31A-DEAA-4B37-8FF5-843668313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947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6">
          <p15:clr>
            <a:srgbClr val="F26B43"/>
          </p15:clr>
        </p15:guide>
        <p15:guide id="2" pos="7256">
          <p15:clr>
            <a:srgbClr val="F26B43"/>
          </p15:clr>
        </p15:guide>
        <p15:guide id="3" orient="horz" pos="648">
          <p15:clr>
            <a:srgbClr val="F26B43"/>
          </p15:clr>
        </p15:guide>
        <p15:guide id="4" orient="horz" pos="712">
          <p15:clr>
            <a:srgbClr val="F26B43"/>
          </p15:clr>
        </p15:guide>
        <p15:guide id="5" orient="horz" pos="3928">
          <p15:clr>
            <a:srgbClr val="F26B43"/>
          </p15:clr>
        </p15:guide>
        <p15:guide id="6" orient="horz" pos="3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slideLayout" Target="../slideLayouts/slideLayout36.xml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6.png"/><Relationship Id="rId18" Type="http://schemas.openxmlformats.org/officeDocument/2006/relationships/image" Target="../media/image31.emf"/><Relationship Id="rId3" Type="http://schemas.microsoft.com/office/2007/relationships/media" Target="../media/media3.mp3"/><Relationship Id="rId21" Type="http://schemas.openxmlformats.org/officeDocument/2006/relationships/image" Target="../media/image19.png"/><Relationship Id="rId7" Type="http://schemas.openxmlformats.org/officeDocument/2006/relationships/audio" Target="../media/audio1.wav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" Type="http://schemas.openxmlformats.org/officeDocument/2006/relationships/audio" Target="../media/media2.wav"/><Relationship Id="rId16" Type="http://schemas.openxmlformats.org/officeDocument/2006/relationships/image" Target="../media/image29.png"/><Relationship Id="rId20" Type="http://schemas.openxmlformats.org/officeDocument/2006/relationships/image" Target="../media/image33.png"/><Relationship Id="rId1" Type="http://schemas.microsoft.com/office/2007/relationships/media" Target="../media/media2.wav"/><Relationship Id="rId6" Type="http://schemas.openxmlformats.org/officeDocument/2006/relationships/notesSlide" Target="../notesSlides/notesSlide3.xml"/><Relationship Id="rId11" Type="http://schemas.openxmlformats.org/officeDocument/2006/relationships/image" Target="../media/image24.png"/><Relationship Id="rId5" Type="http://schemas.openxmlformats.org/officeDocument/2006/relationships/slideLayout" Target="../slideLayouts/slideLayout37.xml"/><Relationship Id="rId15" Type="http://schemas.openxmlformats.org/officeDocument/2006/relationships/image" Target="../media/image28.png"/><Relationship Id="rId10" Type="http://schemas.openxmlformats.org/officeDocument/2006/relationships/image" Target="../media/image13.png"/><Relationship Id="rId19" Type="http://schemas.openxmlformats.org/officeDocument/2006/relationships/image" Target="../media/image32.png"/><Relationship Id="rId4" Type="http://schemas.openxmlformats.org/officeDocument/2006/relationships/audio" Target="../media/media3.mp3"/><Relationship Id="rId9" Type="http://schemas.openxmlformats.org/officeDocument/2006/relationships/image" Target="../media/image23.png"/><Relationship Id="rId1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35.png"/><Relationship Id="rId18" Type="http://schemas.openxmlformats.org/officeDocument/2006/relationships/image" Target="../media/image33.png"/><Relationship Id="rId3" Type="http://schemas.microsoft.com/office/2007/relationships/media" Target="../media/media3.mp3"/><Relationship Id="rId7" Type="http://schemas.openxmlformats.org/officeDocument/2006/relationships/image" Target="../media/image22.png"/><Relationship Id="rId12" Type="http://schemas.openxmlformats.org/officeDocument/2006/relationships/image" Target="../media/image34.png"/><Relationship Id="rId17" Type="http://schemas.openxmlformats.org/officeDocument/2006/relationships/image" Target="../media/image30.png"/><Relationship Id="rId2" Type="http://schemas.openxmlformats.org/officeDocument/2006/relationships/audio" Target="../media/media2.wav"/><Relationship Id="rId16" Type="http://schemas.openxmlformats.org/officeDocument/2006/relationships/image" Target="../media/image32.png"/><Relationship Id="rId1" Type="http://schemas.microsoft.com/office/2007/relationships/media" Target="../media/media2.wav"/><Relationship Id="rId6" Type="http://schemas.openxmlformats.org/officeDocument/2006/relationships/audio" Target="../media/audio1.wav"/><Relationship Id="rId11" Type="http://schemas.openxmlformats.org/officeDocument/2006/relationships/image" Target="../media/image25.png"/><Relationship Id="rId5" Type="http://schemas.openxmlformats.org/officeDocument/2006/relationships/slideLayout" Target="../slideLayouts/slideLayout37.xml"/><Relationship Id="rId15" Type="http://schemas.openxmlformats.org/officeDocument/2006/relationships/image" Target="../media/image31.emf"/><Relationship Id="rId10" Type="http://schemas.openxmlformats.org/officeDocument/2006/relationships/image" Target="../media/image24.png"/><Relationship Id="rId19" Type="http://schemas.openxmlformats.org/officeDocument/2006/relationships/image" Target="../media/image19.png"/><Relationship Id="rId4" Type="http://schemas.openxmlformats.org/officeDocument/2006/relationships/audio" Target="../media/media3.mp3"/><Relationship Id="rId9" Type="http://schemas.openxmlformats.org/officeDocument/2006/relationships/image" Target="../media/image13.png"/><Relationship Id="rId1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815973"/>
            <a:ext cx="7992532" cy="600816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05"/>
          <a:stretch/>
        </p:blipFill>
        <p:spPr>
          <a:xfrm flipH="1">
            <a:off x="6942667" y="4819102"/>
            <a:ext cx="5249333" cy="202196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318" y="4364568"/>
            <a:ext cx="3537583" cy="1931633"/>
          </a:xfrm>
          <a:prstGeom prst="rect">
            <a:avLst/>
          </a:prstGeom>
        </p:spPr>
      </p:pic>
      <p:sp>
        <p:nvSpPr>
          <p:cNvPr id="8" name="L 形 7"/>
          <p:cNvSpPr/>
          <p:nvPr/>
        </p:nvSpPr>
        <p:spPr>
          <a:xfrm flipV="1">
            <a:off x="5576856" y="1509035"/>
            <a:ext cx="863600" cy="557740"/>
          </a:xfrm>
          <a:prstGeom prst="corner">
            <a:avLst>
              <a:gd name="adj1" fmla="val 27230"/>
              <a:gd name="adj2" fmla="val 29507"/>
            </a:avLst>
          </a:prstGeom>
          <a:solidFill>
            <a:srgbClr val="81C9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096000" y="1787905"/>
            <a:ext cx="524933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E95417"/>
                </a:solidFill>
                <a:effectLst/>
                <a:uLnTx/>
                <a:uFillTx/>
                <a:latin typeface="Montserrat Alternates Black" panose="00000A00000000000000" pitchFamily="50" charset="0"/>
                <a:ea typeface="微软雅黑"/>
                <a:cs typeface="+mn-cs"/>
              </a:rPr>
              <a:t>Luyện</a:t>
            </a:r>
            <a:r>
              <a:rPr kumimoji="0" lang="en-US" altLang="zh-CN" sz="8800" b="1" i="0" u="none" strike="noStrike" kern="1200" cap="none" spc="0" normalizeH="0" baseline="0" noProof="0" dirty="0">
                <a:ln>
                  <a:noFill/>
                </a:ln>
                <a:solidFill>
                  <a:srgbClr val="E95417"/>
                </a:solidFill>
                <a:effectLst/>
                <a:uLnTx/>
                <a:uFillTx/>
                <a:latin typeface="Montserrat Alternates Black" panose="00000A00000000000000" pitchFamily="50" charset="0"/>
                <a:ea typeface="微软雅黑"/>
                <a:cs typeface="+mn-cs"/>
              </a:rPr>
              <a:t> </a:t>
            </a:r>
            <a:r>
              <a:rPr kumimoji="0" lang="en-US" altLang="zh-CN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E95417"/>
                </a:solidFill>
                <a:effectLst/>
                <a:uLnTx/>
                <a:uFillTx/>
                <a:latin typeface="Montserrat Alternates Black" panose="00000A00000000000000" pitchFamily="50" charset="0"/>
                <a:ea typeface="微软雅黑"/>
                <a:cs typeface="+mn-cs"/>
              </a:rPr>
              <a:t>từ</a:t>
            </a:r>
            <a:endParaRPr kumimoji="0" lang="en-US" altLang="zh-CN" sz="8800" b="1" i="0" u="none" strike="noStrike" kern="1200" cap="none" spc="0" normalizeH="0" baseline="0" noProof="0" dirty="0">
              <a:ln>
                <a:noFill/>
              </a:ln>
              <a:solidFill>
                <a:srgbClr val="E95417"/>
              </a:solidFill>
              <a:effectLst/>
              <a:uLnTx/>
              <a:uFillTx/>
              <a:latin typeface="Montserrat Alternates Black" panose="00000A00000000000000" pitchFamily="50" charset="0"/>
              <a:ea typeface="微软雅黑"/>
              <a:cs typeface="+mn-cs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1" i="0" u="none" strike="noStrike" kern="1200" cap="none" spc="0" normalizeH="0" baseline="0" noProof="0" dirty="0">
                <a:ln>
                  <a:noFill/>
                </a:ln>
                <a:solidFill>
                  <a:srgbClr val="E95417"/>
                </a:solidFill>
                <a:effectLst/>
                <a:uLnTx/>
                <a:uFillTx/>
                <a:latin typeface="Montserrat Alternates Black" panose="00000A00000000000000" pitchFamily="50" charset="0"/>
                <a:ea typeface="微软雅黑"/>
                <a:cs typeface="+mn-cs"/>
              </a:rPr>
              <a:t> </a:t>
            </a:r>
            <a:r>
              <a:rPr kumimoji="0" lang="en-US" altLang="zh-CN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E95417"/>
                </a:solidFill>
                <a:effectLst/>
                <a:uLnTx/>
                <a:uFillTx/>
                <a:latin typeface="Montserrat Alternates Black" panose="00000A00000000000000" pitchFamily="50" charset="0"/>
                <a:ea typeface="微软雅黑"/>
                <a:cs typeface="+mn-cs"/>
              </a:rPr>
              <a:t>và</a:t>
            </a:r>
            <a:r>
              <a:rPr kumimoji="0" lang="en-US" altLang="zh-CN" sz="8800" b="1" i="0" u="none" strike="noStrike" kern="1200" cap="none" spc="0" normalizeH="0" baseline="0" noProof="0" dirty="0">
                <a:ln>
                  <a:noFill/>
                </a:ln>
                <a:solidFill>
                  <a:srgbClr val="E95417"/>
                </a:solidFill>
                <a:effectLst/>
                <a:uLnTx/>
                <a:uFillTx/>
                <a:latin typeface="Montserrat Alternates Black" panose="00000A00000000000000" pitchFamily="50" charset="0"/>
                <a:ea typeface="微软雅黑"/>
                <a:cs typeface="+mn-cs"/>
              </a:rPr>
              <a:t> </a:t>
            </a:r>
            <a:r>
              <a:rPr kumimoji="0" lang="en-US" altLang="zh-CN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E95417"/>
                </a:solidFill>
                <a:effectLst/>
                <a:uLnTx/>
                <a:uFillTx/>
                <a:latin typeface="Montserrat Alternates Black" panose="00000A00000000000000" pitchFamily="50" charset="0"/>
                <a:ea typeface="微软雅黑"/>
                <a:cs typeface="+mn-cs"/>
              </a:rPr>
              <a:t>câu</a:t>
            </a:r>
            <a:r>
              <a:rPr kumimoji="0" lang="en-US" altLang="zh-CN" sz="8800" b="1" i="0" u="none" strike="noStrike" kern="1200" cap="none" spc="0" normalizeH="0" baseline="0" noProof="0" dirty="0">
                <a:ln>
                  <a:noFill/>
                </a:ln>
                <a:solidFill>
                  <a:srgbClr val="E95417"/>
                </a:solidFill>
                <a:effectLst/>
                <a:uLnTx/>
                <a:uFillTx/>
                <a:latin typeface="Montserrat Alternates Black" panose="00000A00000000000000" pitchFamily="50" charset="0"/>
                <a:ea typeface="微软雅黑"/>
                <a:cs typeface="+mn-cs"/>
              </a:rPr>
              <a:t> (t4)</a:t>
            </a:r>
            <a:endParaRPr kumimoji="0" lang="zh-CN" altLang="en-US" sz="8800" b="1" i="0" u="none" strike="noStrike" kern="1200" cap="none" spc="0" normalizeH="0" baseline="0" noProof="0" dirty="0">
              <a:ln>
                <a:noFill/>
              </a:ln>
              <a:solidFill>
                <a:srgbClr val="E95417"/>
              </a:solidFill>
              <a:effectLst/>
              <a:uLnTx/>
              <a:uFillTx/>
              <a:latin typeface="Montserrat Alternates Black" panose="00000A00000000000000" pitchFamily="50" charset="0"/>
              <a:ea typeface="微软雅黑"/>
              <a:cs typeface="+mn-cs"/>
            </a:endParaRPr>
          </a:p>
        </p:txBody>
      </p:sp>
      <p:sp>
        <p:nvSpPr>
          <p:cNvPr id="16" name="L 形 15"/>
          <p:cNvSpPr/>
          <p:nvPr/>
        </p:nvSpPr>
        <p:spPr>
          <a:xfrm flipH="1">
            <a:off x="10988053" y="2760959"/>
            <a:ext cx="863600" cy="557740"/>
          </a:xfrm>
          <a:prstGeom prst="corner">
            <a:avLst>
              <a:gd name="adj1" fmla="val 27230"/>
              <a:gd name="adj2" fmla="val 29507"/>
            </a:avLst>
          </a:prstGeom>
          <a:solidFill>
            <a:srgbClr val="81C9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83763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1">
            <a:extLst>
              <a:ext uri="{FF2B5EF4-FFF2-40B4-BE49-F238E27FC236}">
                <a16:creationId xmlns:a16="http://schemas.microsoft.com/office/drawing/2014/main" id="{663018F5-09B4-403A-B87C-313156D9B57F}"/>
              </a:ext>
            </a:extLst>
          </p:cNvPr>
          <p:cNvSpPr/>
          <p:nvPr/>
        </p:nvSpPr>
        <p:spPr>
          <a:xfrm>
            <a:off x="154851" y="361632"/>
            <a:ext cx="7039610" cy="63881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1.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Giải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câu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đố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để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tìm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từ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ngữ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chỉ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sự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vật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charset="0"/>
              <a:ea typeface="+mn-ea"/>
              <a:cs typeface="Arial-Rounded" panose="020B0500000000000000" charset="0"/>
            </a:endParaRP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627B2C2F-E350-433B-85C6-EE4B1C411CF2}"/>
              </a:ext>
            </a:extLst>
          </p:cNvPr>
          <p:cNvSpPr txBox="1">
            <a:spLocks/>
          </p:cNvSpPr>
          <p:nvPr/>
        </p:nvSpPr>
        <p:spPr>
          <a:xfrm>
            <a:off x="699975" y="1162981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tích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tắc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 đêm,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Nhắc em đi ngủ, nhắc em học bài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chậm bước khoan thai,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chạy những bước dài thật nhanh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Là cái gì?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9FB28FC-4B0E-4B22-85F6-362C55126B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9748" y="956667"/>
            <a:ext cx="2607635" cy="2472333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D35754A-3D57-4D77-BFE5-B66A5A9CBCD4}"/>
              </a:ext>
            </a:extLst>
          </p:cNvPr>
          <p:cNvSpPr txBox="1">
            <a:spLocks/>
          </p:cNvSpPr>
          <p:nvPr/>
        </p:nvSpPr>
        <p:spPr>
          <a:xfrm>
            <a:off x="476693" y="3725664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Ruột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mũi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chân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Mũi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mòn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ruột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mòn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theo.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ECB01D7-AC14-482E-B326-CBC6F0063F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2009" y="3545959"/>
            <a:ext cx="2043112" cy="1543050"/>
          </a:xfrm>
          <a:prstGeom prst="rect">
            <a:avLst/>
          </a:prstGeom>
        </p:spPr>
      </p:pic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20FE991E-86E1-4351-BDDC-80D79A3D166F}"/>
              </a:ext>
            </a:extLst>
          </p:cNvPr>
          <p:cNvSpPr txBox="1">
            <a:spLocks/>
          </p:cNvSpPr>
          <p:nvPr/>
        </p:nvSpPr>
        <p:spPr>
          <a:xfrm>
            <a:off x="699975" y="486572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kẹo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Dẻo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giầy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trò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lâu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nay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Vẫn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dùng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A9E42E7-BD27-4BEC-B959-4A0399E531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5818" y="5502078"/>
            <a:ext cx="1550151" cy="1124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105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1">
            <a:extLst>
              <a:ext uri="{FF2B5EF4-FFF2-40B4-BE49-F238E27FC236}">
                <a16:creationId xmlns:a16="http://schemas.microsoft.com/office/drawing/2014/main" id="{1A152BEB-2DFD-4991-9721-37227ABA51D7}"/>
              </a:ext>
            </a:extLst>
          </p:cNvPr>
          <p:cNvSpPr/>
          <p:nvPr/>
        </p:nvSpPr>
        <p:spPr>
          <a:xfrm>
            <a:off x="154850" y="361632"/>
            <a:ext cx="8070967" cy="63881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2.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Tìm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những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từ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chỉ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đặc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điểm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trong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những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câu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đố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trên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charset="0"/>
              <a:ea typeface="+mn-ea"/>
              <a:cs typeface="Arial-Rounded" panose="020B0500000000000000" charset="0"/>
            </a:endParaRP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FC170F6E-2761-40A4-BC2D-14983C193C95}"/>
              </a:ext>
            </a:extLst>
          </p:cNvPr>
          <p:cNvSpPr txBox="1">
            <a:spLocks/>
          </p:cNvSpPr>
          <p:nvPr/>
        </p:nvSpPr>
        <p:spPr>
          <a:xfrm>
            <a:off x="699975" y="1162981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Cái gì tích tắc </a:t>
            </a: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 đêm, 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Nhắc em đi ngủ, nhắc em học bài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 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chậm bước khoan thai,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 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chạy những bước dài thật nhanh 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Là cái gì?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E5B12C5-EA99-449B-823D-B47518C3C9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9748" y="956667"/>
            <a:ext cx="2607635" cy="2472333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8FE0310-AF97-4AA2-9E5D-53ACA394A896}"/>
              </a:ext>
            </a:extLst>
          </p:cNvPr>
          <p:cNvSpPr txBox="1">
            <a:spLocks/>
          </p:cNvSpPr>
          <p:nvPr/>
        </p:nvSpPr>
        <p:spPr>
          <a:xfrm>
            <a:off x="476693" y="3725664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Ruột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mũi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chân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Mũi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mòn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ruột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mòn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theo.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03B3F3F-1674-4676-9532-562C571599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2009" y="3545959"/>
            <a:ext cx="2043112" cy="1543050"/>
          </a:xfrm>
          <a:prstGeom prst="rect">
            <a:avLst/>
          </a:prstGeom>
        </p:spPr>
      </p:pic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90092F81-D53A-4E6C-8E0C-CB83F3C98223}"/>
              </a:ext>
            </a:extLst>
          </p:cNvPr>
          <p:cNvSpPr txBox="1">
            <a:spLocks/>
          </p:cNvSpPr>
          <p:nvPr/>
        </p:nvSpPr>
        <p:spPr>
          <a:xfrm>
            <a:off x="699975" y="486572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kẹo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Dẻo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giầy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trò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lâu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nay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Vẫn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dùng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nó.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F91D8B1-5AF1-47EF-98B0-6A8AAA6403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5818" y="5502078"/>
            <a:ext cx="1550151" cy="1124043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D588600-95EB-4063-9121-9803F44E8A36}"/>
              </a:ext>
            </a:extLst>
          </p:cNvPr>
          <p:cNvCxnSpPr/>
          <p:nvPr/>
        </p:nvCxnSpPr>
        <p:spPr>
          <a:xfrm>
            <a:off x="2158409" y="2615609"/>
            <a:ext cx="765544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7B3C12E-E4BA-4FAB-8F7D-7B3D19313D39}"/>
              </a:ext>
            </a:extLst>
          </p:cNvPr>
          <p:cNvCxnSpPr>
            <a:cxnSpLocks/>
          </p:cNvCxnSpPr>
          <p:nvPr/>
        </p:nvCxnSpPr>
        <p:spPr>
          <a:xfrm>
            <a:off x="4688958" y="3136604"/>
            <a:ext cx="691116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CD295E5-4B95-47AA-BDA1-34FCDC3AA4D6}"/>
              </a:ext>
            </a:extLst>
          </p:cNvPr>
          <p:cNvCxnSpPr>
            <a:cxnSpLocks/>
          </p:cNvCxnSpPr>
          <p:nvPr/>
        </p:nvCxnSpPr>
        <p:spPr>
          <a:xfrm>
            <a:off x="1584251" y="4189227"/>
            <a:ext cx="648586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0C642BD-F817-4DA8-8600-B96E36EC981D}"/>
              </a:ext>
            </a:extLst>
          </p:cNvPr>
          <p:cNvCxnSpPr/>
          <p:nvPr/>
        </p:nvCxnSpPr>
        <p:spPr>
          <a:xfrm>
            <a:off x="1063255" y="5337543"/>
            <a:ext cx="765544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94B07B1-7BED-4D75-BC27-8C7BB65A14EC}"/>
              </a:ext>
            </a:extLst>
          </p:cNvPr>
          <p:cNvCxnSpPr/>
          <p:nvPr/>
        </p:nvCxnSpPr>
        <p:spPr>
          <a:xfrm>
            <a:off x="699975" y="5879803"/>
            <a:ext cx="765544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7B3C12E-E4BA-4FAB-8F7D-7B3D19313D39}"/>
              </a:ext>
            </a:extLst>
          </p:cNvPr>
          <p:cNvCxnSpPr>
            <a:cxnSpLocks/>
          </p:cNvCxnSpPr>
          <p:nvPr/>
        </p:nvCxnSpPr>
        <p:spPr>
          <a:xfrm>
            <a:off x="3835518" y="2615609"/>
            <a:ext cx="1544556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7B3C12E-E4BA-4FAB-8F7D-7B3D19313D39}"/>
              </a:ext>
            </a:extLst>
          </p:cNvPr>
          <p:cNvCxnSpPr>
            <a:cxnSpLocks/>
          </p:cNvCxnSpPr>
          <p:nvPr/>
        </p:nvCxnSpPr>
        <p:spPr>
          <a:xfrm>
            <a:off x="6003953" y="3136604"/>
            <a:ext cx="906298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178153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238CBB3C-CEC5-4B23-A4BD-798CF69AF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19148" y="-2433011"/>
            <a:ext cx="6349846" cy="1165570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2BD4822-239D-4909-A1CD-187F2DA07C6D}"/>
              </a:ext>
            </a:extLst>
          </p:cNvPr>
          <p:cNvSpPr txBox="1"/>
          <p:nvPr/>
        </p:nvSpPr>
        <p:spPr>
          <a:xfrm>
            <a:off x="1233996" y="391460"/>
            <a:ext cx="9871969" cy="1468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điểm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                            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BB0B4DD-5ABC-40B6-BE30-97348A4515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414" y="3095614"/>
            <a:ext cx="3144777" cy="225972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1FB56678-F3D6-4F10-B3B6-34E1CB5C034F}"/>
              </a:ext>
            </a:extLst>
          </p:cNvPr>
          <p:cNvGrpSpPr/>
          <p:nvPr/>
        </p:nvGrpSpPr>
        <p:grpSpPr>
          <a:xfrm>
            <a:off x="5749206" y="1216242"/>
            <a:ext cx="4353582" cy="2376757"/>
            <a:chOff x="3687790" y="1160720"/>
            <a:chExt cx="2868724" cy="2048733"/>
          </a:xfrm>
        </p:grpSpPr>
        <p:pic>
          <p:nvPicPr>
            <p:cNvPr id="10" name="Picture 4" descr="Speech bubble / speech balloon or chat bubble line art icon for apps and  websites Stock Vector | Adobe Stock">
              <a:extLst>
                <a:ext uri="{FF2B5EF4-FFF2-40B4-BE49-F238E27FC236}">
                  <a16:creationId xmlns:a16="http://schemas.microsoft.com/office/drawing/2014/main" id="{9CAC17BC-1953-4880-95C0-675767E1FE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>
                          <a14:foregroundMark x1="24545" y1="44167" x2="78409" y2="40556"/>
                          <a14:foregroundMark x1="43864" y1="21944" x2="60000" y2="66944"/>
                          <a14:foregroundMark x1="44545" y1="16389" x2="19318" y2="34722"/>
                          <a14:foregroundMark x1="17273" y1="40000" x2="19091" y2="55556"/>
                          <a14:foregroundMark x1="17500" y1="54167" x2="35682" y2="70833"/>
                          <a14:foregroundMark x1="28409" y1="83889" x2="46591" y2="69167"/>
                          <a14:foregroundMark x1="46591" y1="72500" x2="70000" y2="65556"/>
                          <a14:foregroundMark x1="69318" y1="67222" x2="80455" y2="40833"/>
                          <a14:foregroundMark x1="82727" y1="43056" x2="63182" y2="205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7790" y="1160720"/>
              <a:ext cx="2868724" cy="19223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AF33497-39FB-4F59-9B60-D9C33DFC8FEB}"/>
                </a:ext>
              </a:extLst>
            </p:cNvPr>
            <p:cNvSpPr txBox="1"/>
            <p:nvPr/>
          </p:nvSpPr>
          <p:spPr>
            <a:xfrm>
              <a:off x="4261685" y="1534474"/>
              <a:ext cx="1816183" cy="16749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Bức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tranh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này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thật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đẹp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en-US" sz="2800" i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                                    </a:t>
              </a:r>
              <a:endPara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ABA575C-E22D-4C1E-9BF7-12FD96CA992A}"/>
              </a:ext>
            </a:extLst>
          </p:cNvPr>
          <p:cNvGrpSpPr/>
          <p:nvPr/>
        </p:nvGrpSpPr>
        <p:grpSpPr>
          <a:xfrm>
            <a:off x="1394582" y="1393794"/>
            <a:ext cx="3245428" cy="2108132"/>
            <a:chOff x="299357" y="1530404"/>
            <a:chExt cx="2061943" cy="1710427"/>
          </a:xfrm>
        </p:grpSpPr>
        <p:pic>
          <p:nvPicPr>
            <p:cNvPr id="13" name="Picture 2" descr="Free Conversation Bubble, Download Free Conversation Bubble png images,  Free ClipArts on Clipart Library">
              <a:extLst>
                <a:ext uri="{FF2B5EF4-FFF2-40B4-BE49-F238E27FC236}">
                  <a16:creationId xmlns:a16="http://schemas.microsoft.com/office/drawing/2014/main" id="{11566F28-DD5E-44AB-BC4C-D4CDC9540C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99357" y="1530404"/>
              <a:ext cx="2027300" cy="17033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F195C30-7306-4300-970C-880B54398697}"/>
                </a:ext>
              </a:extLst>
            </p:cNvPr>
            <p:cNvSpPr txBox="1"/>
            <p:nvPr/>
          </p:nvSpPr>
          <p:spPr>
            <a:xfrm>
              <a:off x="545117" y="1664253"/>
              <a:ext cx="1816183" cy="15765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Chiếc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cặp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sách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mới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tinh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en-US" sz="2800" i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                                    </a:t>
              </a:r>
              <a:endPara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0890844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>
            <a:extLst>
              <a:ext uri="{FF2B5EF4-FFF2-40B4-BE49-F238E27FC236}">
                <a16:creationId xmlns:a16="http://schemas.microsoft.com/office/drawing/2014/main" id="{37ECCBC8-831A-4D98-ACB0-C8653B1F46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864"/>
            <a:ext cx="12202003" cy="87146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7593E1B-5FC0-44F6-9131-81F89692E74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700" y="900750"/>
            <a:ext cx="3853732" cy="530209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4301D85-EE01-4ABC-A0A4-A0ECC6332D7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634" y="592852"/>
            <a:ext cx="7086666" cy="2332377"/>
          </a:xfrm>
          <a:prstGeom prst="rect">
            <a:avLst/>
          </a:prstGeom>
        </p:spPr>
      </p:pic>
      <p:pic>
        <p:nvPicPr>
          <p:cNvPr id="11" name="Picture 1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152F28D-03D3-4D6D-AC5E-DF195FFC531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323" y="3166727"/>
            <a:ext cx="1960807" cy="74318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C07CF22-6672-4498-8851-81F6565186E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955" y="4094104"/>
            <a:ext cx="1395087" cy="95620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832F191-A93B-4162-A1C5-2871D89441C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357" y="4829349"/>
            <a:ext cx="1960807" cy="587393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A7D66EB-DE69-450F-AACE-76724516B5C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910" y="4094104"/>
            <a:ext cx="1395087" cy="95620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6C5084A8-4F6A-44D2-8A63-8D472DE3060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312" y="4829349"/>
            <a:ext cx="1960807" cy="587393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F113C126-8C84-41DD-A5FB-ACFD79D63DC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9037" y="5060983"/>
            <a:ext cx="1395087" cy="956204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1FBE6653-2FF3-47CF-BB70-826F504B55E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9439" y="5796228"/>
            <a:ext cx="1960807" cy="587393"/>
          </a:xfrm>
          <a:prstGeom prst="rect">
            <a:avLst/>
          </a:prstGeom>
        </p:spPr>
      </p:pic>
      <p:pic>
        <p:nvPicPr>
          <p:cNvPr id="2" name="Nhac nen">
            <a:hlinkClick r:id="" action="ppaction://media"/>
            <a:extLst>
              <a:ext uri="{FF2B5EF4-FFF2-40B4-BE49-F238E27FC236}">
                <a16:creationId xmlns:a16="http://schemas.microsoft.com/office/drawing/2014/main" id="{C23B07A0-9676-4F48-8D2E-FD04E7F8BFD4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3751" end="29864.3125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1267005" y="5269929"/>
            <a:ext cx="487363" cy="48736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928C8E1-4AB8-4A41-87EE-B146A8D27DE4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9816" y="5915673"/>
            <a:ext cx="762616" cy="76633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E266C20F-5BAD-4302-936E-2319683704D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9054" y="5035508"/>
            <a:ext cx="1395087" cy="95620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E4DF13A-C76E-440A-8FA3-A4407A442A9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456" y="5770753"/>
            <a:ext cx="1960807" cy="58739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F3F3338-918A-4A02-A719-5D95465F4A3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6851907"/>
            <a:ext cx="12192000" cy="609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C814130-806D-4A96-9B87-64A3AD07FB4B}"/>
              </a:ext>
            </a:extLst>
          </p:cNvPr>
          <p:cNvSpPr txBox="1"/>
          <p:nvPr/>
        </p:nvSpPr>
        <p:spPr>
          <a:xfrm>
            <a:off x="-1561292" y="4753713"/>
            <a:ext cx="1075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Nhạc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nền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5418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045E-16 -1.48148E-6 L 2.22045E-16 0.02847 " pathEditMode="relative" rAng="0" ptsTypes="AA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12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045E-16 -1.48148E-6 L 2.22045E-16 0.02847 " pathEditMode="relative" rAng="0" ptsTypes="AA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64634" numSld="999">
                <p:cTn id="56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4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55CA96DE-78A4-4D71-9018-4AC46FF435D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0004" y="-1857716"/>
            <a:ext cx="12202003" cy="8715716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734ECCA8-0C93-4070-BC07-21CD5B1A208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-1850571"/>
            <a:ext cx="12192000" cy="87085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DC1A603-354F-435D-AEB7-58626DEC55F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003" y="-1858466"/>
            <a:ext cx="12202003" cy="871460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01CE774-744F-4C7A-9955-F73491C3484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62974" y="5215980"/>
            <a:ext cx="1347333" cy="96934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B788A32-C95B-4003-9294-ED973E5BF64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540639" y="5215980"/>
            <a:ext cx="1347333" cy="96325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9D7EF65-CD86-4DEA-82CE-78B4750B4F6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162974" y="3054758"/>
            <a:ext cx="1347333" cy="9693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D62D86A-FAC6-4AAB-B7AD-13AF6333299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540639" y="3054758"/>
            <a:ext cx="1347333" cy="969348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EF2F97A-9E2C-4C1B-9BA8-A29231423BAA}"/>
              </a:ext>
            </a:extLst>
          </p:cNvPr>
          <p:cNvCxnSpPr>
            <a:cxnSpLocks/>
          </p:cNvCxnSpPr>
          <p:nvPr/>
        </p:nvCxnSpPr>
        <p:spPr>
          <a:xfrm>
            <a:off x="0" y="0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3C3EFA8F-B9A1-4EA9-B52E-B89080D535F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74169" y="5907605"/>
            <a:ext cx="2138141" cy="29417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BC6A1B7-E8F3-46D7-A22A-84F8AB3A969A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182" y="3752479"/>
            <a:ext cx="1169521" cy="1463501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2125B487-0096-4B93-AE2A-35F664CA4945}"/>
              </a:ext>
            </a:extLst>
          </p:cNvPr>
          <p:cNvGrpSpPr/>
          <p:nvPr/>
        </p:nvGrpSpPr>
        <p:grpSpPr>
          <a:xfrm>
            <a:off x="407254" y="2465040"/>
            <a:ext cx="4407783" cy="1863941"/>
            <a:chOff x="407254" y="2465040"/>
            <a:chExt cx="4407783" cy="1863941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DE107CBF-D45A-4821-9AF9-91E811B920BF}"/>
                </a:ext>
              </a:extLst>
            </p:cNvPr>
            <p:cNvSpPr/>
            <p:nvPr/>
          </p:nvSpPr>
          <p:spPr>
            <a:xfrm flipH="1">
              <a:off x="418429" y="2465042"/>
              <a:ext cx="4396608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2D476256-F649-440E-8CB6-34553EE46959}"/>
                </a:ext>
              </a:extLst>
            </p:cNvPr>
            <p:cNvSpPr/>
            <p:nvPr/>
          </p:nvSpPr>
          <p:spPr>
            <a:xfrm>
              <a:off x="407254" y="2465040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9C5043"/>
                  </a:solidFill>
                  <a:effectLst/>
                  <a:uLnTx/>
                  <a:uFillTx/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rPr>
                <a:t>Cái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9C5043"/>
                  </a:solidFill>
                  <a:effectLst/>
                  <a:uLnTx/>
                  <a:uFillTx/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9C5043"/>
                  </a:solidFill>
                  <a:effectLst/>
                  <a:uLnTx/>
                  <a:uFillTx/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rPr>
                <a:t>bảng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9C5043"/>
                </a:solidFill>
                <a:effectLst/>
                <a:uLnTx/>
                <a:uFillTx/>
                <a:latin typeface="iCiel Cadena" panose="02000503000000020004" pitchFamily="50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F6095D1-5BDA-4028-80BF-CF720429106A}"/>
              </a:ext>
            </a:extLst>
          </p:cNvPr>
          <p:cNvGrpSpPr/>
          <p:nvPr/>
        </p:nvGrpSpPr>
        <p:grpSpPr>
          <a:xfrm>
            <a:off x="410492" y="4651605"/>
            <a:ext cx="4401306" cy="1863939"/>
            <a:chOff x="413731" y="4651605"/>
            <a:chExt cx="4401306" cy="1863939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8151A68-8ABC-4A1D-8A5B-E03CCFBD3F59}"/>
                </a:ext>
              </a:extLst>
            </p:cNvPr>
            <p:cNvSpPr/>
            <p:nvPr/>
          </p:nvSpPr>
          <p:spPr>
            <a:xfrm flipH="1">
              <a:off x="428436" y="4651605"/>
              <a:ext cx="4386601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E5506EB0-83F9-49CB-A1BA-DE0BD904E95B}"/>
                </a:ext>
              </a:extLst>
            </p:cNvPr>
            <p:cNvSpPr/>
            <p:nvPr/>
          </p:nvSpPr>
          <p:spPr>
            <a:xfrm>
              <a:off x="413731" y="4651957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9C5043"/>
                  </a:solidFill>
                  <a:effectLst/>
                  <a:uLnTx/>
                  <a:uFillTx/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rPr>
                <a:t>Sai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B4C7E7A-5F81-463B-9FDA-5F8A47FCDC1D}"/>
              </a:ext>
            </a:extLst>
          </p:cNvPr>
          <p:cNvGrpSpPr/>
          <p:nvPr/>
        </p:nvGrpSpPr>
        <p:grpSpPr>
          <a:xfrm>
            <a:off x="7376963" y="2465041"/>
            <a:ext cx="4416325" cy="1863939"/>
            <a:chOff x="7376963" y="2465042"/>
            <a:chExt cx="4416325" cy="1863939"/>
          </a:xfrm>
        </p:grpSpPr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F2A6F710-A8CF-4338-BF74-99DD36D700F5}"/>
                </a:ext>
              </a:extLst>
            </p:cNvPr>
            <p:cNvSpPr/>
            <p:nvPr/>
          </p:nvSpPr>
          <p:spPr>
            <a:xfrm>
              <a:off x="7376963" y="2465042"/>
              <a:ext cx="4396608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556501E9-9FDB-43AC-A584-2F09815162C2}"/>
                </a:ext>
              </a:extLst>
            </p:cNvPr>
            <p:cNvSpPr/>
            <p:nvPr/>
          </p:nvSpPr>
          <p:spPr>
            <a:xfrm>
              <a:off x="7757977" y="2474972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9C5043"/>
                  </a:solidFill>
                  <a:effectLst/>
                  <a:uLnTx/>
                  <a:uFillTx/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rPr>
                <a:t>Sai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1EA9857-F9FD-46FE-98C0-E0E88372E3CE}"/>
              </a:ext>
            </a:extLst>
          </p:cNvPr>
          <p:cNvGrpSpPr/>
          <p:nvPr/>
        </p:nvGrpSpPr>
        <p:grpSpPr>
          <a:xfrm>
            <a:off x="7383261" y="4651605"/>
            <a:ext cx="4403728" cy="1863939"/>
            <a:chOff x="7386970" y="4651605"/>
            <a:chExt cx="4403728" cy="1863939"/>
          </a:xfrm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D460C3EE-DC44-4D12-870D-2DE09B68AF9B}"/>
                </a:ext>
              </a:extLst>
            </p:cNvPr>
            <p:cNvSpPr/>
            <p:nvPr/>
          </p:nvSpPr>
          <p:spPr>
            <a:xfrm>
              <a:off x="7386970" y="4651605"/>
              <a:ext cx="4386601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007442A2-F9C5-43FF-810D-EFCA0A5691BC}"/>
                </a:ext>
              </a:extLst>
            </p:cNvPr>
            <p:cNvSpPr/>
            <p:nvPr/>
          </p:nvSpPr>
          <p:spPr>
            <a:xfrm>
              <a:off x="7755387" y="4651791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9C5043"/>
                  </a:solidFill>
                  <a:effectLst/>
                  <a:uLnTx/>
                  <a:uFillTx/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rPr>
                <a:t>Sai</a:t>
              </a:r>
            </a:p>
          </p:txBody>
        </p:sp>
      </p:grpSp>
      <p:pic>
        <p:nvPicPr>
          <p:cNvPr id="25" name="Picture 24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B2C70E5-001C-4AB8-A483-A5AE816CCA2B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0014" y="1298328"/>
            <a:ext cx="627889" cy="627889"/>
          </a:xfrm>
          <a:prstGeom prst="rect">
            <a:avLst/>
          </a:prstGeom>
        </p:spPr>
      </p:pic>
      <p:pic>
        <p:nvPicPr>
          <p:cNvPr id="43" name="Picture 4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8AAF6E7-6478-452A-B31D-6DDC7956E669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390014" y="493887"/>
            <a:ext cx="627889" cy="627889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7FE0546E-6488-491E-8AA1-277B5CEB2FD6}"/>
              </a:ext>
            </a:extLst>
          </p:cNvPr>
          <p:cNvGrpSpPr/>
          <p:nvPr/>
        </p:nvGrpSpPr>
        <p:grpSpPr>
          <a:xfrm>
            <a:off x="136207" y="161108"/>
            <a:ext cx="11127473" cy="2009400"/>
            <a:chOff x="150128" y="102542"/>
            <a:chExt cx="11127473" cy="200940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F8E54022-CBBB-4124-B256-472085A25CC7}"/>
                </a:ext>
              </a:extLst>
            </p:cNvPr>
            <p:cNvGrpSpPr/>
            <p:nvPr/>
          </p:nvGrpSpPr>
          <p:grpSpPr>
            <a:xfrm>
              <a:off x="1107065" y="248000"/>
              <a:ext cx="10170536" cy="1863939"/>
              <a:chOff x="1107064" y="247999"/>
              <a:chExt cx="10404597" cy="1863939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CBD9B5C9-CA06-4115-934D-476E7C9299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107064" y="247999"/>
                <a:ext cx="10404597" cy="1863939"/>
              </a:xfrm>
              <a:prstGeom prst="rect">
                <a:avLst/>
              </a:prstGeom>
            </p:spPr>
          </p:pic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8CCCB1E-5D6D-4B1D-94ED-906BCD4A2D0C}"/>
                  </a:ext>
                </a:extLst>
              </p:cNvPr>
              <p:cNvSpPr/>
              <p:nvPr/>
            </p:nvSpPr>
            <p:spPr>
              <a:xfrm>
                <a:off x="1527388" y="359923"/>
                <a:ext cx="9698331" cy="162057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A90CF18-B31B-4FFE-AF8E-D970FEA1326C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165942" y="418612"/>
              <a:ext cx="2009400" cy="1377259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84446D1-0083-4268-9941-8C7553FD46F9}"/>
                </a:ext>
              </a:extLst>
            </p:cNvPr>
            <p:cNvSpPr txBox="1"/>
            <p:nvPr/>
          </p:nvSpPr>
          <p:spPr>
            <a:xfrm>
              <a:off x="506731" y="718214"/>
              <a:ext cx="909210" cy="73866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01</a:t>
              </a:r>
            </a:p>
          </p:txBody>
        </p:sp>
      </p:grpSp>
      <p:pic>
        <p:nvPicPr>
          <p:cNvPr id="68" name="Picture 67">
            <a:extLst>
              <a:ext uri="{FF2B5EF4-FFF2-40B4-BE49-F238E27FC236}">
                <a16:creationId xmlns:a16="http://schemas.microsoft.com/office/drawing/2014/main" id="{F8ECF37D-87DA-4037-9AD8-19A7885886B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7255" y="423470"/>
            <a:ext cx="1328152" cy="13281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CFDE3CD-C082-47B5-9D9B-98E503415D3F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-1660111" y="423470"/>
            <a:ext cx="1329043" cy="1329043"/>
          </a:xfrm>
          <a:prstGeom prst="rect">
            <a:avLst/>
          </a:prstGeom>
        </p:spPr>
      </p:pic>
      <p:pic>
        <p:nvPicPr>
          <p:cNvPr id="7" name="AmthanhThua">
            <a:hlinkClick r:id="" action="ppaction://media"/>
            <a:extLst>
              <a:ext uri="{FF2B5EF4-FFF2-40B4-BE49-F238E27FC236}">
                <a16:creationId xmlns:a16="http://schemas.microsoft.com/office/drawing/2014/main" id="{6A298B67-43A1-4AC9-AFD5-E52AFF7EC3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-1245012" y="4407923"/>
            <a:ext cx="487363" cy="487363"/>
          </a:xfrm>
          <a:prstGeom prst="rect">
            <a:avLst/>
          </a:prstGeom>
        </p:spPr>
      </p:pic>
      <p:pic>
        <p:nvPicPr>
          <p:cNvPr id="22" name="nhacthang">
            <a:hlinkClick r:id="" action="ppaction://media"/>
            <a:extLst>
              <a:ext uri="{FF2B5EF4-FFF2-40B4-BE49-F238E27FC236}">
                <a16:creationId xmlns:a16="http://schemas.microsoft.com/office/drawing/2014/main" id="{7F4D256B-EBEA-4BF4-94EE-9E076C8DB25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-1231859" y="2876396"/>
            <a:ext cx="487363" cy="487363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46C5205F-77CD-48D9-BEBD-A0A0E370FF5F}"/>
              </a:ext>
            </a:extLst>
          </p:cNvPr>
          <p:cNvSpPr txBox="1"/>
          <p:nvPr/>
        </p:nvSpPr>
        <p:spPr>
          <a:xfrm>
            <a:off x="-1759465" y="2036998"/>
            <a:ext cx="15504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Âm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thanh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khi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chọn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Đúng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2448546-574B-4681-A77D-861BAC54EDA0}"/>
              </a:ext>
            </a:extLst>
          </p:cNvPr>
          <p:cNvSpPr txBox="1"/>
          <p:nvPr/>
        </p:nvSpPr>
        <p:spPr>
          <a:xfrm>
            <a:off x="-1645107" y="3625082"/>
            <a:ext cx="13260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Âm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thanh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khi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chọn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Sai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210C83B-4C21-4A59-932C-FB233FFF90DA}"/>
              </a:ext>
            </a:extLst>
          </p:cNvPr>
          <p:cNvSpPr txBox="1"/>
          <p:nvPr/>
        </p:nvSpPr>
        <p:spPr>
          <a:xfrm>
            <a:off x="2424909" y="570165"/>
            <a:ext cx="743864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chemeClr val="bg1"/>
                </a:solidFill>
              </a:rPr>
              <a:t>Dài dài một bức tường đen,</a:t>
            </a:r>
            <a:endParaRPr lang="en-US" sz="2800" dirty="0">
              <a:solidFill>
                <a:schemeClr val="bg1"/>
              </a:solidFill>
            </a:endParaRPr>
          </a:p>
          <a:p>
            <a:r>
              <a:rPr lang="vi-VN" sz="2800" dirty="0">
                <a:solidFill>
                  <a:schemeClr val="bg1"/>
                </a:solidFill>
              </a:rPr>
              <a:t> Thầy cô bè bạn đều quen mặt rồi - Là gì?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437532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3432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81481E-6 L 0.1599 -4.81481E-6 " pathEditMode="relative" rAng="0" ptsTypes="AA">
                                      <p:cBhvr>
                                        <p:cTn id="7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95" y="0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 tmFilter="0, 0; .2, .5; .8, .5; 1, 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8" dur="250" autoRev="1" fill="hold"/>
                                        <p:tgtEl>
                                          <p:spTgt spid="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99 -4.81481E-6 L -1.04167E-6 -4.81481E-6 " pathEditMode="relative" rAng="0" ptsTypes="AA">
                                      <p:cBhvr>
                                        <p:cTn id="12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95" y="0"/>
                                    </p:animMotion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8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500"/>
                            </p:stCondLst>
                            <p:childTnLst>
                              <p:par>
                                <p:cTn id="15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1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599 -4.81481E-6 " pathEditMode="relative" rAng="0" ptsTypes="AA">
                                      <p:cBhvr>
                                        <p:cTn id="1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95" y="0"/>
                                    </p:animMotion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99 -4.81481E-6 L 6.25E-7 -4.81481E-6 " pathEditMode="relative" rAng="0" ptsTypes="AA">
                                      <p:cBhvr>
                                        <p:cTn id="19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9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500"/>
                            </p:stCondLst>
                            <p:childTnLst>
                              <p:par>
                                <p:cTn id="20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>
                      <p:stCondLst>
                        <p:cond delay="0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4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500"/>
                            </p:stCondLst>
                            <p:childTnLst>
                              <p:par>
                                <p:cTn id="24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7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6094 -4.81481E-6 " pathEditMode="relative" rAng="0" ptsTypes="AA">
                                      <p:cBhvr>
                                        <p:cTn id="2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91" y="0"/>
                                    </p:animMotion>
                                  </p:childTnLst>
                                </p:cTn>
                              </p:par>
                              <p:par>
                                <p:cTn id="2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8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9" fill="hold">
                      <p:stCondLst>
                        <p:cond delay="0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2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3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500"/>
                            </p:stCondLst>
                            <p:childTnLst>
                              <p:par>
                                <p:cTn id="29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6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6093 -4.81481E-6 " pathEditMode="relative" rAng="0" ptsTypes="AA">
                                      <p:cBhvr>
                                        <p:cTn id="30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56" y="0"/>
                                    </p:animMotion>
                                  </p:childTnLst>
                                </p:cTn>
                              </p:par>
                              <p:par>
                                <p:cTn id="3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3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3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339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0" fill="hold">
                      <p:stCondLst>
                        <p:cond delay="0"/>
                      </p:stCondLst>
                      <p:childTnLst>
                        <p:par>
                          <p:cTn id="341" fill="hold">
                            <p:stCondLst>
                              <p:cond delay="0"/>
                            </p:stCondLst>
                            <p:childTnLst>
                              <p:par>
                                <p:cTn id="3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3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4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34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6" fill="hold">
                      <p:stCondLst>
                        <p:cond delay="0"/>
                      </p:stCondLst>
                      <p:childTnLst>
                        <p:par>
                          <p:cTn id="347" fill="hold">
                            <p:stCondLst>
                              <p:cond delay="0"/>
                            </p:stCondLst>
                            <p:childTnLst>
                              <p:par>
                                <p:cTn id="34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9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0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55CA96DE-78A4-4D71-9018-4AC46FF435D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0004" y="-1857716"/>
            <a:ext cx="12202003" cy="8715716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734ECCA8-0C93-4070-BC07-21CD5B1A208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-1850571"/>
            <a:ext cx="12192000" cy="87085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DC1A603-354F-435D-AEB7-58626DEC55F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003" y="-1858466"/>
            <a:ext cx="12202003" cy="871460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01CE774-744F-4C7A-9955-F73491C3484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64420" y="5215980"/>
            <a:ext cx="1347333" cy="96934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B788A32-C95B-4003-9294-ED973E5BF64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39104" y="5219029"/>
            <a:ext cx="1347333" cy="96325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9D7EF65-CD86-4DEA-82CE-78B4750B4F6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40976" y="3039261"/>
            <a:ext cx="1343589" cy="9693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D62D86A-FAC6-4AAB-B7AD-13AF6333299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82874" y="3039261"/>
            <a:ext cx="1335138" cy="969348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EF2F97A-9E2C-4C1B-9BA8-A29231423BAA}"/>
              </a:ext>
            </a:extLst>
          </p:cNvPr>
          <p:cNvCxnSpPr>
            <a:cxnSpLocks/>
          </p:cNvCxnSpPr>
          <p:nvPr/>
        </p:nvCxnSpPr>
        <p:spPr>
          <a:xfrm>
            <a:off x="0" y="0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DBC6A1B7-E8F3-46D7-A22A-84F8AB3A969A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182" y="3752479"/>
            <a:ext cx="1169521" cy="1463501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2125B487-0096-4B93-AE2A-35F664CA4945}"/>
              </a:ext>
            </a:extLst>
          </p:cNvPr>
          <p:cNvGrpSpPr/>
          <p:nvPr/>
        </p:nvGrpSpPr>
        <p:grpSpPr>
          <a:xfrm>
            <a:off x="7375668" y="2455975"/>
            <a:ext cx="4396608" cy="1871084"/>
            <a:chOff x="418429" y="2465042"/>
            <a:chExt cx="4396608" cy="1871084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DE107CBF-D45A-4821-9AF9-91E811B920BF}"/>
                </a:ext>
              </a:extLst>
            </p:cNvPr>
            <p:cNvSpPr/>
            <p:nvPr/>
          </p:nvSpPr>
          <p:spPr>
            <a:xfrm>
              <a:off x="418429" y="2465042"/>
              <a:ext cx="4396608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Ặp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2D476256-F649-440E-8CB6-34553EE46959}"/>
                </a:ext>
              </a:extLst>
            </p:cNvPr>
            <p:cNvSpPr/>
            <p:nvPr/>
          </p:nvSpPr>
          <p:spPr>
            <a:xfrm>
              <a:off x="765958" y="2492017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9C5043"/>
                  </a:solidFill>
                  <a:effectLst/>
                  <a:uLnTx/>
                  <a:uFillTx/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rPr>
                <a:t>Cặp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9C5043"/>
                  </a:solidFill>
                  <a:effectLst/>
                  <a:uLnTx/>
                  <a:uFillTx/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9C5043"/>
                  </a:solidFill>
                  <a:effectLst/>
                  <a:uLnTx/>
                  <a:uFillTx/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rPr>
                <a:t>sách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9C5043"/>
                </a:solidFill>
                <a:effectLst/>
                <a:uLnTx/>
                <a:uFillTx/>
                <a:latin typeface="iCiel Cadena" panose="02000503000000020004" pitchFamily="50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F6095D1-5BDA-4028-80BF-CF720429106A}"/>
              </a:ext>
            </a:extLst>
          </p:cNvPr>
          <p:cNvGrpSpPr/>
          <p:nvPr/>
        </p:nvGrpSpPr>
        <p:grpSpPr>
          <a:xfrm>
            <a:off x="420579" y="4651605"/>
            <a:ext cx="4401306" cy="1863939"/>
            <a:chOff x="413731" y="4651605"/>
            <a:chExt cx="4401306" cy="1863939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8151A68-8ABC-4A1D-8A5B-E03CCFBD3F59}"/>
                </a:ext>
              </a:extLst>
            </p:cNvPr>
            <p:cNvSpPr/>
            <p:nvPr/>
          </p:nvSpPr>
          <p:spPr>
            <a:xfrm flipH="1">
              <a:off x="428436" y="4651605"/>
              <a:ext cx="4386601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E5506EB0-83F9-49CB-A1BA-DE0BD904E95B}"/>
                </a:ext>
              </a:extLst>
            </p:cNvPr>
            <p:cNvSpPr/>
            <p:nvPr/>
          </p:nvSpPr>
          <p:spPr>
            <a:xfrm>
              <a:off x="413731" y="4651957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9C5043"/>
                  </a:solidFill>
                  <a:effectLst/>
                  <a:uLnTx/>
                  <a:uFillTx/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rPr>
                <a:t>Cái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9C5043"/>
                  </a:solidFill>
                  <a:effectLst/>
                  <a:uLnTx/>
                  <a:uFillTx/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9C5043"/>
                  </a:solidFill>
                  <a:effectLst/>
                  <a:uLnTx/>
                  <a:uFillTx/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rPr>
                <a:t>bút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9C5043"/>
                </a:solidFill>
                <a:effectLst/>
                <a:uLnTx/>
                <a:uFillTx/>
                <a:latin typeface="iCiel Cadena" panose="02000503000000020004" pitchFamily="50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B4C7E7A-5F81-463B-9FDA-5F8A47FCDC1D}"/>
              </a:ext>
            </a:extLst>
          </p:cNvPr>
          <p:cNvGrpSpPr/>
          <p:nvPr/>
        </p:nvGrpSpPr>
        <p:grpSpPr>
          <a:xfrm>
            <a:off x="416044" y="2459324"/>
            <a:ext cx="4410376" cy="1864387"/>
            <a:chOff x="7363195" y="2465042"/>
            <a:chExt cx="4410376" cy="1864387"/>
          </a:xfrm>
        </p:grpSpPr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F2A6F710-A8CF-4338-BF74-99DD36D700F5}"/>
                </a:ext>
              </a:extLst>
            </p:cNvPr>
            <p:cNvSpPr/>
            <p:nvPr/>
          </p:nvSpPr>
          <p:spPr>
            <a:xfrm flipH="1">
              <a:off x="7376963" y="2465042"/>
              <a:ext cx="4396608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556501E9-9FDB-43AC-A584-2F09815162C2}"/>
                </a:ext>
              </a:extLst>
            </p:cNvPr>
            <p:cNvSpPr/>
            <p:nvPr/>
          </p:nvSpPr>
          <p:spPr>
            <a:xfrm>
              <a:off x="7363195" y="2485320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9C5043"/>
                  </a:solidFill>
                  <a:effectLst/>
                  <a:uLnTx/>
                  <a:uFillTx/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rPr>
                <a:t>Quyển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9C5043"/>
                  </a:solidFill>
                  <a:effectLst/>
                  <a:uLnTx/>
                  <a:uFillTx/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9C5043"/>
                  </a:solidFill>
                  <a:effectLst/>
                  <a:uLnTx/>
                  <a:uFillTx/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rPr>
                <a:t>vở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9C5043"/>
                </a:solidFill>
                <a:effectLst/>
                <a:uLnTx/>
                <a:uFillTx/>
                <a:latin typeface="iCiel Cadena" panose="02000503000000020004" pitchFamily="50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1EA9857-F9FD-46FE-98C0-E0E88372E3CE}"/>
              </a:ext>
            </a:extLst>
          </p:cNvPr>
          <p:cNvGrpSpPr/>
          <p:nvPr/>
        </p:nvGrpSpPr>
        <p:grpSpPr>
          <a:xfrm>
            <a:off x="7372108" y="4651605"/>
            <a:ext cx="4403728" cy="1863939"/>
            <a:chOff x="7386970" y="4651605"/>
            <a:chExt cx="4403728" cy="1863939"/>
          </a:xfrm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D460C3EE-DC44-4D12-870D-2DE09B68AF9B}"/>
                </a:ext>
              </a:extLst>
            </p:cNvPr>
            <p:cNvSpPr/>
            <p:nvPr/>
          </p:nvSpPr>
          <p:spPr>
            <a:xfrm>
              <a:off x="7386970" y="4651605"/>
              <a:ext cx="4386601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007442A2-F9C5-43FF-810D-EFCA0A5691BC}"/>
                </a:ext>
              </a:extLst>
            </p:cNvPr>
            <p:cNvSpPr/>
            <p:nvPr/>
          </p:nvSpPr>
          <p:spPr>
            <a:xfrm>
              <a:off x="7755387" y="4651791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9C5043"/>
                  </a:solidFill>
                  <a:effectLst/>
                  <a:uLnTx/>
                  <a:uFillTx/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rPr>
                <a:t>Cái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9C5043"/>
                  </a:solidFill>
                  <a:effectLst/>
                  <a:uLnTx/>
                  <a:uFillTx/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9C5043"/>
                  </a:solidFill>
                  <a:effectLst/>
                  <a:uLnTx/>
                  <a:uFillTx/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rPr>
                <a:t>bảng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9C5043"/>
                </a:solidFill>
                <a:effectLst/>
                <a:uLnTx/>
                <a:uFillTx/>
                <a:latin typeface="iCiel Cadena" panose="02000503000000020004" pitchFamily="50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FE0546E-6488-491E-8AA1-277B5CEB2FD6}"/>
              </a:ext>
            </a:extLst>
          </p:cNvPr>
          <p:cNvGrpSpPr/>
          <p:nvPr/>
        </p:nvGrpSpPr>
        <p:grpSpPr>
          <a:xfrm>
            <a:off x="155152" y="159046"/>
            <a:ext cx="11127473" cy="2009400"/>
            <a:chOff x="150128" y="102542"/>
            <a:chExt cx="11127473" cy="200940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F8E54022-CBBB-4124-B256-472085A25CC7}"/>
                </a:ext>
              </a:extLst>
            </p:cNvPr>
            <p:cNvGrpSpPr/>
            <p:nvPr/>
          </p:nvGrpSpPr>
          <p:grpSpPr>
            <a:xfrm>
              <a:off x="1107065" y="248000"/>
              <a:ext cx="10170536" cy="1863939"/>
              <a:chOff x="1107064" y="247999"/>
              <a:chExt cx="10404597" cy="1863939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CBD9B5C9-CA06-4115-934D-476E7C9299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107064" y="247999"/>
                <a:ext cx="10404597" cy="1863939"/>
              </a:xfrm>
              <a:prstGeom prst="rect">
                <a:avLst/>
              </a:prstGeom>
            </p:spPr>
          </p:pic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8CCCB1E-5D6D-4B1D-94ED-906BCD4A2D0C}"/>
                  </a:ext>
                </a:extLst>
              </p:cNvPr>
              <p:cNvSpPr/>
              <p:nvPr/>
            </p:nvSpPr>
            <p:spPr>
              <a:xfrm>
                <a:off x="1527388" y="359923"/>
                <a:ext cx="9698331" cy="162057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b="0" i="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A90CF18-B31B-4FFE-AF8E-D970FEA1326C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165942" y="418612"/>
              <a:ext cx="2009400" cy="1377259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84446D1-0083-4268-9941-8C7553FD46F9}"/>
                </a:ext>
              </a:extLst>
            </p:cNvPr>
            <p:cNvSpPr txBox="1"/>
            <p:nvPr/>
          </p:nvSpPr>
          <p:spPr>
            <a:xfrm>
              <a:off x="506731" y="718214"/>
              <a:ext cx="909210" cy="73866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02</a:t>
              </a:r>
            </a:p>
          </p:txBody>
        </p:sp>
      </p:grpSp>
      <p:pic>
        <p:nvPicPr>
          <p:cNvPr id="68" name="Picture 67">
            <a:extLst>
              <a:ext uri="{FF2B5EF4-FFF2-40B4-BE49-F238E27FC236}">
                <a16:creationId xmlns:a16="http://schemas.microsoft.com/office/drawing/2014/main" id="{F8ECF37D-87DA-4037-9AD8-19A7885886B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7255" y="423470"/>
            <a:ext cx="1328152" cy="13281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CFDE3CD-C082-47B5-9D9B-98E503415D3F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-1660111" y="423470"/>
            <a:ext cx="1329043" cy="1329043"/>
          </a:xfrm>
          <a:prstGeom prst="rect">
            <a:avLst/>
          </a:prstGeom>
        </p:spPr>
      </p:pic>
      <p:pic>
        <p:nvPicPr>
          <p:cNvPr id="7" name="AmthanhThua">
            <a:hlinkClick r:id="" action="ppaction://media"/>
            <a:extLst>
              <a:ext uri="{FF2B5EF4-FFF2-40B4-BE49-F238E27FC236}">
                <a16:creationId xmlns:a16="http://schemas.microsoft.com/office/drawing/2014/main" id="{6A298B67-43A1-4AC9-AFD5-E52AFF7EC3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-1236462" y="4407923"/>
            <a:ext cx="487363" cy="487363"/>
          </a:xfrm>
          <a:prstGeom prst="rect">
            <a:avLst/>
          </a:prstGeom>
        </p:spPr>
      </p:pic>
      <p:pic>
        <p:nvPicPr>
          <p:cNvPr id="22" name="nhacthang">
            <a:hlinkClick r:id="" action="ppaction://media"/>
            <a:extLst>
              <a:ext uri="{FF2B5EF4-FFF2-40B4-BE49-F238E27FC236}">
                <a16:creationId xmlns:a16="http://schemas.microsoft.com/office/drawing/2014/main" id="{7F4D256B-EBEA-4BF4-94EE-9E076C8DB25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-1227935" y="2779130"/>
            <a:ext cx="487363" cy="487363"/>
          </a:xfrm>
          <a:prstGeom prst="rect">
            <a:avLst/>
          </a:prstGeom>
        </p:spPr>
      </p:pic>
      <p:pic>
        <p:nvPicPr>
          <p:cNvPr id="45" name="Picture 44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D2114C23-4EA2-4CCF-B588-DC8089003EDB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0014" y="1298328"/>
            <a:ext cx="627889" cy="627889"/>
          </a:xfrm>
          <a:prstGeom prst="rect">
            <a:avLst/>
          </a:prstGeom>
        </p:spPr>
      </p:pic>
      <p:pic>
        <p:nvPicPr>
          <p:cNvPr id="46" name="Picture 4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11111AB-EF03-4E46-BEE1-F19A9BB1EA27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390014" y="493887"/>
            <a:ext cx="627889" cy="62788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4FBAE7B-FFBC-474D-9562-EEE690ED6027}"/>
              </a:ext>
            </a:extLst>
          </p:cNvPr>
          <p:cNvSpPr txBox="1"/>
          <p:nvPr/>
        </p:nvSpPr>
        <p:spPr>
          <a:xfrm>
            <a:off x="-1759465" y="2036998"/>
            <a:ext cx="15504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Âm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thanh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khi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chọn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Đúng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96E381D-D2B1-4C19-B9E9-15E0466E4979}"/>
              </a:ext>
            </a:extLst>
          </p:cNvPr>
          <p:cNvSpPr txBox="1"/>
          <p:nvPr/>
        </p:nvSpPr>
        <p:spPr>
          <a:xfrm>
            <a:off x="-1669154" y="3528341"/>
            <a:ext cx="13260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Âm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thanh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khi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chọn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Sai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5A7EBD4-D977-4BA2-A7AD-158727FEB392}"/>
              </a:ext>
            </a:extLst>
          </p:cNvPr>
          <p:cNvSpPr txBox="1"/>
          <p:nvPr/>
        </p:nvSpPr>
        <p:spPr>
          <a:xfrm>
            <a:off x="2753700" y="542664"/>
            <a:ext cx="700448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chemeClr val="bg1"/>
                </a:solidFill>
              </a:rPr>
              <a:t>Túi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err="1">
                <a:solidFill>
                  <a:schemeClr val="bg1"/>
                </a:solidFill>
              </a:rPr>
              <a:t>nhỏ</a:t>
            </a:r>
            <a:r>
              <a:rPr lang="en-US" sz="3200">
                <a:solidFill>
                  <a:schemeClr val="bg1"/>
                </a:solidFill>
              </a:rPr>
              <a:t> </a:t>
            </a:r>
            <a:r>
              <a:rPr lang="en-US" sz="3200" smtClean="0">
                <a:solidFill>
                  <a:schemeClr val="bg1"/>
                </a:solidFill>
              </a:rPr>
              <a:t>rồi </a:t>
            </a:r>
            <a:r>
              <a:rPr lang="en-US" sz="3200" dirty="0" err="1">
                <a:solidFill>
                  <a:schemeClr val="bg1"/>
                </a:solidFill>
              </a:rPr>
              <a:t>lại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túi</a:t>
            </a:r>
            <a:r>
              <a:rPr lang="en-US" sz="3200" dirty="0">
                <a:solidFill>
                  <a:schemeClr val="bg1"/>
                </a:solidFill>
              </a:rPr>
              <a:t> to,</a:t>
            </a:r>
          </a:p>
          <a:p>
            <a:r>
              <a:rPr lang="en-US" sz="3200" dirty="0" err="1">
                <a:solidFill>
                  <a:schemeClr val="bg1"/>
                </a:solidFill>
              </a:rPr>
              <a:t>Đựng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mực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đựng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bút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đựng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kho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sách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đầy</a:t>
            </a:r>
            <a:endParaRPr lang="en-US" sz="3200" dirty="0">
              <a:solidFill>
                <a:schemeClr val="bg1"/>
              </a:solidFill>
            </a:endParaRPr>
          </a:p>
          <a:p>
            <a:r>
              <a:rPr lang="en-US" sz="3200" dirty="0">
                <a:solidFill>
                  <a:schemeClr val="bg1"/>
                </a:solidFill>
              </a:rPr>
              <a:t> - </a:t>
            </a:r>
            <a:r>
              <a:rPr lang="en-US" sz="3200" dirty="0" err="1">
                <a:solidFill>
                  <a:schemeClr val="bg1"/>
                </a:solidFill>
              </a:rPr>
              <a:t>Là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gì</a:t>
            </a:r>
            <a:r>
              <a:rPr lang="en-US" sz="3200" dirty="0">
                <a:solidFill>
                  <a:schemeClr val="bg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19588846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3432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81481E-6 L 0.1599 -4.81481E-6 " pathEditMode="relative" rAng="0" ptsTypes="AA">
                                      <p:cBhvr>
                                        <p:cTn id="7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95" y="0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 tmFilter="0, 0; .2, .5; .8, .5; 1, 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8" dur="250" autoRev="1" fill="hold"/>
                                        <p:tgtEl>
                                          <p:spTgt spid="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99 -4.81481E-6 L -1.04167E-6 -4.81481E-6 " pathEditMode="relative" rAng="0" ptsTypes="AA">
                                      <p:cBhvr>
                                        <p:cTn id="12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95" y="0"/>
                                    </p:animMotion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8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500"/>
                            </p:stCondLst>
                            <p:childTnLst>
                              <p:par>
                                <p:cTn id="15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1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599 -4.81481E-6 " pathEditMode="relative" rAng="0" ptsTypes="AA">
                                      <p:cBhvr>
                                        <p:cTn id="1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95" y="0"/>
                                    </p:animMotion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99 -4.81481E-6 L 6.25E-7 -4.81481E-6 " pathEditMode="relative" rAng="0" ptsTypes="AA">
                                      <p:cBhvr>
                                        <p:cTn id="19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9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500"/>
                            </p:stCondLst>
                            <p:childTnLst>
                              <p:par>
                                <p:cTn id="20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>
                      <p:stCondLst>
                        <p:cond delay="0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4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500"/>
                            </p:stCondLst>
                            <p:childTnLst>
                              <p:par>
                                <p:cTn id="24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7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6094 -4.81481E-6 " pathEditMode="relative" rAng="0" ptsTypes="AA">
                                      <p:cBhvr>
                                        <p:cTn id="2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91" y="0"/>
                                    </p:animMotion>
                                  </p:childTnLst>
                                </p:cTn>
                              </p:par>
                              <p:par>
                                <p:cTn id="2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8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9" fill="hold">
                      <p:stCondLst>
                        <p:cond delay="0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2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3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500"/>
                            </p:stCondLst>
                            <p:childTnLst>
                              <p:par>
                                <p:cTn id="29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6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6093 -4.81481E-6 " pathEditMode="relative" rAng="0" ptsTypes="AA">
                                      <p:cBhvr>
                                        <p:cTn id="30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56" y="0"/>
                                    </p:animMotion>
                                  </p:childTnLst>
                                </p:cTn>
                              </p:par>
                              <p:par>
                                <p:cTn id="3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51220">
                <p:cTn id="3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46341">
                <p:cTn id="3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339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0" fill="hold">
                      <p:stCondLst>
                        <p:cond delay="0"/>
                      </p:stCondLst>
                      <p:childTnLst>
                        <p:par>
                          <p:cTn id="341" fill="hold">
                            <p:stCondLst>
                              <p:cond delay="0"/>
                            </p:stCondLst>
                            <p:childTnLst>
                              <p:par>
                                <p:cTn id="3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3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4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345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6" fill="hold">
                      <p:stCondLst>
                        <p:cond delay="0"/>
                      </p:stCondLst>
                      <p:childTnLst>
                        <p:par>
                          <p:cTn id="347" fill="hold">
                            <p:stCondLst>
                              <p:cond delay="0"/>
                            </p:stCondLst>
                            <p:childTnLst>
                              <p:par>
                                <p:cTn id="34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9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0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1EA15710-049F-4371-89E7-E1C0227F4F4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660128">
            <a:off x="9693355" y="-1175868"/>
            <a:ext cx="3020116" cy="3146513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0C82CE93-B80A-4BC3-A986-4F4B527733D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2" t="72885" r="51708" b="5978"/>
          <a:stretch/>
        </p:blipFill>
        <p:spPr>
          <a:xfrm>
            <a:off x="5936803" y="3676755"/>
            <a:ext cx="5635036" cy="355669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98139A1-FFB6-4ED7-90BB-B1C22E2100FA}"/>
              </a:ext>
            </a:extLst>
          </p:cNvPr>
          <p:cNvSpPr txBox="1"/>
          <p:nvPr/>
        </p:nvSpPr>
        <p:spPr>
          <a:xfrm>
            <a:off x="2590800" y="1408285"/>
            <a:ext cx="84409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Củng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cố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dặn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dò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A93B87-F5A0-4D85-A8D9-55030CD8BD6B}"/>
              </a:ext>
            </a:extLst>
          </p:cNvPr>
          <p:cNvSpPr txBox="1"/>
          <p:nvPr/>
        </p:nvSpPr>
        <p:spPr>
          <a:xfrm>
            <a:off x="0" y="0"/>
            <a:ext cx="4097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Design by: </a:t>
            </a:r>
            <a:r>
              <a:rPr kumimoji="0" lang="en-US" sz="1100" b="0" i="1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Hương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100" b="0" i="1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Thảo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1577879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2">
      <a:majorFont>
        <a:latin typeface="等线 Light"/>
        <a:ea typeface="微软雅黑"/>
        <a:cs typeface=""/>
      </a:majorFont>
      <a:minorFont>
        <a:latin typeface="等线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</TotalTime>
  <Words>455</Words>
  <Application>Microsoft Office PowerPoint</Application>
  <PresentationFormat>Widescreen</PresentationFormat>
  <Paragraphs>71</Paragraphs>
  <Slides>8</Slides>
  <Notes>4</Notes>
  <HiddenSlides>0</HiddenSlides>
  <MMClips>5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8</vt:i4>
      </vt:variant>
    </vt:vector>
  </HeadingPairs>
  <TitlesOfParts>
    <vt:vector size="24" baseType="lpstr">
      <vt:lpstr>微软雅黑</vt:lpstr>
      <vt:lpstr>微软雅黑</vt:lpstr>
      <vt:lpstr>Arial</vt:lpstr>
      <vt:lpstr>Arial-Rounded</vt:lpstr>
      <vt:lpstr>Calibri</vt:lpstr>
      <vt:lpstr>Calibri Light</vt:lpstr>
      <vt:lpstr>等线</vt:lpstr>
      <vt:lpstr>等线 Light</vt:lpstr>
      <vt:lpstr>iCiel Cadena</vt:lpstr>
      <vt:lpstr>Montserrat Alternates Black</vt:lpstr>
      <vt:lpstr>Tahoma</vt:lpstr>
      <vt:lpstr>Times New Roman</vt:lpstr>
      <vt:lpstr>Office 主题​​</vt:lpstr>
      <vt:lpstr>1_Office 主题​​</vt:lpstr>
      <vt:lpstr>5_Office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15</cp:revision>
  <dcterms:created xsi:type="dcterms:W3CDTF">2021-07-28T12:42:21Z</dcterms:created>
  <dcterms:modified xsi:type="dcterms:W3CDTF">2024-11-08T15:59:01Z</dcterms:modified>
</cp:coreProperties>
</file>